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0" r:id="rId3"/>
    <p:sldId id="256" r:id="rId4"/>
    <p:sldId id="273" r:id="rId5"/>
    <p:sldId id="275" r:id="rId6"/>
    <p:sldId id="276" r:id="rId7"/>
    <p:sldId id="274" r:id="rId8"/>
    <p:sldId id="262" r:id="rId9"/>
    <p:sldId id="263" r:id="rId10"/>
    <p:sldId id="264" r:id="rId11"/>
    <p:sldId id="265" r:id="rId12"/>
    <p:sldId id="267" r:id="rId13"/>
    <p:sldId id="266" r:id="rId14"/>
    <p:sldId id="269" r:id="rId15"/>
    <p:sldId id="272" r:id="rId16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00"/>
    <a:srgbClr val="627A32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>
      <p:cViewPr varScale="1">
        <p:scale>
          <a:sx n="74" d="100"/>
          <a:sy n="74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FA997B-D464-4F6F-9064-81B31479A62E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A525A1-01AD-4501-A7AE-CABFA2BD2A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D8C99D-A1FA-4C51-81CB-213BC576C80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E1EBB0-54AD-465E-8871-3D2F2D9AB096}" type="slidenum">
              <a:rPr lang="es-C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937BF-A710-412D-B529-E4ECD3A1B244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9D90-DD2A-4121-8FC7-F36A53E3A50F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53C9-6DAA-4FA4-99B8-5EBD223F3BA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8CF6-C6DC-465E-BD89-2638DAE251E4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B653-97F7-4DA8-8C36-0061D2C953B0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853F-11C4-4E04-96B9-9F1D5800CDDF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15FE-A50A-4497-8A6C-2D254256852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2216-0E89-4519-8321-9BF6D389608E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DB3C-A357-4ECB-BE76-C89EA53BAB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E35F-E1D1-445D-8A15-97304D9FFF16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E18C-C985-4441-8221-68128F7DE1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513B-32AF-4C80-AE8A-E43D55081DA1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AB6-04E6-4465-A37F-D6B630468C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5F3D-03DA-4B18-B315-20B50595A575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1FFA-DEE4-4E39-A10C-0DFE01B770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C384-A206-46C7-835C-51CD0F61DF14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CD80-F50C-4760-B94B-B838A718DD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8F8A-BB13-480F-A547-4D4458D28A67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2B1B-4AA9-4946-8B59-CD0E792AEC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8185-2B8F-4205-BE82-BE4CB8E6A695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148D-7500-4593-8D41-E132030531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042B-015F-45D0-9CB7-9B1FF81E4909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A45B-494B-4A93-81F9-D37A6096DDE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8DBA-A27A-4DCE-89B0-691CF537263A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F7BC-93A8-476A-8274-F927159FFC2E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7428-8208-407E-9456-8A0B64432269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0F17-4043-4C5F-87F8-7DC8101CA8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F740-E3B0-4A67-B1BA-9D8602387714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8AAC-2FA5-4A1A-92A5-CD00696E02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8BAF-1A36-44F0-B587-33ED85E124D8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20CF-8614-4083-873D-071E367FA7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2"/>
          <p:cNvSpPr/>
          <p:nvPr userDrawn="1"/>
        </p:nvSpPr>
        <p:spPr>
          <a:xfrm>
            <a:off x="0" y="0"/>
            <a:ext cx="9144000" cy="630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5800" y="26971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dirty="0" smtClean="0">
                <a:solidFill>
                  <a:sysClr val="windowText" lastClr="000000"/>
                </a:solidFill>
              </a:rPr>
              <a:t>POLICÍA NACIONAL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pic>
        <p:nvPicPr>
          <p:cNvPr id="4" name="Imagen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43263" y="471488"/>
            <a:ext cx="26574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14F2-6B74-46EF-974F-31CDF10C5B07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F8FD-5270-464F-A392-FF78BBE7B3C9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58FAC-1B9A-474F-B66F-29F317233810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CADD-3A52-4515-B12A-A1FFD5E3606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8AE8-ADA1-4D76-B14D-796254AB2C5C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7506-110A-4FE9-94C0-836BAD3AD0D1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9919-A936-4696-9286-0A6466B78913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7D4E-B492-4B60-A6CD-D5EB281F0CAA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63A0-AB5E-42B7-B7FA-F3FE130275FC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F00C-7181-423D-B8DD-4B25B1CA0966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99BC2-EC4E-4C10-BE8F-71BBB283F06A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ACA2-FADC-41F6-9D05-A9FDC4E5B6D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DBC1-712A-42FC-8852-00036D61E2BD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11EF-D3BD-447A-A10B-54C7107CF4E5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04DC71-EE7B-4B6B-9CED-E3FB86728895}" type="datetimeFigureOut">
              <a:rPr lang="es-CO"/>
              <a:pPr>
                <a:defRPr/>
              </a:pPr>
              <a:t>18/03/2014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706952-F25A-4454-BB21-D47FB2353CA7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A90B24-58A8-4ECE-A31A-68231567726B}" type="datetimeFigureOut">
              <a:rPr lang="es-ES"/>
              <a:pPr>
                <a:defRPr/>
              </a:pPr>
              <a:t>18/03/2014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1148EE7-9618-4589-9481-310C566643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slide" Target="slide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6988"/>
            <a:ext cx="9144000" cy="6237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477838"/>
            <a:ext cx="314801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4570413" y="2636838"/>
            <a:ext cx="4397375" cy="3595687"/>
            <a:chOff x="4572000" y="2637730"/>
            <a:chExt cx="4397224" cy="3596658"/>
          </a:xfrm>
        </p:grpSpPr>
        <p:sp>
          <p:nvSpPr>
            <p:cNvPr id="14" name="13 Rectángulo redondeado"/>
            <p:cNvSpPr/>
            <p:nvPr/>
          </p:nvSpPr>
          <p:spPr>
            <a:xfrm>
              <a:off x="8753331" y="601843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8753331" y="5735778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8753331" y="545471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8753331" y="5172064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8753331" y="489100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8753331" y="4608349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8753331" y="432728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2" name="21 Rectángulo redondeado"/>
            <p:cNvSpPr/>
            <p:nvPr/>
          </p:nvSpPr>
          <p:spPr>
            <a:xfrm>
              <a:off x="8753331" y="4044635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8753331" y="3763571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753331" y="348092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8753331" y="3199857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8753331" y="2917205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8753331" y="263773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3" name="32 Rectángulo redondeado"/>
            <p:cNvSpPr/>
            <p:nvPr/>
          </p:nvSpPr>
          <p:spPr>
            <a:xfrm>
              <a:off x="8469178" y="601843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8469178" y="5735778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8469178" y="545471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8469178" y="5172064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" name="36 Rectángulo redondeado"/>
            <p:cNvSpPr/>
            <p:nvPr/>
          </p:nvSpPr>
          <p:spPr>
            <a:xfrm>
              <a:off x="8469178" y="489100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" name="37 Rectángulo redondeado"/>
            <p:cNvSpPr/>
            <p:nvPr/>
          </p:nvSpPr>
          <p:spPr>
            <a:xfrm>
              <a:off x="8469178" y="4608349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" name="38 Rectángulo redondeado"/>
            <p:cNvSpPr/>
            <p:nvPr/>
          </p:nvSpPr>
          <p:spPr>
            <a:xfrm>
              <a:off x="8469178" y="432728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8469178" y="4044635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1" name="40 Rectángulo redondeado"/>
            <p:cNvSpPr/>
            <p:nvPr/>
          </p:nvSpPr>
          <p:spPr>
            <a:xfrm>
              <a:off x="8469178" y="3763571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2" name="41 Rectángulo redondeado"/>
            <p:cNvSpPr/>
            <p:nvPr/>
          </p:nvSpPr>
          <p:spPr>
            <a:xfrm>
              <a:off x="8469178" y="348092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3" name="42 Rectángulo redondeado"/>
            <p:cNvSpPr/>
            <p:nvPr/>
          </p:nvSpPr>
          <p:spPr>
            <a:xfrm>
              <a:off x="8469178" y="3199857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4" name="43 Rectángulo redondeado"/>
            <p:cNvSpPr/>
            <p:nvPr/>
          </p:nvSpPr>
          <p:spPr>
            <a:xfrm>
              <a:off x="8469178" y="2917205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6" name="45 Rectángulo redondeado"/>
            <p:cNvSpPr/>
            <p:nvPr/>
          </p:nvSpPr>
          <p:spPr>
            <a:xfrm>
              <a:off x="8469178" y="263773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7" name="46 Rectángulo redondeado"/>
            <p:cNvSpPr/>
            <p:nvPr/>
          </p:nvSpPr>
          <p:spPr>
            <a:xfrm>
              <a:off x="8197725" y="601843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8197725" y="5735778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9" name="48 Rectángulo redondeado"/>
            <p:cNvSpPr/>
            <p:nvPr/>
          </p:nvSpPr>
          <p:spPr>
            <a:xfrm>
              <a:off x="8197725" y="545471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0" name="49 Rectángulo redondeado"/>
            <p:cNvSpPr/>
            <p:nvPr/>
          </p:nvSpPr>
          <p:spPr>
            <a:xfrm>
              <a:off x="8197725" y="5172064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1" name="50 Rectángulo redondeado"/>
            <p:cNvSpPr/>
            <p:nvPr/>
          </p:nvSpPr>
          <p:spPr>
            <a:xfrm>
              <a:off x="8197725" y="489100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2" name="51 Rectángulo redondeado"/>
            <p:cNvSpPr/>
            <p:nvPr/>
          </p:nvSpPr>
          <p:spPr>
            <a:xfrm>
              <a:off x="8197725" y="4608349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3" name="52 Rectángulo redondeado"/>
            <p:cNvSpPr/>
            <p:nvPr/>
          </p:nvSpPr>
          <p:spPr>
            <a:xfrm>
              <a:off x="8197725" y="432728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4" name="53 Rectángulo redondeado"/>
            <p:cNvSpPr/>
            <p:nvPr/>
          </p:nvSpPr>
          <p:spPr>
            <a:xfrm>
              <a:off x="8197725" y="4044635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5" name="54 Rectángulo redondeado"/>
            <p:cNvSpPr/>
            <p:nvPr/>
          </p:nvSpPr>
          <p:spPr>
            <a:xfrm>
              <a:off x="8197725" y="3763571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6" name="55 Rectángulo redondeado"/>
            <p:cNvSpPr/>
            <p:nvPr/>
          </p:nvSpPr>
          <p:spPr>
            <a:xfrm>
              <a:off x="8197725" y="348092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7" name="56 Rectángulo redondeado"/>
            <p:cNvSpPr/>
            <p:nvPr/>
          </p:nvSpPr>
          <p:spPr>
            <a:xfrm>
              <a:off x="8197725" y="3199857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8" name="57 Rectángulo redondeado"/>
            <p:cNvSpPr/>
            <p:nvPr/>
          </p:nvSpPr>
          <p:spPr>
            <a:xfrm>
              <a:off x="8197725" y="2917205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1" name="60 Rectángulo redondeado"/>
            <p:cNvSpPr/>
            <p:nvPr/>
          </p:nvSpPr>
          <p:spPr>
            <a:xfrm>
              <a:off x="7913572" y="601843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2" name="61 Rectángulo redondeado"/>
            <p:cNvSpPr/>
            <p:nvPr/>
          </p:nvSpPr>
          <p:spPr>
            <a:xfrm>
              <a:off x="7913572" y="5735778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3" name="62 Rectángulo redondeado"/>
            <p:cNvSpPr/>
            <p:nvPr/>
          </p:nvSpPr>
          <p:spPr>
            <a:xfrm>
              <a:off x="7913572" y="545471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4" name="63 Rectángulo redondeado"/>
            <p:cNvSpPr/>
            <p:nvPr/>
          </p:nvSpPr>
          <p:spPr>
            <a:xfrm>
              <a:off x="7913572" y="5172064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5" name="64 Rectángulo redondeado"/>
            <p:cNvSpPr/>
            <p:nvPr/>
          </p:nvSpPr>
          <p:spPr>
            <a:xfrm>
              <a:off x="7913572" y="489100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6" name="65 Rectángulo redondeado"/>
            <p:cNvSpPr/>
            <p:nvPr/>
          </p:nvSpPr>
          <p:spPr>
            <a:xfrm>
              <a:off x="7913572" y="4608349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7" name="66 Rectángulo redondeado"/>
            <p:cNvSpPr/>
            <p:nvPr/>
          </p:nvSpPr>
          <p:spPr>
            <a:xfrm>
              <a:off x="7913572" y="4327286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8" name="67 Rectángulo redondeado"/>
            <p:cNvSpPr/>
            <p:nvPr/>
          </p:nvSpPr>
          <p:spPr>
            <a:xfrm>
              <a:off x="7913572" y="4044635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9" name="68 Rectángulo redondeado"/>
            <p:cNvSpPr/>
            <p:nvPr/>
          </p:nvSpPr>
          <p:spPr>
            <a:xfrm>
              <a:off x="7913572" y="3763571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70" name="69 Rectángulo redondeado"/>
            <p:cNvSpPr/>
            <p:nvPr/>
          </p:nvSpPr>
          <p:spPr>
            <a:xfrm>
              <a:off x="7913572" y="348092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71" name="70 Rectángulo redondeado"/>
            <p:cNvSpPr/>
            <p:nvPr/>
          </p:nvSpPr>
          <p:spPr>
            <a:xfrm>
              <a:off x="7913572" y="3199857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72" name="71 Rectángulo redondeado"/>
            <p:cNvSpPr/>
            <p:nvPr/>
          </p:nvSpPr>
          <p:spPr>
            <a:xfrm>
              <a:off x="7913572" y="2917205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74" name="73 Rectángulo redondeado"/>
            <p:cNvSpPr/>
            <p:nvPr/>
          </p:nvSpPr>
          <p:spPr>
            <a:xfrm>
              <a:off x="7913572" y="2637730"/>
              <a:ext cx="215893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31" name="130 Rectángulo redondeado"/>
            <p:cNvSpPr/>
            <p:nvPr/>
          </p:nvSpPr>
          <p:spPr>
            <a:xfrm>
              <a:off x="7629420" y="601843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32" name="131 Rectángulo redondeado"/>
            <p:cNvSpPr/>
            <p:nvPr/>
          </p:nvSpPr>
          <p:spPr>
            <a:xfrm>
              <a:off x="7629420" y="5735778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33" name="132 Rectángulo redondeado"/>
            <p:cNvSpPr/>
            <p:nvPr/>
          </p:nvSpPr>
          <p:spPr>
            <a:xfrm>
              <a:off x="7629420" y="545471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34" name="133 Rectángulo redondeado"/>
            <p:cNvSpPr/>
            <p:nvPr/>
          </p:nvSpPr>
          <p:spPr>
            <a:xfrm>
              <a:off x="7629420" y="5172064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35" name="134 Rectángulo redondeado"/>
            <p:cNvSpPr/>
            <p:nvPr/>
          </p:nvSpPr>
          <p:spPr>
            <a:xfrm>
              <a:off x="7629420" y="489100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36" name="135 Rectángulo redondeado"/>
            <p:cNvSpPr/>
            <p:nvPr/>
          </p:nvSpPr>
          <p:spPr>
            <a:xfrm>
              <a:off x="7629420" y="4608349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37" name="136 Rectángulo redondeado"/>
            <p:cNvSpPr/>
            <p:nvPr/>
          </p:nvSpPr>
          <p:spPr>
            <a:xfrm>
              <a:off x="7629420" y="4327286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38" name="137 Rectángulo redondeado"/>
            <p:cNvSpPr/>
            <p:nvPr/>
          </p:nvSpPr>
          <p:spPr>
            <a:xfrm>
              <a:off x="7629420" y="4044635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39" name="138 Rectángulo redondeado"/>
            <p:cNvSpPr/>
            <p:nvPr/>
          </p:nvSpPr>
          <p:spPr>
            <a:xfrm>
              <a:off x="7629420" y="3763571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0" name="139 Rectángulo redondeado"/>
            <p:cNvSpPr/>
            <p:nvPr/>
          </p:nvSpPr>
          <p:spPr>
            <a:xfrm>
              <a:off x="7629420" y="348092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1" name="140 Rectángulo redondeado"/>
            <p:cNvSpPr/>
            <p:nvPr/>
          </p:nvSpPr>
          <p:spPr>
            <a:xfrm>
              <a:off x="7629420" y="3199857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2" name="141 Rectángulo redondeado"/>
            <p:cNvSpPr/>
            <p:nvPr/>
          </p:nvSpPr>
          <p:spPr>
            <a:xfrm>
              <a:off x="7629420" y="2917205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4" name="143 Rectángulo redondeado"/>
            <p:cNvSpPr/>
            <p:nvPr/>
          </p:nvSpPr>
          <p:spPr>
            <a:xfrm>
              <a:off x="7629420" y="2637730"/>
              <a:ext cx="215893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5" name="144 Rectángulo redondeado"/>
            <p:cNvSpPr/>
            <p:nvPr/>
          </p:nvSpPr>
          <p:spPr>
            <a:xfrm>
              <a:off x="7345267" y="601843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6" name="145 Rectángulo redondeado"/>
            <p:cNvSpPr/>
            <p:nvPr/>
          </p:nvSpPr>
          <p:spPr>
            <a:xfrm>
              <a:off x="7345267" y="5735778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7" name="146 Rectángulo redondeado"/>
            <p:cNvSpPr/>
            <p:nvPr/>
          </p:nvSpPr>
          <p:spPr>
            <a:xfrm>
              <a:off x="7345267" y="545471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8" name="147 Rectángulo redondeado"/>
            <p:cNvSpPr/>
            <p:nvPr/>
          </p:nvSpPr>
          <p:spPr>
            <a:xfrm>
              <a:off x="7345267" y="5172064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9" name="148 Rectángulo redondeado"/>
            <p:cNvSpPr/>
            <p:nvPr/>
          </p:nvSpPr>
          <p:spPr>
            <a:xfrm>
              <a:off x="7345267" y="489100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0" name="149 Rectángulo redondeado"/>
            <p:cNvSpPr/>
            <p:nvPr/>
          </p:nvSpPr>
          <p:spPr>
            <a:xfrm>
              <a:off x="7345267" y="4608349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1" name="150 Rectángulo redondeado"/>
            <p:cNvSpPr/>
            <p:nvPr/>
          </p:nvSpPr>
          <p:spPr>
            <a:xfrm>
              <a:off x="7345267" y="432728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2" name="151 Rectángulo redondeado"/>
            <p:cNvSpPr/>
            <p:nvPr/>
          </p:nvSpPr>
          <p:spPr>
            <a:xfrm>
              <a:off x="7345267" y="4044635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3" name="152 Rectángulo redondeado"/>
            <p:cNvSpPr/>
            <p:nvPr/>
          </p:nvSpPr>
          <p:spPr>
            <a:xfrm>
              <a:off x="7345267" y="3763571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4" name="153 Rectángulo redondeado"/>
            <p:cNvSpPr/>
            <p:nvPr/>
          </p:nvSpPr>
          <p:spPr>
            <a:xfrm>
              <a:off x="7345267" y="348092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5" name="154 Rectángulo redondeado"/>
            <p:cNvSpPr/>
            <p:nvPr/>
          </p:nvSpPr>
          <p:spPr>
            <a:xfrm>
              <a:off x="7345267" y="3199857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6" name="155 Rectángulo redondeado"/>
            <p:cNvSpPr/>
            <p:nvPr/>
          </p:nvSpPr>
          <p:spPr>
            <a:xfrm>
              <a:off x="7345267" y="2917205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9" name="158 Rectángulo redondeado"/>
            <p:cNvSpPr/>
            <p:nvPr/>
          </p:nvSpPr>
          <p:spPr>
            <a:xfrm>
              <a:off x="7073814" y="6018430"/>
              <a:ext cx="217480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0" name="159 Rectángulo redondeado"/>
            <p:cNvSpPr/>
            <p:nvPr/>
          </p:nvSpPr>
          <p:spPr>
            <a:xfrm>
              <a:off x="7073814" y="5735778"/>
              <a:ext cx="217480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1" name="160 Rectángulo redondeado"/>
            <p:cNvSpPr/>
            <p:nvPr/>
          </p:nvSpPr>
          <p:spPr>
            <a:xfrm>
              <a:off x="7073814" y="5454716"/>
              <a:ext cx="217480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2" name="161 Rectángulo redondeado"/>
            <p:cNvSpPr/>
            <p:nvPr/>
          </p:nvSpPr>
          <p:spPr>
            <a:xfrm>
              <a:off x="7073814" y="5172064"/>
              <a:ext cx="217480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3" name="162 Rectángulo redondeado"/>
            <p:cNvSpPr/>
            <p:nvPr/>
          </p:nvSpPr>
          <p:spPr>
            <a:xfrm>
              <a:off x="7073814" y="4891000"/>
              <a:ext cx="217480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4" name="163 Rectángulo redondeado"/>
            <p:cNvSpPr/>
            <p:nvPr/>
          </p:nvSpPr>
          <p:spPr>
            <a:xfrm>
              <a:off x="7073814" y="4608349"/>
              <a:ext cx="217480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5" name="164 Rectángulo redondeado"/>
            <p:cNvSpPr/>
            <p:nvPr/>
          </p:nvSpPr>
          <p:spPr>
            <a:xfrm>
              <a:off x="7073814" y="4327286"/>
              <a:ext cx="217480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7" name="166 Rectángulo redondeado"/>
            <p:cNvSpPr/>
            <p:nvPr/>
          </p:nvSpPr>
          <p:spPr>
            <a:xfrm>
              <a:off x="7073814" y="3763571"/>
              <a:ext cx="217480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8" name="167 Rectángulo redondeado"/>
            <p:cNvSpPr/>
            <p:nvPr/>
          </p:nvSpPr>
          <p:spPr>
            <a:xfrm>
              <a:off x="7073814" y="3480920"/>
              <a:ext cx="217480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9" name="168 Rectángulo redondeado"/>
            <p:cNvSpPr/>
            <p:nvPr/>
          </p:nvSpPr>
          <p:spPr>
            <a:xfrm>
              <a:off x="7073814" y="3199857"/>
              <a:ext cx="217480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72" name="171 Rectángulo redondeado"/>
            <p:cNvSpPr/>
            <p:nvPr/>
          </p:nvSpPr>
          <p:spPr>
            <a:xfrm>
              <a:off x="7073814" y="2637730"/>
              <a:ext cx="217480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73" name="172 Rectángulo redondeado"/>
            <p:cNvSpPr/>
            <p:nvPr/>
          </p:nvSpPr>
          <p:spPr>
            <a:xfrm>
              <a:off x="6791249" y="601843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74" name="173 Rectángulo redondeado"/>
            <p:cNvSpPr/>
            <p:nvPr/>
          </p:nvSpPr>
          <p:spPr>
            <a:xfrm>
              <a:off x="6791249" y="5735778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75" name="174 Rectángulo redondeado"/>
            <p:cNvSpPr/>
            <p:nvPr/>
          </p:nvSpPr>
          <p:spPr>
            <a:xfrm>
              <a:off x="6791249" y="545471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76" name="175 Rectángulo redondeado"/>
            <p:cNvSpPr/>
            <p:nvPr/>
          </p:nvSpPr>
          <p:spPr>
            <a:xfrm>
              <a:off x="6791249" y="5172064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77" name="176 Rectángulo redondeado"/>
            <p:cNvSpPr/>
            <p:nvPr/>
          </p:nvSpPr>
          <p:spPr>
            <a:xfrm>
              <a:off x="6791249" y="489100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79" name="178 Rectángulo redondeado"/>
            <p:cNvSpPr/>
            <p:nvPr/>
          </p:nvSpPr>
          <p:spPr>
            <a:xfrm>
              <a:off x="6791249" y="432728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80" name="179 Rectángulo redondeado"/>
            <p:cNvSpPr/>
            <p:nvPr/>
          </p:nvSpPr>
          <p:spPr>
            <a:xfrm>
              <a:off x="6791249" y="4044635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81" name="180 Rectángulo redondeado"/>
            <p:cNvSpPr/>
            <p:nvPr/>
          </p:nvSpPr>
          <p:spPr>
            <a:xfrm>
              <a:off x="6791249" y="3763571"/>
              <a:ext cx="215893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83" name="182 Rectángulo redondeado"/>
            <p:cNvSpPr/>
            <p:nvPr/>
          </p:nvSpPr>
          <p:spPr>
            <a:xfrm>
              <a:off x="6791249" y="3199857"/>
              <a:ext cx="215893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87" name="186 Rectángulo redondeado"/>
            <p:cNvSpPr/>
            <p:nvPr/>
          </p:nvSpPr>
          <p:spPr>
            <a:xfrm>
              <a:off x="6534083" y="601843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88" name="187 Rectángulo redondeado"/>
            <p:cNvSpPr/>
            <p:nvPr/>
          </p:nvSpPr>
          <p:spPr>
            <a:xfrm>
              <a:off x="6534083" y="5735778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89" name="188 Rectángulo redondeado"/>
            <p:cNvSpPr/>
            <p:nvPr/>
          </p:nvSpPr>
          <p:spPr>
            <a:xfrm>
              <a:off x="6534083" y="5454716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91" name="190 Rectángulo redondeado"/>
            <p:cNvSpPr/>
            <p:nvPr/>
          </p:nvSpPr>
          <p:spPr>
            <a:xfrm>
              <a:off x="6534083" y="489100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92" name="191 Rectángulo redondeado"/>
            <p:cNvSpPr/>
            <p:nvPr/>
          </p:nvSpPr>
          <p:spPr>
            <a:xfrm>
              <a:off x="6534083" y="4608349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93" name="192 Rectángulo redondeado"/>
            <p:cNvSpPr/>
            <p:nvPr/>
          </p:nvSpPr>
          <p:spPr>
            <a:xfrm>
              <a:off x="6534083" y="4327286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01" name="200 Rectángulo redondeado"/>
            <p:cNvSpPr/>
            <p:nvPr/>
          </p:nvSpPr>
          <p:spPr>
            <a:xfrm>
              <a:off x="6249929" y="6018430"/>
              <a:ext cx="217481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02" name="201 Rectángulo redondeado"/>
            <p:cNvSpPr/>
            <p:nvPr/>
          </p:nvSpPr>
          <p:spPr>
            <a:xfrm>
              <a:off x="6249929" y="5735778"/>
              <a:ext cx="217481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03" name="202 Rectángulo redondeado"/>
            <p:cNvSpPr/>
            <p:nvPr/>
          </p:nvSpPr>
          <p:spPr>
            <a:xfrm>
              <a:off x="6249929" y="5454716"/>
              <a:ext cx="217481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05" name="204 Rectángulo redondeado"/>
            <p:cNvSpPr/>
            <p:nvPr/>
          </p:nvSpPr>
          <p:spPr>
            <a:xfrm>
              <a:off x="6249929" y="4891000"/>
              <a:ext cx="217481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06" name="205 Rectángulo redondeado"/>
            <p:cNvSpPr/>
            <p:nvPr/>
          </p:nvSpPr>
          <p:spPr>
            <a:xfrm>
              <a:off x="6249929" y="4608349"/>
              <a:ext cx="217481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07" name="206 Rectángulo redondeado"/>
            <p:cNvSpPr/>
            <p:nvPr/>
          </p:nvSpPr>
          <p:spPr>
            <a:xfrm>
              <a:off x="6249929" y="4327286"/>
              <a:ext cx="217481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15" name="214 Rectángulo redondeado"/>
            <p:cNvSpPr/>
            <p:nvPr/>
          </p:nvSpPr>
          <p:spPr>
            <a:xfrm>
              <a:off x="5980064" y="601843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16" name="215 Rectángulo redondeado"/>
            <p:cNvSpPr/>
            <p:nvPr/>
          </p:nvSpPr>
          <p:spPr>
            <a:xfrm>
              <a:off x="5980064" y="5735778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17" name="216 Rectángulo redondeado"/>
            <p:cNvSpPr/>
            <p:nvPr/>
          </p:nvSpPr>
          <p:spPr>
            <a:xfrm>
              <a:off x="5980064" y="5454716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18" name="217 Rectángulo redondeado"/>
            <p:cNvSpPr/>
            <p:nvPr/>
          </p:nvSpPr>
          <p:spPr>
            <a:xfrm>
              <a:off x="5980064" y="5172064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19" name="218 Rectángulo redondeado"/>
            <p:cNvSpPr/>
            <p:nvPr/>
          </p:nvSpPr>
          <p:spPr>
            <a:xfrm>
              <a:off x="5980064" y="489100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21" name="220 Rectángulo redondeado"/>
            <p:cNvSpPr/>
            <p:nvPr/>
          </p:nvSpPr>
          <p:spPr>
            <a:xfrm>
              <a:off x="5980064" y="4327286"/>
              <a:ext cx="215893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29" name="228 Rectángulo redondeado"/>
            <p:cNvSpPr/>
            <p:nvPr/>
          </p:nvSpPr>
          <p:spPr>
            <a:xfrm>
              <a:off x="5695911" y="601843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30" name="229 Rectángulo redondeado"/>
            <p:cNvSpPr/>
            <p:nvPr/>
          </p:nvSpPr>
          <p:spPr>
            <a:xfrm>
              <a:off x="5695911" y="5735778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32" name="231 Rectángulo redondeado"/>
            <p:cNvSpPr/>
            <p:nvPr/>
          </p:nvSpPr>
          <p:spPr>
            <a:xfrm>
              <a:off x="5695911" y="5172064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33" name="232 Rectángulo redondeado"/>
            <p:cNvSpPr/>
            <p:nvPr/>
          </p:nvSpPr>
          <p:spPr>
            <a:xfrm>
              <a:off x="5695911" y="489100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34" name="233 Rectángulo redondeado"/>
            <p:cNvSpPr/>
            <p:nvPr/>
          </p:nvSpPr>
          <p:spPr>
            <a:xfrm>
              <a:off x="5695911" y="4608349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35" name="234 Rectángulo redondeado"/>
            <p:cNvSpPr/>
            <p:nvPr/>
          </p:nvSpPr>
          <p:spPr>
            <a:xfrm>
              <a:off x="5695911" y="4327286"/>
              <a:ext cx="215893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3" name="242 Rectángulo redondeado"/>
            <p:cNvSpPr/>
            <p:nvPr/>
          </p:nvSpPr>
          <p:spPr>
            <a:xfrm>
              <a:off x="5411758" y="6018430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4" name="243 Rectángulo redondeado"/>
            <p:cNvSpPr/>
            <p:nvPr/>
          </p:nvSpPr>
          <p:spPr>
            <a:xfrm>
              <a:off x="5411758" y="5735778"/>
              <a:ext cx="215893" cy="21595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5" name="244 Rectángulo redondeado"/>
            <p:cNvSpPr/>
            <p:nvPr/>
          </p:nvSpPr>
          <p:spPr>
            <a:xfrm>
              <a:off x="5411758" y="5454716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6" name="245 Rectángulo redondeado"/>
            <p:cNvSpPr/>
            <p:nvPr/>
          </p:nvSpPr>
          <p:spPr>
            <a:xfrm>
              <a:off x="5411758" y="5172064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7" name="246 Rectángulo redondeado"/>
            <p:cNvSpPr/>
            <p:nvPr/>
          </p:nvSpPr>
          <p:spPr>
            <a:xfrm>
              <a:off x="5411758" y="489100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9" name="248 Rectángulo redondeado"/>
            <p:cNvSpPr/>
            <p:nvPr/>
          </p:nvSpPr>
          <p:spPr>
            <a:xfrm>
              <a:off x="5411758" y="4327286"/>
              <a:ext cx="215893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57" name="256 Rectángulo redondeado"/>
            <p:cNvSpPr/>
            <p:nvPr/>
          </p:nvSpPr>
          <p:spPr>
            <a:xfrm>
              <a:off x="5127606" y="601843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58" name="257 Rectángulo redondeado"/>
            <p:cNvSpPr/>
            <p:nvPr/>
          </p:nvSpPr>
          <p:spPr>
            <a:xfrm>
              <a:off x="5127606" y="5735778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59" name="258 Rectángulo redondeado"/>
            <p:cNvSpPr/>
            <p:nvPr/>
          </p:nvSpPr>
          <p:spPr>
            <a:xfrm>
              <a:off x="5127606" y="5454716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60" name="259 Rectángulo redondeado"/>
            <p:cNvSpPr/>
            <p:nvPr/>
          </p:nvSpPr>
          <p:spPr>
            <a:xfrm>
              <a:off x="5127606" y="5172064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62" name="261 Rectángulo redondeado"/>
            <p:cNvSpPr/>
            <p:nvPr/>
          </p:nvSpPr>
          <p:spPr>
            <a:xfrm>
              <a:off x="5127606" y="4608349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63" name="262 Rectángulo redondeado"/>
            <p:cNvSpPr/>
            <p:nvPr/>
          </p:nvSpPr>
          <p:spPr>
            <a:xfrm>
              <a:off x="5127606" y="4327286"/>
              <a:ext cx="215893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71" name="270 Rectángulo redondeado"/>
            <p:cNvSpPr/>
            <p:nvPr/>
          </p:nvSpPr>
          <p:spPr>
            <a:xfrm>
              <a:off x="4856152" y="601843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72" name="271 Rectángulo redondeado"/>
            <p:cNvSpPr/>
            <p:nvPr/>
          </p:nvSpPr>
          <p:spPr>
            <a:xfrm>
              <a:off x="4856152" y="5735778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74" name="273 Rectángulo redondeado"/>
            <p:cNvSpPr/>
            <p:nvPr/>
          </p:nvSpPr>
          <p:spPr>
            <a:xfrm>
              <a:off x="4856152" y="5172064"/>
              <a:ext cx="215893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75" name="274 Rectángulo redondeado"/>
            <p:cNvSpPr/>
            <p:nvPr/>
          </p:nvSpPr>
          <p:spPr>
            <a:xfrm>
              <a:off x="4856152" y="4891000"/>
              <a:ext cx="215893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5" name="284 Rectángulo redondeado"/>
            <p:cNvSpPr/>
            <p:nvPr/>
          </p:nvSpPr>
          <p:spPr>
            <a:xfrm>
              <a:off x="4572000" y="6018430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6" name="285 Rectángulo redondeado"/>
            <p:cNvSpPr/>
            <p:nvPr/>
          </p:nvSpPr>
          <p:spPr>
            <a:xfrm>
              <a:off x="4572000" y="5735778"/>
              <a:ext cx="215893" cy="21595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91" name="290 Rectángulo redondeado"/>
            <p:cNvSpPr/>
            <p:nvPr/>
          </p:nvSpPr>
          <p:spPr>
            <a:xfrm>
              <a:off x="4572000" y="4327286"/>
              <a:ext cx="215893" cy="21595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9" tIns="45725" rIns="91449" bIns="4572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27652" name="1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9050" y="5697538"/>
            <a:ext cx="1079500" cy="293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7" name="156 Rectángulo"/>
          <p:cNvSpPr/>
          <p:nvPr/>
        </p:nvSpPr>
        <p:spPr>
          <a:xfrm>
            <a:off x="3429000" y="1071563"/>
            <a:ext cx="5322888" cy="20653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 bwMode="auto">
          <a:xfrm>
            <a:off x="3413125" y="1495425"/>
            <a:ext cx="54768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8" rIns="91413" bIns="4570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Experiencias innovadoras en gestión pública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Modelo Nacional de Vigilancia Comunitaria por Cuadrantes</a:t>
            </a:r>
            <a:endParaRPr lang="es-CO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8" name="3 Título"/>
          <p:cNvSpPr txBox="1">
            <a:spLocks/>
          </p:cNvSpPr>
          <p:nvPr/>
        </p:nvSpPr>
        <p:spPr bwMode="auto">
          <a:xfrm>
            <a:off x="134938" y="5010150"/>
            <a:ext cx="60690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8" rIns="91413" bIns="45708" anchor="ctr"/>
          <a:lstStyle/>
          <a:p>
            <a:pPr eaLnBrk="0" hangingPunct="0"/>
            <a:r>
              <a:rPr lang="es-CO" sz="2000" b="1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s-CO" sz="2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s-CO" sz="2000" b="1">
                <a:solidFill>
                  <a:srgbClr val="000000"/>
                </a:solidFill>
                <a:latin typeface="Calibri" pitchFamily="34" charset="0"/>
              </a:rPr>
              <a:t>Mayor General LUZ MARINA BUSTOS CASTAÑEDA</a:t>
            </a:r>
          </a:p>
          <a:p>
            <a:pPr eaLnBrk="0" hangingPunct="0"/>
            <a:r>
              <a:rPr lang="es-CO" sz="2000" b="1">
                <a:solidFill>
                  <a:srgbClr val="000000"/>
                </a:solidFill>
                <a:latin typeface="Calibri" pitchFamily="34" charset="0"/>
              </a:rPr>
              <a:t>Subdirectora General Policía Nacional de Colombia</a:t>
            </a:r>
          </a:p>
          <a:p>
            <a:pPr eaLnBrk="0" hangingPunct="0"/>
            <a:r>
              <a:rPr lang="es-CO" sz="1400">
                <a:solidFill>
                  <a:srgbClr val="000000"/>
                </a:solidFill>
                <a:latin typeface="Calibri" pitchFamily="34" charset="0"/>
              </a:rPr>
              <a:t>Ciudad de Panamá, marzo de 2014</a:t>
            </a:r>
          </a:p>
          <a:p>
            <a:pPr eaLnBrk="0" hangingPunct="0"/>
            <a:endParaRPr lang="es-CO" sz="14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endParaRPr lang="es-CO" sz="2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9" grpId="0"/>
      <p:bldP spid="1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CuadroTexto"/>
          <p:cNvSpPr txBox="1">
            <a:spLocks noChangeArrowheads="1"/>
          </p:cNvSpPr>
          <p:nvPr/>
        </p:nvSpPr>
        <p:spPr bwMode="auto">
          <a:xfrm>
            <a:off x="-7938" y="17463"/>
            <a:ext cx="9144001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 sz="2800" b="1">
                <a:solidFill>
                  <a:srgbClr val="FFC000"/>
                </a:solidFill>
                <a:latin typeface="Candar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/>
              <a:t>Impacto en el comportamiento del delito</a:t>
            </a:r>
          </a:p>
        </p:txBody>
      </p:sp>
      <p:sp>
        <p:nvSpPr>
          <p:cNvPr id="5" name="154 Rectángulo"/>
          <p:cNvSpPr/>
          <p:nvPr/>
        </p:nvSpPr>
        <p:spPr bwMode="auto">
          <a:xfrm>
            <a:off x="1889125" y="871538"/>
            <a:ext cx="6913563" cy="56165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26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6" name="155 Rectángulo redondeado"/>
          <p:cNvSpPr/>
          <p:nvPr/>
        </p:nvSpPr>
        <p:spPr bwMode="auto">
          <a:xfrm>
            <a:off x="250825" y="1231900"/>
            <a:ext cx="1511300" cy="6477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Homicidio</a:t>
            </a:r>
          </a:p>
          <a:p>
            <a:pPr algn="ctr" eaLnBrk="0" hangingPunct="0">
              <a:defRPr/>
            </a:pPr>
            <a:r>
              <a:rPr lang="es-CO" b="1" dirty="0">
                <a:solidFill>
                  <a:srgbClr val="C0504D">
                    <a:lumMod val="50000"/>
                  </a:srgbClr>
                </a:solidFill>
              </a:rPr>
              <a:t>14.782 (-7%)</a:t>
            </a:r>
          </a:p>
        </p:txBody>
      </p:sp>
      <p:sp>
        <p:nvSpPr>
          <p:cNvPr id="7" name="158 Rectángulo redondeado"/>
          <p:cNvSpPr/>
          <p:nvPr/>
        </p:nvSpPr>
        <p:spPr bwMode="auto">
          <a:xfrm>
            <a:off x="250825" y="2952750"/>
            <a:ext cx="1511300" cy="6477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Secuestro </a:t>
            </a:r>
          </a:p>
          <a:p>
            <a:pPr algn="ctr" eaLnBrk="0" hangingPunct="0">
              <a:defRPr/>
            </a:pPr>
            <a:r>
              <a:rPr lang="es-CO" b="1" dirty="0">
                <a:solidFill>
                  <a:srgbClr val="C0504D">
                    <a:lumMod val="50000"/>
                  </a:srgbClr>
                </a:solidFill>
              </a:rPr>
              <a:t>292</a:t>
            </a:r>
          </a:p>
        </p:txBody>
      </p:sp>
      <p:sp>
        <p:nvSpPr>
          <p:cNvPr id="8" name="159 Rectángulo redondeado"/>
          <p:cNvSpPr/>
          <p:nvPr/>
        </p:nvSpPr>
        <p:spPr bwMode="auto">
          <a:xfrm>
            <a:off x="260350" y="5075238"/>
            <a:ext cx="1511300" cy="6477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Extorsión </a:t>
            </a:r>
          </a:p>
          <a:p>
            <a:pPr algn="ctr" eaLnBrk="0" hangingPunct="0">
              <a:defRPr/>
            </a:pPr>
            <a:r>
              <a:rPr lang="es-CO" b="1" dirty="0">
                <a:solidFill>
                  <a:srgbClr val="C0504D">
                    <a:lumMod val="50000"/>
                  </a:srgbClr>
                </a:solidFill>
              </a:rPr>
              <a:t>2.756</a:t>
            </a:r>
          </a:p>
        </p:txBody>
      </p:sp>
      <p:cxnSp>
        <p:nvCxnSpPr>
          <p:cNvPr id="9" name="160 Conector recto"/>
          <p:cNvCxnSpPr/>
          <p:nvPr/>
        </p:nvCxnSpPr>
        <p:spPr bwMode="auto">
          <a:xfrm flipH="1">
            <a:off x="350838" y="2451100"/>
            <a:ext cx="8653462" cy="15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61 Conector recto"/>
          <p:cNvCxnSpPr/>
          <p:nvPr/>
        </p:nvCxnSpPr>
        <p:spPr bwMode="auto">
          <a:xfrm flipH="1">
            <a:off x="314325" y="4437063"/>
            <a:ext cx="8689975" cy="2381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62 Conector recto"/>
          <p:cNvCxnSpPr/>
          <p:nvPr/>
        </p:nvCxnSpPr>
        <p:spPr bwMode="auto">
          <a:xfrm>
            <a:off x="3762375" y="765175"/>
            <a:ext cx="0" cy="5832475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63 Conector recto"/>
          <p:cNvCxnSpPr/>
          <p:nvPr/>
        </p:nvCxnSpPr>
        <p:spPr bwMode="auto">
          <a:xfrm>
            <a:off x="5743575" y="808038"/>
            <a:ext cx="0" cy="583406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64 CuadroTexto"/>
          <p:cNvSpPr txBox="1"/>
          <p:nvPr/>
        </p:nvSpPr>
        <p:spPr bwMode="auto">
          <a:xfrm>
            <a:off x="2149521" y="1185175"/>
            <a:ext cx="13500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CO" sz="4000" b="1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glow rad="63500">
                    <a:srgbClr val="003300">
                      <a:alpha val="40000"/>
                    </a:srgbClr>
                  </a:glow>
                </a:effectLst>
                <a:latin typeface="+mn-lt"/>
                <a:cs typeface="Arial" charset="0"/>
              </a:rPr>
              <a:t>- 49%</a:t>
            </a:r>
          </a:p>
        </p:txBody>
      </p:sp>
      <p:sp>
        <p:nvSpPr>
          <p:cNvPr id="14" name="166 CuadroTexto"/>
          <p:cNvSpPr txBox="1"/>
          <p:nvPr/>
        </p:nvSpPr>
        <p:spPr bwMode="auto">
          <a:xfrm>
            <a:off x="677863" y="1922463"/>
            <a:ext cx="7048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CO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2013</a:t>
            </a:r>
          </a:p>
        </p:txBody>
      </p:sp>
      <p:sp>
        <p:nvSpPr>
          <p:cNvPr id="15" name="168 CuadroTexto"/>
          <p:cNvSpPr txBox="1"/>
          <p:nvPr/>
        </p:nvSpPr>
        <p:spPr bwMode="auto">
          <a:xfrm>
            <a:off x="2169773" y="2952671"/>
            <a:ext cx="13500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CO" sz="4000" b="1" dirty="0">
                <a:solidFill>
                  <a:srgbClr val="1F497D">
                    <a:lumMod val="20000"/>
                    <a:lumOff val="80000"/>
                  </a:srgbClr>
                </a:solidFill>
                <a:effectLst>
                  <a:glow rad="63500">
                    <a:srgbClr val="003300">
                      <a:alpha val="40000"/>
                    </a:srgbClr>
                  </a:glow>
                </a:effectLst>
                <a:latin typeface="+mn-lt"/>
                <a:cs typeface="Arial" charset="0"/>
              </a:rPr>
              <a:t>- 90%</a:t>
            </a:r>
          </a:p>
        </p:txBody>
      </p:sp>
      <p:sp>
        <p:nvSpPr>
          <p:cNvPr id="16" name="169 CuadroTexto"/>
          <p:cNvSpPr txBox="1"/>
          <p:nvPr/>
        </p:nvSpPr>
        <p:spPr bwMode="auto">
          <a:xfrm>
            <a:off x="673100" y="3622675"/>
            <a:ext cx="6524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C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2013</a:t>
            </a:r>
          </a:p>
        </p:txBody>
      </p:sp>
      <p:sp>
        <p:nvSpPr>
          <p:cNvPr id="17" name="170 CuadroTexto"/>
          <p:cNvSpPr txBox="1"/>
          <p:nvPr/>
        </p:nvSpPr>
        <p:spPr bwMode="auto">
          <a:xfrm>
            <a:off x="2166695" y="4588146"/>
            <a:ext cx="13500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CO" sz="4000" b="1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glow rad="63500">
                    <a:srgbClr val="003300">
                      <a:alpha val="40000"/>
                    </a:srgbClr>
                  </a:glow>
                </a:effectLst>
                <a:latin typeface="+mn-lt"/>
                <a:cs typeface="Arial" charset="0"/>
              </a:rPr>
              <a:t>+10%</a:t>
            </a:r>
          </a:p>
        </p:txBody>
      </p:sp>
      <p:sp>
        <p:nvSpPr>
          <p:cNvPr id="18" name="171 CuadroTexto"/>
          <p:cNvSpPr txBox="1"/>
          <p:nvPr/>
        </p:nvSpPr>
        <p:spPr bwMode="auto">
          <a:xfrm>
            <a:off x="693738" y="5710238"/>
            <a:ext cx="6540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C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2013</a:t>
            </a:r>
          </a:p>
        </p:txBody>
      </p:sp>
      <p:sp>
        <p:nvSpPr>
          <p:cNvPr id="19" name="172 CuadroTexto"/>
          <p:cNvSpPr txBox="1"/>
          <p:nvPr/>
        </p:nvSpPr>
        <p:spPr bwMode="auto">
          <a:xfrm>
            <a:off x="3940175" y="1016000"/>
            <a:ext cx="17081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272</a:t>
            </a:r>
          </a:p>
          <a:p>
            <a:pPr algn="ctr" eaLnBrk="0" hangingPunct="0">
              <a:defRPr/>
            </a:pPr>
            <a:r>
              <a:rPr lang="es-CO" sz="200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municipios sin homicidio</a:t>
            </a:r>
          </a:p>
        </p:txBody>
      </p:sp>
      <p:sp>
        <p:nvSpPr>
          <p:cNvPr id="20" name="174 CuadroTexto"/>
          <p:cNvSpPr txBox="1"/>
          <p:nvPr/>
        </p:nvSpPr>
        <p:spPr bwMode="auto">
          <a:xfrm>
            <a:off x="3914775" y="2798763"/>
            <a:ext cx="17081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989</a:t>
            </a:r>
          </a:p>
          <a:p>
            <a:pPr algn="ctr" eaLnBrk="0" hangingPunct="0">
              <a:defRPr/>
            </a:pPr>
            <a:r>
              <a:rPr lang="es-CO" sz="200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municipios sin secuestro</a:t>
            </a:r>
          </a:p>
        </p:txBody>
      </p:sp>
      <p:sp>
        <p:nvSpPr>
          <p:cNvPr id="21" name="175 CuadroTexto"/>
          <p:cNvSpPr txBox="1"/>
          <p:nvPr/>
        </p:nvSpPr>
        <p:spPr bwMode="auto">
          <a:xfrm>
            <a:off x="3902075" y="4783138"/>
            <a:ext cx="170815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679</a:t>
            </a:r>
          </a:p>
          <a:p>
            <a:pPr algn="ctr" eaLnBrk="0" hangingPunct="0">
              <a:defRPr/>
            </a:pPr>
            <a:r>
              <a:rPr lang="es-CO" sz="200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municipios sin extorsión</a:t>
            </a:r>
          </a:p>
        </p:txBody>
      </p:sp>
      <p:sp>
        <p:nvSpPr>
          <p:cNvPr id="22" name="1034 CuadroTexto"/>
          <p:cNvSpPr txBox="1">
            <a:spLocks noChangeArrowheads="1"/>
          </p:cNvSpPr>
          <p:nvPr/>
        </p:nvSpPr>
        <p:spPr bwMode="auto">
          <a:xfrm>
            <a:off x="5905500" y="1265238"/>
            <a:ext cx="2808288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CO" sz="2400" b="1" dirty="0">
                <a:solidFill>
                  <a:srgbClr val="C0504D">
                    <a:lumMod val="50000"/>
                  </a:srgbClr>
                </a:solidFill>
              </a:rPr>
              <a:t>Cifra más baja de los últimos </a:t>
            </a:r>
            <a:r>
              <a:rPr lang="es-C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s-CO" sz="24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s-CO" sz="2400" b="1" dirty="0">
                <a:solidFill>
                  <a:srgbClr val="C0504D">
                    <a:lumMod val="50000"/>
                  </a:srgbClr>
                </a:solidFill>
              </a:rPr>
              <a:t>años </a:t>
            </a:r>
          </a:p>
        </p:txBody>
      </p:sp>
      <p:sp>
        <p:nvSpPr>
          <p:cNvPr id="23" name="60 CuadroTexto"/>
          <p:cNvSpPr txBox="1">
            <a:spLocks noChangeArrowheads="1"/>
          </p:cNvSpPr>
          <p:nvPr/>
        </p:nvSpPr>
        <p:spPr bwMode="auto">
          <a:xfrm>
            <a:off x="5918200" y="2760663"/>
            <a:ext cx="2808288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CO" sz="2400" b="1" dirty="0">
                <a:solidFill>
                  <a:srgbClr val="C0504D">
                    <a:lumMod val="50000"/>
                  </a:srgbClr>
                </a:solidFill>
              </a:rPr>
              <a:t>De una tasa de </a:t>
            </a:r>
            <a:r>
              <a:rPr lang="es-C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s-CO" sz="2400" b="1" dirty="0">
                <a:solidFill>
                  <a:srgbClr val="C0504D">
                    <a:lumMod val="50000"/>
                  </a:srgbClr>
                </a:solidFill>
              </a:rPr>
              <a:t>x 100.000 h en 2002 a </a:t>
            </a:r>
            <a:r>
              <a:rPr lang="es-C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</a:t>
            </a:r>
            <a:r>
              <a:rPr lang="es-CO" sz="2400" b="1" dirty="0">
                <a:solidFill>
                  <a:srgbClr val="C0504D">
                    <a:lumMod val="50000"/>
                  </a:srgbClr>
                </a:solidFill>
              </a:rPr>
              <a:t> en </a:t>
            </a:r>
            <a:r>
              <a:rPr lang="es-CO" sz="2400" b="1" dirty="0" smtClean="0">
                <a:solidFill>
                  <a:srgbClr val="C0504D">
                    <a:lumMod val="50000"/>
                  </a:srgbClr>
                </a:solidFill>
              </a:rPr>
              <a:t>2013</a:t>
            </a:r>
            <a:endParaRPr lang="es-CO" sz="24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24" name="61 CuadroTexto"/>
          <p:cNvSpPr txBox="1">
            <a:spLocks noChangeArrowheads="1"/>
          </p:cNvSpPr>
          <p:nvPr/>
        </p:nvSpPr>
        <p:spPr bwMode="auto">
          <a:xfrm>
            <a:off x="5913438" y="4940300"/>
            <a:ext cx="2808287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C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r>
              <a:rPr lang="es-C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s-CO" sz="2400" b="1" dirty="0">
                <a:solidFill>
                  <a:srgbClr val="C0504D">
                    <a:lumMod val="50000"/>
                  </a:srgbClr>
                </a:solidFill>
              </a:rPr>
              <a:t> del territorio sin extorsión </a:t>
            </a:r>
          </a:p>
        </p:txBody>
      </p:sp>
      <p:sp>
        <p:nvSpPr>
          <p:cNvPr id="25" name="166 CuadroTexto"/>
          <p:cNvSpPr txBox="1"/>
          <p:nvPr/>
        </p:nvSpPr>
        <p:spPr bwMode="auto">
          <a:xfrm>
            <a:off x="2290763" y="1858963"/>
            <a:ext cx="11731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CO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2002 - 2013</a:t>
            </a:r>
          </a:p>
        </p:txBody>
      </p:sp>
      <p:sp>
        <p:nvSpPr>
          <p:cNvPr id="26" name="166 CuadroTexto"/>
          <p:cNvSpPr txBox="1"/>
          <p:nvPr/>
        </p:nvSpPr>
        <p:spPr bwMode="auto">
          <a:xfrm>
            <a:off x="2301875" y="3576638"/>
            <a:ext cx="11747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CO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2002 - 2013</a:t>
            </a:r>
          </a:p>
        </p:txBody>
      </p:sp>
      <p:sp>
        <p:nvSpPr>
          <p:cNvPr id="27" name="175 CuadroTexto"/>
          <p:cNvSpPr txBox="1"/>
          <p:nvPr/>
        </p:nvSpPr>
        <p:spPr bwMode="auto">
          <a:xfrm>
            <a:off x="2019300" y="5068888"/>
            <a:ext cx="1708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200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Aumento de denuncias</a:t>
            </a:r>
          </a:p>
        </p:txBody>
      </p:sp>
      <p:sp>
        <p:nvSpPr>
          <p:cNvPr id="28" name="166 CuadroTexto"/>
          <p:cNvSpPr txBox="1"/>
          <p:nvPr/>
        </p:nvSpPr>
        <p:spPr bwMode="auto">
          <a:xfrm>
            <a:off x="2316163" y="5634038"/>
            <a:ext cx="11747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CO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2002 - 2013</a:t>
            </a:r>
          </a:p>
        </p:txBody>
      </p:sp>
      <p:grpSp>
        <p:nvGrpSpPr>
          <p:cNvPr id="37914" name="1 Grupo"/>
          <p:cNvGrpSpPr>
            <a:grpSpLocks/>
          </p:cNvGrpSpPr>
          <p:nvPr/>
        </p:nvGrpSpPr>
        <p:grpSpPr bwMode="auto">
          <a:xfrm rot="10800000">
            <a:off x="8597900" y="6283325"/>
            <a:ext cx="336550" cy="304800"/>
            <a:chOff x="4499992" y="5877272"/>
            <a:chExt cx="252000" cy="252000"/>
          </a:xfrm>
        </p:grpSpPr>
        <p:sp>
          <p:nvSpPr>
            <p:cNvPr id="30" name="29 Elipse"/>
            <p:cNvSpPr/>
            <p:nvPr/>
          </p:nvSpPr>
          <p:spPr>
            <a:xfrm>
              <a:off x="4499992" y="5877272"/>
              <a:ext cx="252000" cy="2520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1" name="30 Triángulo isósceles">
              <a:hlinkClick r:id="rId2" action="ppaction://hlinksldjump"/>
            </p:cNvPr>
            <p:cNvSpPr/>
            <p:nvPr/>
          </p:nvSpPr>
          <p:spPr>
            <a:xfrm rot="5400000">
              <a:off x="4564697" y="5935667"/>
              <a:ext cx="180000" cy="144000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-9525" y="6350"/>
            <a:ext cx="915352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FC000"/>
                </a:solidFill>
                <a:latin typeface="Candara" pitchFamily="34" charset="0"/>
              </a:rPr>
              <a:t>Beneficios del </a:t>
            </a:r>
            <a:r>
              <a:rPr lang="es-CO" sz="2800" b="1" dirty="0">
                <a:solidFill>
                  <a:srgbClr val="FFC000"/>
                </a:solidFill>
                <a:latin typeface="Candara" pitchFamily="34" charset="0"/>
              </a:rPr>
              <a:t>modelo de vigilancia para la ciudadanía</a:t>
            </a:r>
            <a:endParaRPr lang="es-CO" sz="28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grpSp>
        <p:nvGrpSpPr>
          <p:cNvPr id="38914" name="10 Grupo"/>
          <p:cNvGrpSpPr>
            <a:grpSpLocks/>
          </p:cNvGrpSpPr>
          <p:nvPr/>
        </p:nvGrpSpPr>
        <p:grpSpPr bwMode="auto">
          <a:xfrm>
            <a:off x="-9525" y="928688"/>
            <a:ext cx="9153525" cy="5605462"/>
            <a:chOff x="-8929" y="928884"/>
            <a:chExt cx="9152929" cy="5605266"/>
          </a:xfrm>
        </p:grpSpPr>
        <p:cxnSp>
          <p:nvCxnSpPr>
            <p:cNvPr id="4" name="Conector recto 33"/>
            <p:cNvCxnSpPr/>
            <p:nvPr/>
          </p:nvCxnSpPr>
          <p:spPr>
            <a:xfrm>
              <a:off x="2819812" y="1174937"/>
              <a:ext cx="0" cy="508299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35"/>
            <p:cNvCxnSpPr/>
            <p:nvPr/>
          </p:nvCxnSpPr>
          <p:spPr>
            <a:xfrm>
              <a:off x="105364" y="3716437"/>
              <a:ext cx="5255871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ángulo 36"/>
            <p:cNvSpPr/>
            <p:nvPr/>
          </p:nvSpPr>
          <p:spPr>
            <a:xfrm>
              <a:off x="5639028" y="946345"/>
              <a:ext cx="3504972" cy="5587805"/>
            </a:xfrm>
            <a:prstGeom prst="rect">
              <a:avLst/>
            </a:prstGeom>
            <a:pattFill prst="pct50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400" b="1" dirty="0">
                  <a:solidFill>
                    <a:srgbClr val="F79646">
                      <a:lumMod val="50000"/>
                    </a:srgbClr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</a:rPr>
                <a:t>Dinamización del servicio de policía bajo los principios de eficacia, eficiencia y efectividad</a:t>
              </a:r>
              <a:endParaRPr lang="es-CO" sz="4400" b="1" dirty="0">
                <a:solidFill>
                  <a:srgbClr val="F79646">
                    <a:lumMod val="50000"/>
                  </a:srgb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b="1" dirty="0">
                <a:solidFill>
                  <a:srgbClr val="EEECE1">
                    <a:lumMod val="25000"/>
                  </a:srgbClr>
                </a:solidFill>
              </a:endParaRPr>
            </a:p>
          </p:txBody>
        </p:sp>
        <p:sp>
          <p:nvSpPr>
            <p:cNvPr id="7" name="Circular 6"/>
            <p:cNvSpPr/>
            <p:nvPr/>
          </p:nvSpPr>
          <p:spPr bwMode="auto">
            <a:xfrm>
              <a:off x="-8929" y="1844839"/>
              <a:ext cx="2828741" cy="1112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CO" sz="2000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Arial" pitchFamily="34" charset="0"/>
                </a:rPr>
                <a:t>Mayor interacción por parte del policial del cuadrante</a:t>
              </a:r>
            </a:p>
          </p:txBody>
        </p:sp>
        <p:sp>
          <p:nvSpPr>
            <p:cNvPr id="8" name="Circular 6"/>
            <p:cNvSpPr/>
            <p:nvPr/>
          </p:nvSpPr>
          <p:spPr bwMode="auto">
            <a:xfrm>
              <a:off x="2772190" y="1878176"/>
              <a:ext cx="2819216" cy="1111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CO" sz="2000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Arial" pitchFamily="34" charset="0"/>
                </a:rPr>
                <a:t>Lograr una mejor integración con la </a:t>
              </a:r>
              <a:r>
                <a:rPr lang="es-CO" sz="2000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Arial" pitchFamily="34" charset="0"/>
                </a:rPr>
                <a:t>comunidad</a:t>
              </a:r>
              <a:endParaRPr lang="es-CO" sz="2000" dirty="0">
                <a:solidFill>
                  <a:prstClr val="black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" name="Circular 6"/>
            <p:cNvSpPr/>
            <p:nvPr/>
          </p:nvSpPr>
          <p:spPr bwMode="auto">
            <a:xfrm>
              <a:off x="292676" y="4692714"/>
              <a:ext cx="2430305" cy="1112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CO" sz="2000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Arial" pitchFamily="34" charset="0"/>
                </a:rPr>
                <a:t>Responde a las nuevas demandas sociales de seguridad ciudadana</a:t>
              </a:r>
            </a:p>
          </p:txBody>
        </p:sp>
        <p:sp>
          <p:nvSpPr>
            <p:cNvPr id="12" name="11 Elipse"/>
            <p:cNvSpPr/>
            <p:nvPr/>
          </p:nvSpPr>
          <p:spPr>
            <a:xfrm>
              <a:off x="1917713" y="2940719"/>
              <a:ext cx="1800200" cy="157663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dirty="0">
                  <a:solidFill>
                    <a:prstClr val="white"/>
                  </a:solidFill>
                  <a:latin typeface="Candara" pitchFamily="34" charset="0"/>
                </a:rPr>
                <a:t>Impacto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dirty="0">
                  <a:solidFill>
                    <a:prstClr val="white"/>
                  </a:solidFill>
                  <a:latin typeface="Candara" pitchFamily="34" charset="0"/>
                </a:rPr>
                <a:t>Ciudadano</a:t>
              </a:r>
              <a:endParaRPr lang="es-CO" sz="2800" b="1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2815050" y="4724463"/>
              <a:ext cx="2823978" cy="10159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000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Arial" pitchFamily="34" charset="0"/>
                </a:rPr>
                <a:t>Mejora canales </a:t>
              </a:r>
              <a:r>
                <a:rPr lang="es-CO" sz="2000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Arial" pitchFamily="34" charset="0"/>
                </a:rPr>
                <a:t>directos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000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Arial" pitchFamily="34" charset="0"/>
                </a:rPr>
                <a:t> de comunicación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000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Arial" pitchFamily="34" charset="0"/>
                </a:rPr>
                <a:t>Comunidad - </a:t>
              </a:r>
              <a:r>
                <a:rPr lang="es-CO" sz="2000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itchFamily="34" charset="0"/>
                  <a:cs typeface="Arial" pitchFamily="34" charset="0"/>
                </a:rPr>
                <a:t>Gobierno</a:t>
              </a:r>
              <a:endParaRPr lang="es-CO" sz="2000" dirty="0">
                <a:solidFill>
                  <a:prstClr val="black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79512" y="928884"/>
              <a:ext cx="5298383" cy="469378"/>
            </a:xfrm>
            <a:prstGeom prst="rect">
              <a:avLst/>
            </a:prstGeom>
            <a:solidFill>
              <a:schemeClr val="accent2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600" b="1" dirty="0">
                  <a:ln>
                    <a:solidFill>
                      <a:srgbClr val="C0504D">
                        <a:lumMod val="20000"/>
                        <a:lumOff val="8000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Generar percepción de seguridad </a:t>
              </a:r>
              <a:endParaRPr lang="es-CO" sz="2600" b="1" dirty="0">
                <a:ln>
                  <a:solidFill>
                    <a:srgbClr val="C0504D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grpSp>
        <p:nvGrpSpPr>
          <p:cNvPr id="13" name="12 Grupo"/>
          <p:cNvGrpSpPr>
            <a:grpSpLocks/>
          </p:cNvGrpSpPr>
          <p:nvPr/>
        </p:nvGrpSpPr>
        <p:grpSpPr bwMode="auto">
          <a:xfrm>
            <a:off x="-36513" y="692150"/>
            <a:ext cx="9180513" cy="6165850"/>
            <a:chOff x="1405236" y="692696"/>
            <a:chExt cx="9180512" cy="6165304"/>
          </a:xfrm>
        </p:grpSpPr>
        <p:sp>
          <p:nvSpPr>
            <p:cNvPr id="9" name="8 Rectángulo"/>
            <p:cNvSpPr/>
            <p:nvPr/>
          </p:nvSpPr>
          <p:spPr>
            <a:xfrm>
              <a:off x="1405236" y="692696"/>
              <a:ext cx="9180512" cy="616530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8000" b="1" dirty="0">
                  <a:solidFill>
                    <a:srgbClr val="C0504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29´660.170                </a:t>
              </a:r>
              <a:r>
                <a:rPr lang="es-ES" sz="8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</a:t>
              </a:r>
              <a:r>
                <a:rPr lang="es-ES" sz="8000" b="1" dirty="0">
                  <a:solidFill>
                    <a:srgbClr val="C0504D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8000" b="1" dirty="0">
                  <a:solidFill>
                    <a:srgbClr val="EEECE1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ciudadanos </a:t>
              </a:r>
              <a:r>
                <a:rPr lang="es-ES" sz="8000" b="1" dirty="0">
                  <a:solidFill>
                    <a:srgbClr val="EEECE1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beneficiados con el modelo</a:t>
              </a:r>
            </a:p>
          </p:txBody>
        </p:sp>
        <p:grpSp>
          <p:nvGrpSpPr>
            <p:cNvPr id="38917" name="1 Grupo"/>
            <p:cNvGrpSpPr>
              <a:grpSpLocks/>
            </p:cNvGrpSpPr>
            <p:nvPr/>
          </p:nvGrpSpPr>
          <p:grpSpPr bwMode="auto">
            <a:xfrm rot="10800000">
              <a:off x="10105771" y="6282817"/>
              <a:ext cx="335961" cy="305419"/>
              <a:chOff x="3369258" y="5877272"/>
              <a:chExt cx="252000" cy="252000"/>
            </a:xfrm>
          </p:grpSpPr>
          <p:sp>
            <p:nvSpPr>
              <p:cNvPr id="15" name="14 Elipse"/>
              <p:cNvSpPr/>
              <p:nvPr/>
            </p:nvSpPr>
            <p:spPr>
              <a:xfrm>
                <a:off x="3369593" y="5877344"/>
                <a:ext cx="251251" cy="251467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15 Triángulo isósceles">
                <a:hlinkClick r:id="rId3" action="ppaction://hlinksldjump"/>
              </p:cNvPr>
              <p:cNvSpPr/>
              <p:nvPr/>
            </p:nvSpPr>
            <p:spPr>
              <a:xfrm rot="5400000">
                <a:off x="3433963" y="5935667"/>
                <a:ext cx="180000" cy="144000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13 CuadroTexto"/>
          <p:cNvSpPr txBox="1">
            <a:spLocks noChangeArrowheads="1"/>
          </p:cNvSpPr>
          <p:nvPr/>
        </p:nvSpPr>
        <p:spPr bwMode="auto">
          <a:xfrm>
            <a:off x="-7938" y="17463"/>
            <a:ext cx="9144001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 sz="2800" b="1">
                <a:solidFill>
                  <a:srgbClr val="FFC000"/>
                </a:solidFill>
                <a:latin typeface="Candar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/>
              <a:t>Impacto </a:t>
            </a:r>
            <a:r>
              <a:rPr lang="es-CO" dirty="0" smtClean="0"/>
              <a:t>territorial del modelo</a:t>
            </a:r>
            <a:endParaRPr lang="es-CO" dirty="0"/>
          </a:p>
        </p:txBody>
      </p:sp>
      <p:grpSp>
        <p:nvGrpSpPr>
          <p:cNvPr id="40962" name="Grupo 5"/>
          <p:cNvGrpSpPr>
            <a:grpSpLocks/>
          </p:cNvGrpSpPr>
          <p:nvPr/>
        </p:nvGrpSpPr>
        <p:grpSpPr bwMode="auto">
          <a:xfrm>
            <a:off x="0" y="782638"/>
            <a:ext cx="4348163" cy="6084887"/>
            <a:chOff x="0" y="782089"/>
            <a:chExt cx="4348038" cy="6085910"/>
          </a:xfrm>
        </p:grpSpPr>
        <p:sp>
          <p:nvSpPr>
            <p:cNvPr id="5" name="Rectángulo 4"/>
            <p:cNvSpPr/>
            <p:nvPr/>
          </p:nvSpPr>
          <p:spPr>
            <a:xfrm>
              <a:off x="0" y="782089"/>
              <a:ext cx="4348038" cy="6076383"/>
            </a:xfrm>
            <a:prstGeom prst="rect">
              <a:avLst/>
            </a:prstGeom>
            <a:pattFill prst="lgConfetti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grpSp>
          <p:nvGrpSpPr>
            <p:cNvPr id="93" name="10 Grupo"/>
            <p:cNvGrpSpPr/>
            <p:nvPr/>
          </p:nvGrpSpPr>
          <p:grpSpPr>
            <a:xfrm>
              <a:off x="35496" y="908720"/>
              <a:ext cx="4312542" cy="5959279"/>
              <a:chOff x="240364" y="1382890"/>
              <a:chExt cx="4025932" cy="5007000"/>
            </a:xfrm>
            <a:noFill/>
            <a:effectLst>
              <a:glow rad="12700">
                <a:schemeClr val="bg2">
                  <a:lumMod val="90000"/>
                  <a:alpha val="5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Freeform 648"/>
              <p:cNvSpPr>
                <a:spLocks noEditPoints="1"/>
              </p:cNvSpPr>
              <p:nvPr/>
            </p:nvSpPr>
            <p:spPr bwMode="auto">
              <a:xfrm>
                <a:off x="1479038" y="1806994"/>
                <a:ext cx="181154" cy="241884"/>
              </a:xfrm>
              <a:custGeom>
                <a:avLst/>
                <a:gdLst/>
                <a:ahLst/>
                <a:cxnLst>
                  <a:cxn ang="0">
                    <a:pos x="226" y="103"/>
                  </a:cxn>
                  <a:cxn ang="0">
                    <a:pos x="232" y="119"/>
                  </a:cxn>
                  <a:cxn ang="0">
                    <a:pos x="233" y="147"/>
                  </a:cxn>
                  <a:cxn ang="0">
                    <a:pos x="230" y="162"/>
                  </a:cxn>
                  <a:cxn ang="0">
                    <a:pos x="225" y="173"/>
                  </a:cxn>
                  <a:cxn ang="0">
                    <a:pos x="232" y="191"/>
                  </a:cxn>
                  <a:cxn ang="0">
                    <a:pos x="225" y="208"/>
                  </a:cxn>
                  <a:cxn ang="0">
                    <a:pos x="206" y="223"/>
                  </a:cxn>
                  <a:cxn ang="0">
                    <a:pos x="198" y="236"/>
                  </a:cxn>
                  <a:cxn ang="0">
                    <a:pos x="190" y="266"/>
                  </a:cxn>
                  <a:cxn ang="0">
                    <a:pos x="176" y="277"/>
                  </a:cxn>
                  <a:cxn ang="0">
                    <a:pos x="167" y="303"/>
                  </a:cxn>
                  <a:cxn ang="0">
                    <a:pos x="155" y="324"/>
                  </a:cxn>
                  <a:cxn ang="0">
                    <a:pos x="130" y="303"/>
                  </a:cxn>
                  <a:cxn ang="0">
                    <a:pos x="115" y="291"/>
                  </a:cxn>
                  <a:cxn ang="0">
                    <a:pos x="100" y="284"/>
                  </a:cxn>
                  <a:cxn ang="0">
                    <a:pos x="82" y="268"/>
                  </a:cxn>
                  <a:cxn ang="0">
                    <a:pos x="61" y="268"/>
                  </a:cxn>
                  <a:cxn ang="0">
                    <a:pos x="44" y="255"/>
                  </a:cxn>
                  <a:cxn ang="0">
                    <a:pos x="34" y="243"/>
                  </a:cxn>
                  <a:cxn ang="0">
                    <a:pos x="12" y="226"/>
                  </a:cxn>
                  <a:cxn ang="0">
                    <a:pos x="4" y="203"/>
                  </a:cxn>
                  <a:cxn ang="0">
                    <a:pos x="11" y="191"/>
                  </a:cxn>
                  <a:cxn ang="0">
                    <a:pos x="15" y="176"/>
                  </a:cxn>
                  <a:cxn ang="0">
                    <a:pos x="0" y="159"/>
                  </a:cxn>
                  <a:cxn ang="0">
                    <a:pos x="0" y="149"/>
                  </a:cxn>
                  <a:cxn ang="0">
                    <a:pos x="5" y="138"/>
                  </a:cxn>
                  <a:cxn ang="0">
                    <a:pos x="16" y="120"/>
                  </a:cxn>
                  <a:cxn ang="0">
                    <a:pos x="16" y="113"/>
                  </a:cxn>
                  <a:cxn ang="0">
                    <a:pos x="21" y="104"/>
                  </a:cxn>
                  <a:cxn ang="0">
                    <a:pos x="35" y="95"/>
                  </a:cxn>
                  <a:cxn ang="0">
                    <a:pos x="49" y="92"/>
                  </a:cxn>
                  <a:cxn ang="0">
                    <a:pos x="54" y="85"/>
                  </a:cxn>
                  <a:cxn ang="0">
                    <a:pos x="61" y="80"/>
                  </a:cxn>
                  <a:cxn ang="0">
                    <a:pos x="69" y="77"/>
                  </a:cxn>
                  <a:cxn ang="0">
                    <a:pos x="77" y="72"/>
                  </a:cxn>
                  <a:cxn ang="0">
                    <a:pos x="87" y="68"/>
                  </a:cxn>
                  <a:cxn ang="0">
                    <a:pos x="98" y="60"/>
                  </a:cxn>
                  <a:cxn ang="0">
                    <a:pos x="100" y="53"/>
                  </a:cxn>
                  <a:cxn ang="0">
                    <a:pos x="108" y="37"/>
                  </a:cxn>
                  <a:cxn ang="0">
                    <a:pos x="121" y="31"/>
                  </a:cxn>
                  <a:cxn ang="0">
                    <a:pos x="142" y="15"/>
                  </a:cxn>
                  <a:cxn ang="0">
                    <a:pos x="148" y="5"/>
                  </a:cxn>
                  <a:cxn ang="0">
                    <a:pos x="166" y="2"/>
                  </a:cxn>
                  <a:cxn ang="0">
                    <a:pos x="170" y="5"/>
                  </a:cxn>
                  <a:cxn ang="0">
                    <a:pos x="177" y="9"/>
                  </a:cxn>
                  <a:cxn ang="0">
                    <a:pos x="185" y="9"/>
                  </a:cxn>
                  <a:cxn ang="0">
                    <a:pos x="190" y="7"/>
                  </a:cxn>
                  <a:cxn ang="0">
                    <a:pos x="198" y="12"/>
                  </a:cxn>
                  <a:cxn ang="0">
                    <a:pos x="210" y="21"/>
                  </a:cxn>
                  <a:cxn ang="0">
                    <a:pos x="218" y="41"/>
                  </a:cxn>
                  <a:cxn ang="0">
                    <a:pos x="228" y="59"/>
                  </a:cxn>
                  <a:cxn ang="0">
                    <a:pos x="236" y="66"/>
                  </a:cxn>
                  <a:cxn ang="0">
                    <a:pos x="126" y="112"/>
                  </a:cxn>
                </a:cxnLst>
                <a:rect l="0" t="0" r="r" b="b"/>
                <a:pathLst>
                  <a:path w="236" h="331">
                    <a:moveTo>
                      <a:pt x="227" y="76"/>
                    </a:moveTo>
                    <a:lnTo>
                      <a:pt x="226" y="83"/>
                    </a:lnTo>
                    <a:lnTo>
                      <a:pt x="226" y="86"/>
                    </a:lnTo>
                    <a:lnTo>
                      <a:pt x="226" y="98"/>
                    </a:lnTo>
                    <a:lnTo>
                      <a:pt x="226" y="103"/>
                    </a:lnTo>
                    <a:lnTo>
                      <a:pt x="227" y="107"/>
                    </a:lnTo>
                    <a:lnTo>
                      <a:pt x="228" y="111"/>
                    </a:lnTo>
                    <a:lnTo>
                      <a:pt x="230" y="113"/>
                    </a:lnTo>
                    <a:lnTo>
                      <a:pt x="231" y="115"/>
                    </a:lnTo>
                    <a:lnTo>
                      <a:pt x="232" y="119"/>
                    </a:lnTo>
                    <a:lnTo>
                      <a:pt x="230" y="129"/>
                    </a:lnTo>
                    <a:lnTo>
                      <a:pt x="230" y="132"/>
                    </a:lnTo>
                    <a:lnTo>
                      <a:pt x="230" y="137"/>
                    </a:lnTo>
                    <a:lnTo>
                      <a:pt x="232" y="143"/>
                    </a:lnTo>
                    <a:lnTo>
                      <a:pt x="233" y="147"/>
                    </a:lnTo>
                    <a:lnTo>
                      <a:pt x="235" y="149"/>
                    </a:lnTo>
                    <a:lnTo>
                      <a:pt x="235" y="153"/>
                    </a:lnTo>
                    <a:lnTo>
                      <a:pt x="232" y="157"/>
                    </a:lnTo>
                    <a:lnTo>
                      <a:pt x="231" y="161"/>
                    </a:lnTo>
                    <a:lnTo>
                      <a:pt x="230" y="162"/>
                    </a:lnTo>
                    <a:lnTo>
                      <a:pt x="227" y="166"/>
                    </a:lnTo>
                    <a:lnTo>
                      <a:pt x="226" y="166"/>
                    </a:lnTo>
                    <a:lnTo>
                      <a:pt x="225" y="168"/>
                    </a:lnTo>
                    <a:lnTo>
                      <a:pt x="223" y="171"/>
                    </a:lnTo>
                    <a:lnTo>
                      <a:pt x="225" y="173"/>
                    </a:lnTo>
                    <a:lnTo>
                      <a:pt x="227" y="177"/>
                    </a:lnTo>
                    <a:lnTo>
                      <a:pt x="230" y="182"/>
                    </a:lnTo>
                    <a:lnTo>
                      <a:pt x="231" y="184"/>
                    </a:lnTo>
                    <a:lnTo>
                      <a:pt x="232" y="186"/>
                    </a:lnTo>
                    <a:lnTo>
                      <a:pt x="232" y="191"/>
                    </a:lnTo>
                    <a:lnTo>
                      <a:pt x="232" y="196"/>
                    </a:lnTo>
                    <a:lnTo>
                      <a:pt x="231" y="197"/>
                    </a:lnTo>
                    <a:lnTo>
                      <a:pt x="228" y="201"/>
                    </a:lnTo>
                    <a:lnTo>
                      <a:pt x="227" y="203"/>
                    </a:lnTo>
                    <a:lnTo>
                      <a:pt x="225" y="208"/>
                    </a:lnTo>
                    <a:lnTo>
                      <a:pt x="220" y="214"/>
                    </a:lnTo>
                    <a:lnTo>
                      <a:pt x="217" y="214"/>
                    </a:lnTo>
                    <a:lnTo>
                      <a:pt x="212" y="218"/>
                    </a:lnTo>
                    <a:lnTo>
                      <a:pt x="210" y="220"/>
                    </a:lnTo>
                    <a:lnTo>
                      <a:pt x="206" y="223"/>
                    </a:lnTo>
                    <a:lnTo>
                      <a:pt x="201" y="223"/>
                    </a:lnTo>
                    <a:lnTo>
                      <a:pt x="201" y="224"/>
                    </a:lnTo>
                    <a:lnTo>
                      <a:pt x="201" y="230"/>
                    </a:lnTo>
                    <a:lnTo>
                      <a:pt x="200" y="233"/>
                    </a:lnTo>
                    <a:lnTo>
                      <a:pt x="198" y="236"/>
                    </a:lnTo>
                    <a:lnTo>
                      <a:pt x="193" y="243"/>
                    </a:lnTo>
                    <a:lnTo>
                      <a:pt x="191" y="248"/>
                    </a:lnTo>
                    <a:lnTo>
                      <a:pt x="190" y="250"/>
                    </a:lnTo>
                    <a:lnTo>
                      <a:pt x="190" y="261"/>
                    </a:lnTo>
                    <a:lnTo>
                      <a:pt x="190" y="266"/>
                    </a:lnTo>
                    <a:lnTo>
                      <a:pt x="188" y="271"/>
                    </a:lnTo>
                    <a:lnTo>
                      <a:pt x="187" y="273"/>
                    </a:lnTo>
                    <a:lnTo>
                      <a:pt x="185" y="273"/>
                    </a:lnTo>
                    <a:lnTo>
                      <a:pt x="180" y="276"/>
                    </a:lnTo>
                    <a:lnTo>
                      <a:pt x="176" y="277"/>
                    </a:lnTo>
                    <a:lnTo>
                      <a:pt x="175" y="279"/>
                    </a:lnTo>
                    <a:lnTo>
                      <a:pt x="172" y="283"/>
                    </a:lnTo>
                    <a:lnTo>
                      <a:pt x="172" y="284"/>
                    </a:lnTo>
                    <a:lnTo>
                      <a:pt x="168" y="296"/>
                    </a:lnTo>
                    <a:lnTo>
                      <a:pt x="167" y="303"/>
                    </a:lnTo>
                    <a:lnTo>
                      <a:pt x="167" y="306"/>
                    </a:lnTo>
                    <a:lnTo>
                      <a:pt x="165" y="308"/>
                    </a:lnTo>
                    <a:lnTo>
                      <a:pt x="161" y="312"/>
                    </a:lnTo>
                    <a:lnTo>
                      <a:pt x="158" y="315"/>
                    </a:lnTo>
                    <a:lnTo>
                      <a:pt x="155" y="324"/>
                    </a:lnTo>
                    <a:lnTo>
                      <a:pt x="153" y="331"/>
                    </a:lnTo>
                    <a:lnTo>
                      <a:pt x="148" y="326"/>
                    </a:lnTo>
                    <a:lnTo>
                      <a:pt x="142" y="318"/>
                    </a:lnTo>
                    <a:lnTo>
                      <a:pt x="138" y="314"/>
                    </a:lnTo>
                    <a:lnTo>
                      <a:pt x="130" y="303"/>
                    </a:lnTo>
                    <a:lnTo>
                      <a:pt x="128" y="302"/>
                    </a:lnTo>
                    <a:lnTo>
                      <a:pt x="125" y="300"/>
                    </a:lnTo>
                    <a:lnTo>
                      <a:pt x="121" y="295"/>
                    </a:lnTo>
                    <a:lnTo>
                      <a:pt x="118" y="294"/>
                    </a:lnTo>
                    <a:lnTo>
                      <a:pt x="115" y="291"/>
                    </a:lnTo>
                    <a:lnTo>
                      <a:pt x="113" y="289"/>
                    </a:lnTo>
                    <a:lnTo>
                      <a:pt x="110" y="288"/>
                    </a:lnTo>
                    <a:lnTo>
                      <a:pt x="105" y="286"/>
                    </a:lnTo>
                    <a:lnTo>
                      <a:pt x="102" y="285"/>
                    </a:lnTo>
                    <a:lnTo>
                      <a:pt x="100" y="284"/>
                    </a:lnTo>
                    <a:lnTo>
                      <a:pt x="93" y="279"/>
                    </a:lnTo>
                    <a:lnTo>
                      <a:pt x="92" y="277"/>
                    </a:lnTo>
                    <a:lnTo>
                      <a:pt x="89" y="274"/>
                    </a:lnTo>
                    <a:lnTo>
                      <a:pt x="85" y="271"/>
                    </a:lnTo>
                    <a:lnTo>
                      <a:pt x="82" y="268"/>
                    </a:lnTo>
                    <a:lnTo>
                      <a:pt x="81" y="268"/>
                    </a:lnTo>
                    <a:lnTo>
                      <a:pt x="79" y="267"/>
                    </a:lnTo>
                    <a:lnTo>
                      <a:pt x="66" y="267"/>
                    </a:lnTo>
                    <a:lnTo>
                      <a:pt x="62" y="268"/>
                    </a:lnTo>
                    <a:lnTo>
                      <a:pt x="61" y="268"/>
                    </a:lnTo>
                    <a:lnTo>
                      <a:pt x="59" y="269"/>
                    </a:lnTo>
                    <a:lnTo>
                      <a:pt x="57" y="269"/>
                    </a:lnTo>
                    <a:lnTo>
                      <a:pt x="50" y="261"/>
                    </a:lnTo>
                    <a:lnTo>
                      <a:pt x="47" y="259"/>
                    </a:lnTo>
                    <a:lnTo>
                      <a:pt x="44" y="255"/>
                    </a:lnTo>
                    <a:lnTo>
                      <a:pt x="44" y="253"/>
                    </a:lnTo>
                    <a:lnTo>
                      <a:pt x="42" y="249"/>
                    </a:lnTo>
                    <a:lnTo>
                      <a:pt x="39" y="247"/>
                    </a:lnTo>
                    <a:lnTo>
                      <a:pt x="37" y="244"/>
                    </a:lnTo>
                    <a:lnTo>
                      <a:pt x="34" y="243"/>
                    </a:lnTo>
                    <a:lnTo>
                      <a:pt x="27" y="238"/>
                    </a:lnTo>
                    <a:lnTo>
                      <a:pt x="20" y="235"/>
                    </a:lnTo>
                    <a:lnTo>
                      <a:pt x="19" y="232"/>
                    </a:lnTo>
                    <a:lnTo>
                      <a:pt x="16" y="229"/>
                    </a:lnTo>
                    <a:lnTo>
                      <a:pt x="12" y="226"/>
                    </a:lnTo>
                    <a:lnTo>
                      <a:pt x="11" y="223"/>
                    </a:lnTo>
                    <a:lnTo>
                      <a:pt x="11" y="216"/>
                    </a:lnTo>
                    <a:lnTo>
                      <a:pt x="6" y="210"/>
                    </a:lnTo>
                    <a:lnTo>
                      <a:pt x="4" y="209"/>
                    </a:lnTo>
                    <a:lnTo>
                      <a:pt x="4" y="203"/>
                    </a:lnTo>
                    <a:lnTo>
                      <a:pt x="4" y="202"/>
                    </a:lnTo>
                    <a:lnTo>
                      <a:pt x="4" y="197"/>
                    </a:lnTo>
                    <a:lnTo>
                      <a:pt x="7" y="195"/>
                    </a:lnTo>
                    <a:lnTo>
                      <a:pt x="10" y="195"/>
                    </a:lnTo>
                    <a:lnTo>
                      <a:pt x="11" y="191"/>
                    </a:lnTo>
                    <a:lnTo>
                      <a:pt x="14" y="190"/>
                    </a:lnTo>
                    <a:lnTo>
                      <a:pt x="16" y="185"/>
                    </a:lnTo>
                    <a:lnTo>
                      <a:pt x="16" y="182"/>
                    </a:lnTo>
                    <a:lnTo>
                      <a:pt x="17" y="179"/>
                    </a:lnTo>
                    <a:lnTo>
                      <a:pt x="15" y="176"/>
                    </a:lnTo>
                    <a:lnTo>
                      <a:pt x="14" y="172"/>
                    </a:lnTo>
                    <a:lnTo>
                      <a:pt x="11" y="168"/>
                    </a:lnTo>
                    <a:lnTo>
                      <a:pt x="0" y="162"/>
                    </a:lnTo>
                    <a:lnTo>
                      <a:pt x="0" y="161"/>
                    </a:lnTo>
                    <a:lnTo>
                      <a:pt x="0" y="159"/>
                    </a:lnTo>
                    <a:lnTo>
                      <a:pt x="0" y="156"/>
                    </a:lnTo>
                    <a:lnTo>
                      <a:pt x="1" y="154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8"/>
                    </a:lnTo>
                    <a:lnTo>
                      <a:pt x="2" y="147"/>
                    </a:lnTo>
                    <a:lnTo>
                      <a:pt x="2" y="144"/>
                    </a:lnTo>
                    <a:lnTo>
                      <a:pt x="4" y="141"/>
                    </a:lnTo>
                    <a:lnTo>
                      <a:pt x="5" y="138"/>
                    </a:lnTo>
                    <a:lnTo>
                      <a:pt x="7" y="132"/>
                    </a:lnTo>
                    <a:lnTo>
                      <a:pt x="9" y="130"/>
                    </a:lnTo>
                    <a:lnTo>
                      <a:pt x="11" y="129"/>
                    </a:lnTo>
                    <a:lnTo>
                      <a:pt x="15" y="124"/>
                    </a:lnTo>
                    <a:lnTo>
                      <a:pt x="16" y="120"/>
                    </a:lnTo>
                    <a:lnTo>
                      <a:pt x="19" y="118"/>
                    </a:lnTo>
                    <a:lnTo>
                      <a:pt x="19" y="117"/>
                    </a:lnTo>
                    <a:lnTo>
                      <a:pt x="19" y="117"/>
                    </a:lnTo>
                    <a:lnTo>
                      <a:pt x="16" y="115"/>
                    </a:lnTo>
                    <a:lnTo>
                      <a:pt x="16" y="113"/>
                    </a:lnTo>
                    <a:lnTo>
                      <a:pt x="16" y="112"/>
                    </a:lnTo>
                    <a:lnTo>
                      <a:pt x="19" y="111"/>
                    </a:lnTo>
                    <a:lnTo>
                      <a:pt x="19" y="107"/>
                    </a:lnTo>
                    <a:lnTo>
                      <a:pt x="20" y="106"/>
                    </a:lnTo>
                    <a:lnTo>
                      <a:pt x="21" y="104"/>
                    </a:lnTo>
                    <a:lnTo>
                      <a:pt x="22" y="102"/>
                    </a:lnTo>
                    <a:lnTo>
                      <a:pt x="24" y="100"/>
                    </a:lnTo>
                    <a:lnTo>
                      <a:pt x="29" y="100"/>
                    </a:lnTo>
                    <a:lnTo>
                      <a:pt x="32" y="97"/>
                    </a:lnTo>
                    <a:lnTo>
                      <a:pt x="35" y="95"/>
                    </a:lnTo>
                    <a:lnTo>
                      <a:pt x="37" y="95"/>
                    </a:lnTo>
                    <a:lnTo>
                      <a:pt x="41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9" y="92"/>
                    </a:lnTo>
                    <a:lnTo>
                      <a:pt x="49" y="92"/>
                    </a:lnTo>
                    <a:lnTo>
                      <a:pt x="50" y="90"/>
                    </a:lnTo>
                    <a:lnTo>
                      <a:pt x="51" y="86"/>
                    </a:lnTo>
                    <a:lnTo>
                      <a:pt x="52" y="85"/>
                    </a:lnTo>
                    <a:lnTo>
                      <a:pt x="54" y="85"/>
                    </a:lnTo>
                    <a:lnTo>
                      <a:pt x="56" y="84"/>
                    </a:lnTo>
                    <a:lnTo>
                      <a:pt x="57" y="82"/>
                    </a:lnTo>
                    <a:lnTo>
                      <a:pt x="56" y="82"/>
                    </a:lnTo>
                    <a:lnTo>
                      <a:pt x="59" y="82"/>
                    </a:lnTo>
                    <a:lnTo>
                      <a:pt x="61" y="80"/>
                    </a:lnTo>
                    <a:lnTo>
                      <a:pt x="64" y="80"/>
                    </a:lnTo>
                    <a:lnTo>
                      <a:pt x="69" y="79"/>
                    </a:lnTo>
                    <a:lnTo>
                      <a:pt x="69" y="79"/>
                    </a:lnTo>
                    <a:lnTo>
                      <a:pt x="70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74" y="77"/>
                    </a:lnTo>
                    <a:lnTo>
                      <a:pt x="75" y="76"/>
                    </a:lnTo>
                    <a:lnTo>
                      <a:pt x="76" y="74"/>
                    </a:lnTo>
                    <a:lnTo>
                      <a:pt x="77" y="72"/>
                    </a:lnTo>
                    <a:lnTo>
                      <a:pt x="79" y="71"/>
                    </a:lnTo>
                    <a:lnTo>
                      <a:pt x="84" y="71"/>
                    </a:lnTo>
                    <a:lnTo>
                      <a:pt x="85" y="71"/>
                    </a:lnTo>
                    <a:lnTo>
                      <a:pt x="87" y="70"/>
                    </a:lnTo>
                    <a:lnTo>
                      <a:pt x="87" y="68"/>
                    </a:lnTo>
                    <a:lnTo>
                      <a:pt x="90" y="68"/>
                    </a:lnTo>
                    <a:lnTo>
                      <a:pt x="93" y="67"/>
                    </a:lnTo>
                    <a:lnTo>
                      <a:pt x="95" y="65"/>
                    </a:lnTo>
                    <a:lnTo>
                      <a:pt x="97" y="62"/>
                    </a:lnTo>
                    <a:lnTo>
                      <a:pt x="98" y="60"/>
                    </a:lnTo>
                    <a:lnTo>
                      <a:pt x="98" y="59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97" y="56"/>
                    </a:lnTo>
                    <a:lnTo>
                      <a:pt x="100" y="53"/>
                    </a:lnTo>
                    <a:lnTo>
                      <a:pt x="101" y="48"/>
                    </a:lnTo>
                    <a:lnTo>
                      <a:pt x="103" y="41"/>
                    </a:lnTo>
                    <a:lnTo>
                      <a:pt x="105" y="38"/>
                    </a:lnTo>
                    <a:lnTo>
                      <a:pt x="107" y="38"/>
                    </a:lnTo>
                    <a:lnTo>
                      <a:pt x="108" y="37"/>
                    </a:lnTo>
                    <a:lnTo>
                      <a:pt x="111" y="33"/>
                    </a:lnTo>
                    <a:lnTo>
                      <a:pt x="112" y="31"/>
                    </a:lnTo>
                    <a:lnTo>
                      <a:pt x="115" y="30"/>
                    </a:lnTo>
                    <a:lnTo>
                      <a:pt x="120" y="30"/>
                    </a:lnTo>
                    <a:lnTo>
                      <a:pt x="121" y="31"/>
                    </a:lnTo>
                    <a:lnTo>
                      <a:pt x="127" y="29"/>
                    </a:lnTo>
                    <a:lnTo>
                      <a:pt x="131" y="26"/>
                    </a:lnTo>
                    <a:lnTo>
                      <a:pt x="133" y="21"/>
                    </a:lnTo>
                    <a:lnTo>
                      <a:pt x="138" y="18"/>
                    </a:lnTo>
                    <a:lnTo>
                      <a:pt x="142" y="15"/>
                    </a:lnTo>
                    <a:lnTo>
                      <a:pt x="145" y="14"/>
                    </a:lnTo>
                    <a:lnTo>
                      <a:pt x="147" y="11"/>
                    </a:lnTo>
                    <a:lnTo>
                      <a:pt x="147" y="8"/>
                    </a:lnTo>
                    <a:lnTo>
                      <a:pt x="147" y="6"/>
                    </a:lnTo>
                    <a:lnTo>
                      <a:pt x="148" y="5"/>
                    </a:lnTo>
                    <a:lnTo>
                      <a:pt x="151" y="5"/>
                    </a:lnTo>
                    <a:lnTo>
                      <a:pt x="157" y="5"/>
                    </a:lnTo>
                    <a:lnTo>
                      <a:pt x="160" y="3"/>
                    </a:lnTo>
                    <a:lnTo>
                      <a:pt x="162" y="3"/>
                    </a:lnTo>
                    <a:lnTo>
                      <a:pt x="166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3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1" y="7"/>
                    </a:lnTo>
                    <a:lnTo>
                      <a:pt x="172" y="9"/>
                    </a:lnTo>
                    <a:lnTo>
                      <a:pt x="173" y="9"/>
                    </a:lnTo>
                    <a:lnTo>
                      <a:pt x="175" y="9"/>
                    </a:lnTo>
                    <a:lnTo>
                      <a:pt x="177" y="9"/>
                    </a:lnTo>
                    <a:lnTo>
                      <a:pt x="180" y="11"/>
                    </a:lnTo>
                    <a:lnTo>
                      <a:pt x="181" y="12"/>
                    </a:lnTo>
                    <a:lnTo>
                      <a:pt x="182" y="11"/>
                    </a:lnTo>
                    <a:lnTo>
                      <a:pt x="183" y="9"/>
                    </a:lnTo>
                    <a:lnTo>
                      <a:pt x="185" y="9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7" y="5"/>
                    </a:lnTo>
                    <a:lnTo>
                      <a:pt x="188" y="5"/>
                    </a:lnTo>
                    <a:lnTo>
                      <a:pt x="190" y="7"/>
                    </a:lnTo>
                    <a:lnTo>
                      <a:pt x="192" y="7"/>
                    </a:lnTo>
                    <a:lnTo>
                      <a:pt x="193" y="8"/>
                    </a:lnTo>
                    <a:lnTo>
                      <a:pt x="196" y="9"/>
                    </a:lnTo>
                    <a:lnTo>
                      <a:pt x="197" y="9"/>
                    </a:lnTo>
                    <a:lnTo>
                      <a:pt x="198" y="12"/>
                    </a:lnTo>
                    <a:lnTo>
                      <a:pt x="201" y="14"/>
                    </a:lnTo>
                    <a:lnTo>
                      <a:pt x="201" y="15"/>
                    </a:lnTo>
                    <a:lnTo>
                      <a:pt x="203" y="17"/>
                    </a:lnTo>
                    <a:lnTo>
                      <a:pt x="205" y="19"/>
                    </a:lnTo>
                    <a:lnTo>
                      <a:pt x="210" y="21"/>
                    </a:lnTo>
                    <a:lnTo>
                      <a:pt x="211" y="24"/>
                    </a:lnTo>
                    <a:lnTo>
                      <a:pt x="213" y="26"/>
                    </a:lnTo>
                    <a:lnTo>
                      <a:pt x="216" y="31"/>
                    </a:lnTo>
                    <a:lnTo>
                      <a:pt x="217" y="36"/>
                    </a:lnTo>
                    <a:lnTo>
                      <a:pt x="218" y="41"/>
                    </a:lnTo>
                    <a:lnTo>
                      <a:pt x="217" y="48"/>
                    </a:lnTo>
                    <a:lnTo>
                      <a:pt x="218" y="51"/>
                    </a:lnTo>
                    <a:lnTo>
                      <a:pt x="221" y="55"/>
                    </a:lnTo>
                    <a:lnTo>
                      <a:pt x="225" y="58"/>
                    </a:lnTo>
                    <a:lnTo>
                      <a:pt x="228" y="59"/>
                    </a:lnTo>
                    <a:lnTo>
                      <a:pt x="232" y="61"/>
                    </a:lnTo>
                    <a:lnTo>
                      <a:pt x="235" y="62"/>
                    </a:lnTo>
                    <a:lnTo>
                      <a:pt x="235" y="64"/>
                    </a:lnTo>
                    <a:lnTo>
                      <a:pt x="236" y="65"/>
                    </a:lnTo>
                    <a:lnTo>
                      <a:pt x="236" y="66"/>
                    </a:lnTo>
                    <a:lnTo>
                      <a:pt x="233" y="68"/>
                    </a:lnTo>
                    <a:lnTo>
                      <a:pt x="231" y="72"/>
                    </a:lnTo>
                    <a:lnTo>
                      <a:pt x="227" y="76"/>
                    </a:lnTo>
                    <a:close/>
                    <a:moveTo>
                      <a:pt x="126" y="111"/>
                    </a:moveTo>
                    <a:lnTo>
                      <a:pt x="126" y="112"/>
                    </a:lnTo>
                    <a:lnTo>
                      <a:pt x="127" y="112"/>
                    </a:lnTo>
                    <a:lnTo>
                      <a:pt x="126" y="112"/>
                    </a:lnTo>
                    <a:lnTo>
                      <a:pt x="126" y="111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649"/>
              <p:cNvSpPr>
                <a:spLocks/>
              </p:cNvSpPr>
              <p:nvPr/>
            </p:nvSpPr>
            <p:spPr bwMode="auto">
              <a:xfrm>
                <a:off x="1575893" y="1889234"/>
                <a:ext cx="1795" cy="1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650"/>
              <p:cNvSpPr>
                <a:spLocks/>
              </p:cNvSpPr>
              <p:nvPr/>
            </p:nvSpPr>
            <p:spPr bwMode="auto">
              <a:xfrm>
                <a:off x="736575" y="3617473"/>
                <a:ext cx="604003" cy="582475"/>
              </a:xfrm>
              <a:custGeom>
                <a:avLst/>
                <a:gdLst>
                  <a:gd name="T0" fmla="*/ 2147483647 w 795"/>
                  <a:gd name="T1" fmla="*/ 2147483647 h 798"/>
                  <a:gd name="T2" fmla="*/ 2147483647 w 795"/>
                  <a:gd name="T3" fmla="*/ 2147483647 h 798"/>
                  <a:gd name="T4" fmla="*/ 2147483647 w 795"/>
                  <a:gd name="T5" fmla="*/ 2147483647 h 798"/>
                  <a:gd name="T6" fmla="*/ 2147483647 w 795"/>
                  <a:gd name="T7" fmla="*/ 2147483647 h 798"/>
                  <a:gd name="T8" fmla="*/ 2147483647 w 795"/>
                  <a:gd name="T9" fmla="*/ 2147483647 h 798"/>
                  <a:gd name="T10" fmla="*/ 2147483647 w 795"/>
                  <a:gd name="T11" fmla="*/ 2147483647 h 798"/>
                  <a:gd name="T12" fmla="*/ 2147483647 w 795"/>
                  <a:gd name="T13" fmla="*/ 2147483647 h 798"/>
                  <a:gd name="T14" fmla="*/ 2147483647 w 795"/>
                  <a:gd name="T15" fmla="*/ 2147483647 h 798"/>
                  <a:gd name="T16" fmla="*/ 2147483647 w 795"/>
                  <a:gd name="T17" fmla="*/ 2147483647 h 798"/>
                  <a:gd name="T18" fmla="*/ 2147483647 w 795"/>
                  <a:gd name="T19" fmla="*/ 2147483647 h 798"/>
                  <a:gd name="T20" fmla="*/ 2147483647 w 795"/>
                  <a:gd name="T21" fmla="*/ 2147483647 h 798"/>
                  <a:gd name="T22" fmla="*/ 2147483647 w 795"/>
                  <a:gd name="T23" fmla="*/ 2147483647 h 798"/>
                  <a:gd name="T24" fmla="*/ 2147483647 w 795"/>
                  <a:gd name="T25" fmla="*/ 2147483647 h 798"/>
                  <a:gd name="T26" fmla="*/ 2147483647 w 795"/>
                  <a:gd name="T27" fmla="*/ 2147483647 h 798"/>
                  <a:gd name="T28" fmla="*/ 2147483647 w 795"/>
                  <a:gd name="T29" fmla="*/ 2147483647 h 798"/>
                  <a:gd name="T30" fmla="*/ 2147483647 w 795"/>
                  <a:gd name="T31" fmla="*/ 2147483647 h 798"/>
                  <a:gd name="T32" fmla="*/ 2147483647 w 795"/>
                  <a:gd name="T33" fmla="*/ 2147483647 h 798"/>
                  <a:gd name="T34" fmla="*/ 2147483647 w 795"/>
                  <a:gd name="T35" fmla="*/ 2147483647 h 798"/>
                  <a:gd name="T36" fmla="*/ 2147483647 w 795"/>
                  <a:gd name="T37" fmla="*/ 2147483647 h 798"/>
                  <a:gd name="T38" fmla="*/ 2147483647 w 795"/>
                  <a:gd name="T39" fmla="*/ 2147483647 h 798"/>
                  <a:gd name="T40" fmla="*/ 2147483647 w 795"/>
                  <a:gd name="T41" fmla="*/ 2147483647 h 798"/>
                  <a:gd name="T42" fmla="*/ 2147483647 w 795"/>
                  <a:gd name="T43" fmla="*/ 2147483647 h 798"/>
                  <a:gd name="T44" fmla="*/ 2147483647 w 795"/>
                  <a:gd name="T45" fmla="*/ 2147483647 h 798"/>
                  <a:gd name="T46" fmla="*/ 2147483647 w 795"/>
                  <a:gd name="T47" fmla="*/ 2147483647 h 798"/>
                  <a:gd name="T48" fmla="*/ 2147483647 w 795"/>
                  <a:gd name="T49" fmla="*/ 2147483647 h 798"/>
                  <a:gd name="T50" fmla="*/ 2147483647 w 795"/>
                  <a:gd name="T51" fmla="*/ 2147483647 h 798"/>
                  <a:gd name="T52" fmla="*/ 2147483647 w 795"/>
                  <a:gd name="T53" fmla="*/ 2147483647 h 798"/>
                  <a:gd name="T54" fmla="*/ 2147483647 w 795"/>
                  <a:gd name="T55" fmla="*/ 2147483647 h 798"/>
                  <a:gd name="T56" fmla="*/ 2147483647 w 795"/>
                  <a:gd name="T57" fmla="*/ 2147483647 h 798"/>
                  <a:gd name="T58" fmla="*/ 2147483647 w 795"/>
                  <a:gd name="T59" fmla="*/ 2147483647 h 798"/>
                  <a:gd name="T60" fmla="*/ 2147483647 w 795"/>
                  <a:gd name="T61" fmla="*/ 2147483647 h 798"/>
                  <a:gd name="T62" fmla="*/ 2147483647 w 795"/>
                  <a:gd name="T63" fmla="*/ 2147483647 h 798"/>
                  <a:gd name="T64" fmla="*/ 2147483647 w 795"/>
                  <a:gd name="T65" fmla="*/ 2147483647 h 798"/>
                  <a:gd name="T66" fmla="*/ 2147483647 w 795"/>
                  <a:gd name="T67" fmla="*/ 2147483647 h 798"/>
                  <a:gd name="T68" fmla="*/ 2147483647 w 795"/>
                  <a:gd name="T69" fmla="*/ 2147483647 h 798"/>
                  <a:gd name="T70" fmla="*/ 2147483647 w 795"/>
                  <a:gd name="T71" fmla="*/ 2147483647 h 798"/>
                  <a:gd name="T72" fmla="*/ 2147483647 w 795"/>
                  <a:gd name="T73" fmla="*/ 2147483647 h 798"/>
                  <a:gd name="T74" fmla="*/ 2147483647 w 795"/>
                  <a:gd name="T75" fmla="*/ 2147483647 h 798"/>
                  <a:gd name="T76" fmla="*/ 2147483647 w 795"/>
                  <a:gd name="T77" fmla="*/ 2147483647 h 798"/>
                  <a:gd name="T78" fmla="*/ 2147483647 w 795"/>
                  <a:gd name="T79" fmla="*/ 2147483647 h 798"/>
                  <a:gd name="T80" fmla="*/ 2147483647 w 795"/>
                  <a:gd name="T81" fmla="*/ 2147483647 h 798"/>
                  <a:gd name="T82" fmla="*/ 2147483647 w 795"/>
                  <a:gd name="T83" fmla="*/ 2147483647 h 798"/>
                  <a:gd name="T84" fmla="*/ 2147483647 w 795"/>
                  <a:gd name="T85" fmla="*/ 2147483647 h 798"/>
                  <a:gd name="T86" fmla="*/ 2147483647 w 795"/>
                  <a:gd name="T87" fmla="*/ 2147483647 h 798"/>
                  <a:gd name="T88" fmla="*/ 2147483647 w 795"/>
                  <a:gd name="T89" fmla="*/ 2147483647 h 798"/>
                  <a:gd name="T90" fmla="*/ 2147483647 w 795"/>
                  <a:gd name="T91" fmla="*/ 2147483647 h 798"/>
                  <a:gd name="T92" fmla="*/ 2147483647 w 795"/>
                  <a:gd name="T93" fmla="*/ 2147483647 h 798"/>
                  <a:gd name="T94" fmla="*/ 2147483647 w 795"/>
                  <a:gd name="T95" fmla="*/ 2147483647 h 798"/>
                  <a:gd name="T96" fmla="*/ 2147483647 w 795"/>
                  <a:gd name="T97" fmla="*/ 2147483647 h 798"/>
                  <a:gd name="T98" fmla="*/ 2147483647 w 795"/>
                  <a:gd name="T99" fmla="*/ 2147483647 h 798"/>
                  <a:gd name="T100" fmla="*/ 2147483647 w 795"/>
                  <a:gd name="T101" fmla="*/ 2147483647 h 798"/>
                  <a:gd name="T102" fmla="*/ 2147483647 w 795"/>
                  <a:gd name="T103" fmla="*/ 2147483647 h 798"/>
                  <a:gd name="T104" fmla="*/ 2147483647 w 795"/>
                  <a:gd name="T105" fmla="*/ 2147483647 h 798"/>
                  <a:gd name="T106" fmla="*/ 2147483647 w 795"/>
                  <a:gd name="T107" fmla="*/ 2147483647 h 798"/>
                  <a:gd name="T108" fmla="*/ 2147483647 w 795"/>
                  <a:gd name="T109" fmla="*/ 2147483647 h 798"/>
                  <a:gd name="T110" fmla="*/ 2147483647 w 795"/>
                  <a:gd name="T111" fmla="*/ 2147483647 h 798"/>
                  <a:gd name="T112" fmla="*/ 2147483647 w 795"/>
                  <a:gd name="T113" fmla="*/ 2147483647 h 798"/>
                  <a:gd name="T114" fmla="*/ 2147483647 w 795"/>
                  <a:gd name="T115" fmla="*/ 2147483647 h 798"/>
                  <a:gd name="T116" fmla="*/ 2147483647 w 795"/>
                  <a:gd name="T117" fmla="*/ 2147483647 h 798"/>
                  <a:gd name="T118" fmla="*/ 2147483647 w 795"/>
                  <a:gd name="T119" fmla="*/ 2147483647 h 798"/>
                  <a:gd name="T120" fmla="*/ 2147483647 w 795"/>
                  <a:gd name="T121" fmla="*/ 2147483647 h 7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5"/>
                  <a:gd name="T184" fmla="*/ 0 h 798"/>
                  <a:gd name="T185" fmla="*/ 795 w 795"/>
                  <a:gd name="T186" fmla="*/ 798 h 7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5" h="798">
                    <a:moveTo>
                      <a:pt x="794" y="153"/>
                    </a:moveTo>
                    <a:lnTo>
                      <a:pt x="788" y="154"/>
                    </a:lnTo>
                    <a:lnTo>
                      <a:pt x="783" y="154"/>
                    </a:lnTo>
                    <a:lnTo>
                      <a:pt x="779" y="154"/>
                    </a:lnTo>
                    <a:lnTo>
                      <a:pt x="774" y="153"/>
                    </a:lnTo>
                    <a:lnTo>
                      <a:pt x="772" y="153"/>
                    </a:lnTo>
                    <a:lnTo>
                      <a:pt x="765" y="151"/>
                    </a:lnTo>
                    <a:lnTo>
                      <a:pt x="759" y="151"/>
                    </a:lnTo>
                    <a:lnTo>
                      <a:pt x="754" y="151"/>
                    </a:lnTo>
                    <a:lnTo>
                      <a:pt x="746" y="150"/>
                    </a:lnTo>
                    <a:lnTo>
                      <a:pt x="742" y="154"/>
                    </a:lnTo>
                    <a:lnTo>
                      <a:pt x="741" y="156"/>
                    </a:lnTo>
                    <a:lnTo>
                      <a:pt x="739" y="157"/>
                    </a:lnTo>
                    <a:lnTo>
                      <a:pt x="738" y="157"/>
                    </a:lnTo>
                    <a:lnTo>
                      <a:pt x="736" y="159"/>
                    </a:lnTo>
                    <a:lnTo>
                      <a:pt x="734" y="160"/>
                    </a:lnTo>
                    <a:lnTo>
                      <a:pt x="734" y="162"/>
                    </a:lnTo>
                    <a:lnTo>
                      <a:pt x="733" y="163"/>
                    </a:lnTo>
                    <a:lnTo>
                      <a:pt x="733" y="166"/>
                    </a:lnTo>
                    <a:lnTo>
                      <a:pt x="731" y="168"/>
                    </a:lnTo>
                    <a:lnTo>
                      <a:pt x="727" y="169"/>
                    </a:lnTo>
                    <a:lnTo>
                      <a:pt x="727" y="172"/>
                    </a:lnTo>
                    <a:lnTo>
                      <a:pt x="727" y="173"/>
                    </a:lnTo>
                    <a:lnTo>
                      <a:pt x="728" y="174"/>
                    </a:lnTo>
                    <a:lnTo>
                      <a:pt x="729" y="177"/>
                    </a:lnTo>
                    <a:lnTo>
                      <a:pt x="726" y="179"/>
                    </a:lnTo>
                    <a:lnTo>
                      <a:pt x="723" y="183"/>
                    </a:lnTo>
                    <a:lnTo>
                      <a:pt x="726" y="184"/>
                    </a:lnTo>
                    <a:lnTo>
                      <a:pt x="727" y="185"/>
                    </a:lnTo>
                    <a:lnTo>
                      <a:pt x="727" y="186"/>
                    </a:lnTo>
                    <a:lnTo>
                      <a:pt x="728" y="186"/>
                    </a:lnTo>
                    <a:lnTo>
                      <a:pt x="727" y="190"/>
                    </a:lnTo>
                    <a:lnTo>
                      <a:pt x="726" y="192"/>
                    </a:lnTo>
                    <a:lnTo>
                      <a:pt x="723" y="192"/>
                    </a:lnTo>
                    <a:lnTo>
                      <a:pt x="722" y="195"/>
                    </a:lnTo>
                    <a:lnTo>
                      <a:pt x="722" y="199"/>
                    </a:lnTo>
                    <a:lnTo>
                      <a:pt x="722" y="201"/>
                    </a:lnTo>
                    <a:lnTo>
                      <a:pt x="722" y="204"/>
                    </a:lnTo>
                    <a:lnTo>
                      <a:pt x="724" y="207"/>
                    </a:lnTo>
                    <a:lnTo>
                      <a:pt x="724" y="208"/>
                    </a:lnTo>
                    <a:lnTo>
                      <a:pt x="726" y="209"/>
                    </a:lnTo>
                    <a:lnTo>
                      <a:pt x="726" y="212"/>
                    </a:lnTo>
                    <a:lnTo>
                      <a:pt x="724" y="212"/>
                    </a:lnTo>
                    <a:lnTo>
                      <a:pt x="726" y="213"/>
                    </a:lnTo>
                    <a:lnTo>
                      <a:pt x="724" y="218"/>
                    </a:lnTo>
                    <a:lnTo>
                      <a:pt x="723" y="218"/>
                    </a:lnTo>
                    <a:lnTo>
                      <a:pt x="722" y="220"/>
                    </a:lnTo>
                    <a:lnTo>
                      <a:pt x="722" y="222"/>
                    </a:lnTo>
                    <a:lnTo>
                      <a:pt x="722" y="224"/>
                    </a:lnTo>
                    <a:lnTo>
                      <a:pt x="723" y="225"/>
                    </a:lnTo>
                    <a:lnTo>
                      <a:pt x="724" y="225"/>
                    </a:lnTo>
                    <a:lnTo>
                      <a:pt x="724" y="228"/>
                    </a:lnTo>
                    <a:lnTo>
                      <a:pt x="723" y="230"/>
                    </a:lnTo>
                    <a:lnTo>
                      <a:pt x="721" y="230"/>
                    </a:lnTo>
                    <a:lnTo>
                      <a:pt x="722" y="231"/>
                    </a:lnTo>
                    <a:lnTo>
                      <a:pt x="722" y="233"/>
                    </a:lnTo>
                    <a:lnTo>
                      <a:pt x="726" y="234"/>
                    </a:lnTo>
                    <a:lnTo>
                      <a:pt x="728" y="234"/>
                    </a:lnTo>
                    <a:lnTo>
                      <a:pt x="728" y="236"/>
                    </a:lnTo>
                    <a:lnTo>
                      <a:pt x="724" y="236"/>
                    </a:lnTo>
                    <a:lnTo>
                      <a:pt x="723" y="237"/>
                    </a:lnTo>
                    <a:lnTo>
                      <a:pt x="722" y="238"/>
                    </a:lnTo>
                    <a:lnTo>
                      <a:pt x="721" y="238"/>
                    </a:lnTo>
                    <a:lnTo>
                      <a:pt x="718" y="238"/>
                    </a:lnTo>
                    <a:lnTo>
                      <a:pt x="718" y="239"/>
                    </a:lnTo>
                    <a:lnTo>
                      <a:pt x="721" y="239"/>
                    </a:lnTo>
                    <a:lnTo>
                      <a:pt x="719" y="240"/>
                    </a:lnTo>
                    <a:lnTo>
                      <a:pt x="718" y="240"/>
                    </a:lnTo>
                    <a:lnTo>
                      <a:pt x="717" y="244"/>
                    </a:lnTo>
                    <a:lnTo>
                      <a:pt x="718" y="245"/>
                    </a:lnTo>
                    <a:lnTo>
                      <a:pt x="718" y="246"/>
                    </a:lnTo>
                    <a:lnTo>
                      <a:pt x="717" y="246"/>
                    </a:lnTo>
                    <a:lnTo>
                      <a:pt x="716" y="246"/>
                    </a:lnTo>
                    <a:lnTo>
                      <a:pt x="714" y="246"/>
                    </a:lnTo>
                    <a:lnTo>
                      <a:pt x="714" y="248"/>
                    </a:lnTo>
                    <a:lnTo>
                      <a:pt x="716" y="249"/>
                    </a:lnTo>
                    <a:lnTo>
                      <a:pt x="714" y="250"/>
                    </a:lnTo>
                    <a:lnTo>
                      <a:pt x="714" y="251"/>
                    </a:lnTo>
                    <a:lnTo>
                      <a:pt x="716" y="251"/>
                    </a:lnTo>
                    <a:lnTo>
                      <a:pt x="717" y="251"/>
                    </a:lnTo>
                    <a:lnTo>
                      <a:pt x="718" y="252"/>
                    </a:lnTo>
                    <a:lnTo>
                      <a:pt x="721" y="252"/>
                    </a:lnTo>
                    <a:lnTo>
                      <a:pt x="722" y="254"/>
                    </a:lnTo>
                    <a:lnTo>
                      <a:pt x="724" y="254"/>
                    </a:lnTo>
                    <a:lnTo>
                      <a:pt x="724" y="252"/>
                    </a:lnTo>
                    <a:lnTo>
                      <a:pt x="726" y="254"/>
                    </a:lnTo>
                    <a:lnTo>
                      <a:pt x="727" y="252"/>
                    </a:lnTo>
                    <a:lnTo>
                      <a:pt x="728" y="252"/>
                    </a:lnTo>
                    <a:lnTo>
                      <a:pt x="729" y="251"/>
                    </a:lnTo>
                    <a:lnTo>
                      <a:pt x="732" y="251"/>
                    </a:lnTo>
                    <a:lnTo>
                      <a:pt x="732" y="252"/>
                    </a:lnTo>
                    <a:lnTo>
                      <a:pt x="732" y="254"/>
                    </a:lnTo>
                    <a:lnTo>
                      <a:pt x="733" y="255"/>
                    </a:lnTo>
                    <a:lnTo>
                      <a:pt x="734" y="255"/>
                    </a:lnTo>
                    <a:lnTo>
                      <a:pt x="736" y="255"/>
                    </a:lnTo>
                    <a:lnTo>
                      <a:pt x="739" y="257"/>
                    </a:lnTo>
                    <a:lnTo>
                      <a:pt x="741" y="256"/>
                    </a:lnTo>
                    <a:lnTo>
                      <a:pt x="742" y="256"/>
                    </a:lnTo>
                    <a:lnTo>
                      <a:pt x="744" y="255"/>
                    </a:lnTo>
                    <a:lnTo>
                      <a:pt x="744" y="256"/>
                    </a:lnTo>
                    <a:lnTo>
                      <a:pt x="744" y="257"/>
                    </a:lnTo>
                    <a:lnTo>
                      <a:pt x="747" y="259"/>
                    </a:lnTo>
                    <a:lnTo>
                      <a:pt x="751" y="259"/>
                    </a:lnTo>
                    <a:lnTo>
                      <a:pt x="753" y="260"/>
                    </a:lnTo>
                    <a:lnTo>
                      <a:pt x="754" y="261"/>
                    </a:lnTo>
                    <a:lnTo>
                      <a:pt x="754" y="262"/>
                    </a:lnTo>
                    <a:lnTo>
                      <a:pt x="753" y="263"/>
                    </a:lnTo>
                    <a:lnTo>
                      <a:pt x="754" y="265"/>
                    </a:lnTo>
                    <a:lnTo>
                      <a:pt x="754" y="266"/>
                    </a:lnTo>
                    <a:lnTo>
                      <a:pt x="753" y="268"/>
                    </a:lnTo>
                    <a:lnTo>
                      <a:pt x="755" y="268"/>
                    </a:lnTo>
                    <a:lnTo>
                      <a:pt x="755" y="271"/>
                    </a:lnTo>
                    <a:lnTo>
                      <a:pt x="755" y="272"/>
                    </a:lnTo>
                    <a:lnTo>
                      <a:pt x="757" y="272"/>
                    </a:lnTo>
                    <a:lnTo>
                      <a:pt x="758" y="273"/>
                    </a:lnTo>
                    <a:lnTo>
                      <a:pt x="758" y="275"/>
                    </a:lnTo>
                    <a:lnTo>
                      <a:pt x="760" y="277"/>
                    </a:lnTo>
                    <a:lnTo>
                      <a:pt x="760" y="278"/>
                    </a:lnTo>
                    <a:lnTo>
                      <a:pt x="758" y="281"/>
                    </a:lnTo>
                    <a:lnTo>
                      <a:pt x="759" y="285"/>
                    </a:lnTo>
                    <a:lnTo>
                      <a:pt x="759" y="286"/>
                    </a:lnTo>
                    <a:lnTo>
                      <a:pt x="757" y="289"/>
                    </a:lnTo>
                    <a:lnTo>
                      <a:pt x="758" y="291"/>
                    </a:lnTo>
                    <a:lnTo>
                      <a:pt x="757" y="292"/>
                    </a:lnTo>
                    <a:lnTo>
                      <a:pt x="757" y="293"/>
                    </a:lnTo>
                    <a:lnTo>
                      <a:pt x="758" y="295"/>
                    </a:lnTo>
                    <a:lnTo>
                      <a:pt x="762" y="301"/>
                    </a:lnTo>
                    <a:lnTo>
                      <a:pt x="762" y="302"/>
                    </a:lnTo>
                    <a:lnTo>
                      <a:pt x="760" y="303"/>
                    </a:lnTo>
                    <a:lnTo>
                      <a:pt x="760" y="304"/>
                    </a:lnTo>
                    <a:lnTo>
                      <a:pt x="759" y="304"/>
                    </a:lnTo>
                    <a:lnTo>
                      <a:pt x="759" y="305"/>
                    </a:lnTo>
                    <a:lnTo>
                      <a:pt x="758" y="308"/>
                    </a:lnTo>
                    <a:lnTo>
                      <a:pt x="759" y="309"/>
                    </a:lnTo>
                    <a:lnTo>
                      <a:pt x="758" y="310"/>
                    </a:lnTo>
                    <a:lnTo>
                      <a:pt x="758" y="312"/>
                    </a:lnTo>
                    <a:lnTo>
                      <a:pt x="758" y="314"/>
                    </a:lnTo>
                    <a:lnTo>
                      <a:pt x="757" y="314"/>
                    </a:lnTo>
                    <a:lnTo>
                      <a:pt x="754" y="315"/>
                    </a:lnTo>
                    <a:lnTo>
                      <a:pt x="753" y="318"/>
                    </a:lnTo>
                    <a:lnTo>
                      <a:pt x="752" y="320"/>
                    </a:lnTo>
                    <a:lnTo>
                      <a:pt x="751" y="325"/>
                    </a:lnTo>
                    <a:lnTo>
                      <a:pt x="744" y="333"/>
                    </a:lnTo>
                    <a:lnTo>
                      <a:pt x="744" y="339"/>
                    </a:lnTo>
                    <a:lnTo>
                      <a:pt x="744" y="345"/>
                    </a:lnTo>
                    <a:lnTo>
                      <a:pt x="742" y="351"/>
                    </a:lnTo>
                    <a:lnTo>
                      <a:pt x="739" y="357"/>
                    </a:lnTo>
                    <a:lnTo>
                      <a:pt x="738" y="358"/>
                    </a:lnTo>
                    <a:lnTo>
                      <a:pt x="738" y="366"/>
                    </a:lnTo>
                    <a:lnTo>
                      <a:pt x="739" y="369"/>
                    </a:lnTo>
                    <a:lnTo>
                      <a:pt x="738" y="371"/>
                    </a:lnTo>
                    <a:lnTo>
                      <a:pt x="741" y="374"/>
                    </a:lnTo>
                    <a:lnTo>
                      <a:pt x="743" y="375"/>
                    </a:lnTo>
                    <a:lnTo>
                      <a:pt x="741" y="379"/>
                    </a:lnTo>
                    <a:lnTo>
                      <a:pt x="742" y="381"/>
                    </a:lnTo>
                    <a:lnTo>
                      <a:pt x="751" y="379"/>
                    </a:lnTo>
                    <a:lnTo>
                      <a:pt x="755" y="379"/>
                    </a:lnTo>
                    <a:lnTo>
                      <a:pt x="760" y="381"/>
                    </a:lnTo>
                    <a:lnTo>
                      <a:pt x="765" y="384"/>
                    </a:lnTo>
                    <a:lnTo>
                      <a:pt x="767" y="386"/>
                    </a:lnTo>
                    <a:lnTo>
                      <a:pt x="767" y="390"/>
                    </a:lnTo>
                    <a:lnTo>
                      <a:pt x="769" y="391"/>
                    </a:lnTo>
                    <a:lnTo>
                      <a:pt x="777" y="391"/>
                    </a:lnTo>
                    <a:lnTo>
                      <a:pt x="783" y="396"/>
                    </a:lnTo>
                    <a:lnTo>
                      <a:pt x="784" y="399"/>
                    </a:lnTo>
                    <a:lnTo>
                      <a:pt x="782" y="404"/>
                    </a:lnTo>
                    <a:lnTo>
                      <a:pt x="778" y="410"/>
                    </a:lnTo>
                    <a:lnTo>
                      <a:pt x="773" y="411"/>
                    </a:lnTo>
                    <a:lnTo>
                      <a:pt x="769" y="415"/>
                    </a:lnTo>
                    <a:lnTo>
                      <a:pt x="767" y="420"/>
                    </a:lnTo>
                    <a:lnTo>
                      <a:pt x="762" y="422"/>
                    </a:lnTo>
                    <a:lnTo>
                      <a:pt x="759" y="427"/>
                    </a:lnTo>
                    <a:lnTo>
                      <a:pt x="759" y="436"/>
                    </a:lnTo>
                    <a:lnTo>
                      <a:pt x="754" y="442"/>
                    </a:lnTo>
                    <a:lnTo>
                      <a:pt x="751" y="448"/>
                    </a:lnTo>
                    <a:lnTo>
                      <a:pt x="749" y="454"/>
                    </a:lnTo>
                    <a:lnTo>
                      <a:pt x="747" y="458"/>
                    </a:lnTo>
                    <a:lnTo>
                      <a:pt x="738" y="473"/>
                    </a:lnTo>
                    <a:lnTo>
                      <a:pt x="733" y="483"/>
                    </a:lnTo>
                    <a:lnTo>
                      <a:pt x="724" y="492"/>
                    </a:lnTo>
                    <a:lnTo>
                      <a:pt x="717" y="504"/>
                    </a:lnTo>
                    <a:lnTo>
                      <a:pt x="708" y="515"/>
                    </a:lnTo>
                    <a:lnTo>
                      <a:pt x="704" y="523"/>
                    </a:lnTo>
                    <a:lnTo>
                      <a:pt x="701" y="532"/>
                    </a:lnTo>
                    <a:lnTo>
                      <a:pt x="697" y="537"/>
                    </a:lnTo>
                    <a:lnTo>
                      <a:pt x="691" y="540"/>
                    </a:lnTo>
                    <a:lnTo>
                      <a:pt x="689" y="543"/>
                    </a:lnTo>
                    <a:lnTo>
                      <a:pt x="686" y="549"/>
                    </a:lnTo>
                    <a:lnTo>
                      <a:pt x="692" y="554"/>
                    </a:lnTo>
                    <a:lnTo>
                      <a:pt x="693" y="560"/>
                    </a:lnTo>
                    <a:lnTo>
                      <a:pt x="689" y="562"/>
                    </a:lnTo>
                    <a:lnTo>
                      <a:pt x="682" y="563"/>
                    </a:lnTo>
                    <a:lnTo>
                      <a:pt x="681" y="570"/>
                    </a:lnTo>
                    <a:lnTo>
                      <a:pt x="676" y="573"/>
                    </a:lnTo>
                    <a:lnTo>
                      <a:pt x="676" y="589"/>
                    </a:lnTo>
                    <a:lnTo>
                      <a:pt x="678" y="599"/>
                    </a:lnTo>
                    <a:lnTo>
                      <a:pt x="678" y="605"/>
                    </a:lnTo>
                    <a:lnTo>
                      <a:pt x="676" y="610"/>
                    </a:lnTo>
                    <a:lnTo>
                      <a:pt x="673" y="614"/>
                    </a:lnTo>
                    <a:lnTo>
                      <a:pt x="666" y="626"/>
                    </a:lnTo>
                    <a:lnTo>
                      <a:pt x="662" y="628"/>
                    </a:lnTo>
                    <a:lnTo>
                      <a:pt x="658" y="632"/>
                    </a:lnTo>
                    <a:lnTo>
                      <a:pt x="659" y="643"/>
                    </a:lnTo>
                    <a:lnTo>
                      <a:pt x="654" y="650"/>
                    </a:lnTo>
                    <a:lnTo>
                      <a:pt x="653" y="654"/>
                    </a:lnTo>
                    <a:lnTo>
                      <a:pt x="653" y="663"/>
                    </a:lnTo>
                    <a:lnTo>
                      <a:pt x="652" y="667"/>
                    </a:lnTo>
                    <a:lnTo>
                      <a:pt x="652" y="672"/>
                    </a:lnTo>
                    <a:lnTo>
                      <a:pt x="654" y="674"/>
                    </a:lnTo>
                    <a:lnTo>
                      <a:pt x="656" y="678"/>
                    </a:lnTo>
                    <a:lnTo>
                      <a:pt x="653" y="680"/>
                    </a:lnTo>
                    <a:lnTo>
                      <a:pt x="649" y="684"/>
                    </a:lnTo>
                    <a:lnTo>
                      <a:pt x="647" y="687"/>
                    </a:lnTo>
                    <a:lnTo>
                      <a:pt x="643" y="690"/>
                    </a:lnTo>
                    <a:lnTo>
                      <a:pt x="647" y="694"/>
                    </a:lnTo>
                    <a:lnTo>
                      <a:pt x="647" y="697"/>
                    </a:lnTo>
                    <a:lnTo>
                      <a:pt x="648" y="701"/>
                    </a:lnTo>
                    <a:lnTo>
                      <a:pt x="652" y="705"/>
                    </a:lnTo>
                    <a:lnTo>
                      <a:pt x="656" y="709"/>
                    </a:lnTo>
                    <a:lnTo>
                      <a:pt x="656" y="713"/>
                    </a:lnTo>
                    <a:lnTo>
                      <a:pt x="654" y="715"/>
                    </a:lnTo>
                    <a:lnTo>
                      <a:pt x="649" y="717"/>
                    </a:lnTo>
                    <a:lnTo>
                      <a:pt x="649" y="723"/>
                    </a:lnTo>
                    <a:lnTo>
                      <a:pt x="652" y="731"/>
                    </a:lnTo>
                    <a:lnTo>
                      <a:pt x="651" y="735"/>
                    </a:lnTo>
                    <a:lnTo>
                      <a:pt x="648" y="738"/>
                    </a:lnTo>
                    <a:lnTo>
                      <a:pt x="647" y="739"/>
                    </a:lnTo>
                    <a:lnTo>
                      <a:pt x="647" y="743"/>
                    </a:lnTo>
                    <a:lnTo>
                      <a:pt x="648" y="744"/>
                    </a:lnTo>
                    <a:lnTo>
                      <a:pt x="647" y="746"/>
                    </a:lnTo>
                    <a:lnTo>
                      <a:pt x="634" y="744"/>
                    </a:lnTo>
                    <a:lnTo>
                      <a:pt x="624" y="740"/>
                    </a:lnTo>
                    <a:lnTo>
                      <a:pt x="618" y="741"/>
                    </a:lnTo>
                    <a:lnTo>
                      <a:pt x="611" y="739"/>
                    </a:lnTo>
                    <a:lnTo>
                      <a:pt x="601" y="738"/>
                    </a:lnTo>
                    <a:lnTo>
                      <a:pt x="596" y="739"/>
                    </a:lnTo>
                    <a:lnTo>
                      <a:pt x="588" y="741"/>
                    </a:lnTo>
                    <a:lnTo>
                      <a:pt x="585" y="741"/>
                    </a:lnTo>
                    <a:lnTo>
                      <a:pt x="578" y="731"/>
                    </a:lnTo>
                    <a:lnTo>
                      <a:pt x="575" y="726"/>
                    </a:lnTo>
                    <a:lnTo>
                      <a:pt x="570" y="723"/>
                    </a:lnTo>
                    <a:lnTo>
                      <a:pt x="560" y="722"/>
                    </a:lnTo>
                    <a:lnTo>
                      <a:pt x="551" y="721"/>
                    </a:lnTo>
                    <a:lnTo>
                      <a:pt x="545" y="719"/>
                    </a:lnTo>
                    <a:lnTo>
                      <a:pt x="537" y="719"/>
                    </a:lnTo>
                    <a:lnTo>
                      <a:pt x="531" y="721"/>
                    </a:lnTo>
                    <a:lnTo>
                      <a:pt x="525" y="721"/>
                    </a:lnTo>
                    <a:lnTo>
                      <a:pt x="518" y="719"/>
                    </a:lnTo>
                    <a:lnTo>
                      <a:pt x="517" y="719"/>
                    </a:lnTo>
                    <a:lnTo>
                      <a:pt x="507" y="717"/>
                    </a:lnTo>
                    <a:lnTo>
                      <a:pt x="500" y="716"/>
                    </a:lnTo>
                    <a:lnTo>
                      <a:pt x="487" y="709"/>
                    </a:lnTo>
                    <a:lnTo>
                      <a:pt x="482" y="707"/>
                    </a:lnTo>
                    <a:lnTo>
                      <a:pt x="475" y="705"/>
                    </a:lnTo>
                    <a:lnTo>
                      <a:pt x="472" y="701"/>
                    </a:lnTo>
                    <a:lnTo>
                      <a:pt x="472" y="703"/>
                    </a:lnTo>
                    <a:lnTo>
                      <a:pt x="471" y="704"/>
                    </a:lnTo>
                    <a:lnTo>
                      <a:pt x="468" y="704"/>
                    </a:lnTo>
                    <a:lnTo>
                      <a:pt x="468" y="707"/>
                    </a:lnTo>
                    <a:lnTo>
                      <a:pt x="466" y="705"/>
                    </a:lnTo>
                    <a:lnTo>
                      <a:pt x="465" y="704"/>
                    </a:lnTo>
                    <a:lnTo>
                      <a:pt x="465" y="705"/>
                    </a:lnTo>
                    <a:lnTo>
                      <a:pt x="466" y="709"/>
                    </a:lnTo>
                    <a:lnTo>
                      <a:pt x="463" y="714"/>
                    </a:lnTo>
                    <a:lnTo>
                      <a:pt x="462" y="714"/>
                    </a:lnTo>
                    <a:lnTo>
                      <a:pt x="461" y="710"/>
                    </a:lnTo>
                    <a:lnTo>
                      <a:pt x="458" y="710"/>
                    </a:lnTo>
                    <a:lnTo>
                      <a:pt x="457" y="710"/>
                    </a:lnTo>
                    <a:lnTo>
                      <a:pt x="457" y="715"/>
                    </a:lnTo>
                    <a:lnTo>
                      <a:pt x="458" y="716"/>
                    </a:lnTo>
                    <a:lnTo>
                      <a:pt x="463" y="716"/>
                    </a:lnTo>
                    <a:lnTo>
                      <a:pt x="465" y="716"/>
                    </a:lnTo>
                    <a:lnTo>
                      <a:pt x="465" y="719"/>
                    </a:lnTo>
                    <a:lnTo>
                      <a:pt x="463" y="719"/>
                    </a:lnTo>
                    <a:lnTo>
                      <a:pt x="461" y="717"/>
                    </a:lnTo>
                    <a:lnTo>
                      <a:pt x="461" y="720"/>
                    </a:lnTo>
                    <a:lnTo>
                      <a:pt x="462" y="721"/>
                    </a:lnTo>
                    <a:lnTo>
                      <a:pt x="465" y="721"/>
                    </a:lnTo>
                    <a:lnTo>
                      <a:pt x="467" y="721"/>
                    </a:lnTo>
                    <a:lnTo>
                      <a:pt x="466" y="723"/>
                    </a:lnTo>
                    <a:lnTo>
                      <a:pt x="470" y="726"/>
                    </a:lnTo>
                    <a:lnTo>
                      <a:pt x="471" y="727"/>
                    </a:lnTo>
                    <a:lnTo>
                      <a:pt x="472" y="728"/>
                    </a:lnTo>
                    <a:lnTo>
                      <a:pt x="471" y="731"/>
                    </a:lnTo>
                    <a:lnTo>
                      <a:pt x="470" y="731"/>
                    </a:lnTo>
                    <a:lnTo>
                      <a:pt x="468" y="728"/>
                    </a:lnTo>
                    <a:lnTo>
                      <a:pt x="467" y="728"/>
                    </a:lnTo>
                    <a:lnTo>
                      <a:pt x="465" y="729"/>
                    </a:lnTo>
                    <a:lnTo>
                      <a:pt x="466" y="731"/>
                    </a:lnTo>
                    <a:lnTo>
                      <a:pt x="468" y="731"/>
                    </a:lnTo>
                    <a:lnTo>
                      <a:pt x="470" y="732"/>
                    </a:lnTo>
                    <a:lnTo>
                      <a:pt x="470" y="733"/>
                    </a:lnTo>
                    <a:lnTo>
                      <a:pt x="468" y="733"/>
                    </a:lnTo>
                    <a:lnTo>
                      <a:pt x="470" y="734"/>
                    </a:lnTo>
                    <a:lnTo>
                      <a:pt x="470" y="735"/>
                    </a:lnTo>
                    <a:lnTo>
                      <a:pt x="468" y="735"/>
                    </a:lnTo>
                    <a:lnTo>
                      <a:pt x="467" y="734"/>
                    </a:lnTo>
                    <a:lnTo>
                      <a:pt x="465" y="734"/>
                    </a:lnTo>
                    <a:lnTo>
                      <a:pt x="467" y="737"/>
                    </a:lnTo>
                    <a:lnTo>
                      <a:pt x="467" y="738"/>
                    </a:lnTo>
                    <a:lnTo>
                      <a:pt x="465" y="738"/>
                    </a:lnTo>
                    <a:lnTo>
                      <a:pt x="465" y="739"/>
                    </a:lnTo>
                    <a:lnTo>
                      <a:pt x="465" y="740"/>
                    </a:lnTo>
                    <a:lnTo>
                      <a:pt x="468" y="740"/>
                    </a:lnTo>
                    <a:lnTo>
                      <a:pt x="470" y="741"/>
                    </a:lnTo>
                    <a:lnTo>
                      <a:pt x="470" y="743"/>
                    </a:lnTo>
                    <a:lnTo>
                      <a:pt x="467" y="743"/>
                    </a:lnTo>
                    <a:lnTo>
                      <a:pt x="467" y="744"/>
                    </a:lnTo>
                    <a:lnTo>
                      <a:pt x="467" y="746"/>
                    </a:lnTo>
                    <a:lnTo>
                      <a:pt x="466" y="746"/>
                    </a:lnTo>
                    <a:lnTo>
                      <a:pt x="465" y="744"/>
                    </a:lnTo>
                    <a:lnTo>
                      <a:pt x="463" y="744"/>
                    </a:lnTo>
                    <a:lnTo>
                      <a:pt x="463" y="745"/>
                    </a:lnTo>
                    <a:lnTo>
                      <a:pt x="462" y="746"/>
                    </a:lnTo>
                    <a:lnTo>
                      <a:pt x="460" y="746"/>
                    </a:lnTo>
                    <a:lnTo>
                      <a:pt x="458" y="746"/>
                    </a:lnTo>
                    <a:lnTo>
                      <a:pt x="458" y="750"/>
                    </a:lnTo>
                    <a:lnTo>
                      <a:pt x="456" y="751"/>
                    </a:lnTo>
                    <a:lnTo>
                      <a:pt x="456" y="755"/>
                    </a:lnTo>
                    <a:lnTo>
                      <a:pt x="458" y="755"/>
                    </a:lnTo>
                    <a:lnTo>
                      <a:pt x="458" y="757"/>
                    </a:lnTo>
                    <a:lnTo>
                      <a:pt x="461" y="757"/>
                    </a:lnTo>
                    <a:lnTo>
                      <a:pt x="462" y="758"/>
                    </a:lnTo>
                    <a:lnTo>
                      <a:pt x="461" y="760"/>
                    </a:lnTo>
                    <a:lnTo>
                      <a:pt x="458" y="760"/>
                    </a:lnTo>
                    <a:lnTo>
                      <a:pt x="461" y="764"/>
                    </a:lnTo>
                    <a:lnTo>
                      <a:pt x="460" y="764"/>
                    </a:lnTo>
                    <a:lnTo>
                      <a:pt x="458" y="764"/>
                    </a:lnTo>
                    <a:lnTo>
                      <a:pt x="457" y="764"/>
                    </a:lnTo>
                    <a:lnTo>
                      <a:pt x="456" y="764"/>
                    </a:lnTo>
                    <a:lnTo>
                      <a:pt x="456" y="766"/>
                    </a:lnTo>
                    <a:lnTo>
                      <a:pt x="453" y="768"/>
                    </a:lnTo>
                    <a:lnTo>
                      <a:pt x="453" y="769"/>
                    </a:lnTo>
                    <a:lnTo>
                      <a:pt x="452" y="772"/>
                    </a:lnTo>
                    <a:lnTo>
                      <a:pt x="452" y="773"/>
                    </a:lnTo>
                    <a:lnTo>
                      <a:pt x="453" y="773"/>
                    </a:lnTo>
                    <a:lnTo>
                      <a:pt x="453" y="775"/>
                    </a:lnTo>
                    <a:lnTo>
                      <a:pt x="452" y="775"/>
                    </a:lnTo>
                    <a:lnTo>
                      <a:pt x="450" y="773"/>
                    </a:lnTo>
                    <a:lnTo>
                      <a:pt x="447" y="773"/>
                    </a:lnTo>
                    <a:lnTo>
                      <a:pt x="447" y="774"/>
                    </a:lnTo>
                    <a:lnTo>
                      <a:pt x="447" y="775"/>
                    </a:lnTo>
                    <a:lnTo>
                      <a:pt x="448" y="775"/>
                    </a:lnTo>
                    <a:lnTo>
                      <a:pt x="446" y="778"/>
                    </a:lnTo>
                    <a:lnTo>
                      <a:pt x="447" y="778"/>
                    </a:lnTo>
                    <a:lnTo>
                      <a:pt x="447" y="779"/>
                    </a:lnTo>
                    <a:lnTo>
                      <a:pt x="446" y="780"/>
                    </a:lnTo>
                    <a:lnTo>
                      <a:pt x="442" y="780"/>
                    </a:lnTo>
                    <a:lnTo>
                      <a:pt x="442" y="781"/>
                    </a:lnTo>
                    <a:lnTo>
                      <a:pt x="445" y="781"/>
                    </a:lnTo>
                    <a:lnTo>
                      <a:pt x="445" y="785"/>
                    </a:lnTo>
                    <a:lnTo>
                      <a:pt x="448" y="785"/>
                    </a:lnTo>
                    <a:lnTo>
                      <a:pt x="448" y="786"/>
                    </a:lnTo>
                    <a:lnTo>
                      <a:pt x="445" y="786"/>
                    </a:lnTo>
                    <a:lnTo>
                      <a:pt x="443" y="788"/>
                    </a:lnTo>
                    <a:lnTo>
                      <a:pt x="442" y="787"/>
                    </a:lnTo>
                    <a:lnTo>
                      <a:pt x="442" y="786"/>
                    </a:lnTo>
                    <a:lnTo>
                      <a:pt x="441" y="785"/>
                    </a:lnTo>
                    <a:lnTo>
                      <a:pt x="440" y="786"/>
                    </a:lnTo>
                    <a:lnTo>
                      <a:pt x="440" y="790"/>
                    </a:lnTo>
                    <a:lnTo>
                      <a:pt x="438" y="791"/>
                    </a:lnTo>
                    <a:lnTo>
                      <a:pt x="435" y="790"/>
                    </a:lnTo>
                    <a:lnTo>
                      <a:pt x="434" y="788"/>
                    </a:lnTo>
                    <a:lnTo>
                      <a:pt x="432" y="788"/>
                    </a:lnTo>
                    <a:lnTo>
                      <a:pt x="431" y="788"/>
                    </a:lnTo>
                    <a:lnTo>
                      <a:pt x="432" y="790"/>
                    </a:lnTo>
                    <a:lnTo>
                      <a:pt x="435" y="791"/>
                    </a:lnTo>
                    <a:lnTo>
                      <a:pt x="434" y="792"/>
                    </a:lnTo>
                    <a:lnTo>
                      <a:pt x="431" y="792"/>
                    </a:lnTo>
                    <a:lnTo>
                      <a:pt x="431" y="793"/>
                    </a:lnTo>
                    <a:lnTo>
                      <a:pt x="429" y="793"/>
                    </a:lnTo>
                    <a:lnTo>
                      <a:pt x="429" y="792"/>
                    </a:lnTo>
                    <a:lnTo>
                      <a:pt x="426" y="791"/>
                    </a:lnTo>
                    <a:lnTo>
                      <a:pt x="426" y="787"/>
                    </a:lnTo>
                    <a:lnTo>
                      <a:pt x="426" y="786"/>
                    </a:lnTo>
                    <a:lnTo>
                      <a:pt x="424" y="786"/>
                    </a:lnTo>
                    <a:lnTo>
                      <a:pt x="424" y="784"/>
                    </a:lnTo>
                    <a:lnTo>
                      <a:pt x="422" y="782"/>
                    </a:lnTo>
                    <a:lnTo>
                      <a:pt x="421" y="784"/>
                    </a:lnTo>
                    <a:lnTo>
                      <a:pt x="421" y="786"/>
                    </a:lnTo>
                    <a:lnTo>
                      <a:pt x="421" y="787"/>
                    </a:lnTo>
                    <a:lnTo>
                      <a:pt x="417" y="787"/>
                    </a:lnTo>
                    <a:lnTo>
                      <a:pt x="417" y="788"/>
                    </a:lnTo>
                    <a:lnTo>
                      <a:pt x="415" y="788"/>
                    </a:lnTo>
                    <a:lnTo>
                      <a:pt x="415" y="793"/>
                    </a:lnTo>
                    <a:lnTo>
                      <a:pt x="414" y="793"/>
                    </a:lnTo>
                    <a:lnTo>
                      <a:pt x="412" y="792"/>
                    </a:lnTo>
                    <a:lnTo>
                      <a:pt x="412" y="793"/>
                    </a:lnTo>
                    <a:lnTo>
                      <a:pt x="414" y="796"/>
                    </a:lnTo>
                    <a:lnTo>
                      <a:pt x="412" y="797"/>
                    </a:lnTo>
                    <a:lnTo>
                      <a:pt x="410" y="797"/>
                    </a:lnTo>
                    <a:lnTo>
                      <a:pt x="407" y="798"/>
                    </a:lnTo>
                    <a:lnTo>
                      <a:pt x="404" y="798"/>
                    </a:lnTo>
                    <a:lnTo>
                      <a:pt x="402" y="797"/>
                    </a:lnTo>
                    <a:lnTo>
                      <a:pt x="400" y="793"/>
                    </a:lnTo>
                    <a:lnTo>
                      <a:pt x="400" y="788"/>
                    </a:lnTo>
                    <a:lnTo>
                      <a:pt x="399" y="785"/>
                    </a:lnTo>
                    <a:lnTo>
                      <a:pt x="396" y="785"/>
                    </a:lnTo>
                    <a:lnTo>
                      <a:pt x="394" y="788"/>
                    </a:lnTo>
                    <a:lnTo>
                      <a:pt x="389" y="793"/>
                    </a:lnTo>
                    <a:lnTo>
                      <a:pt x="382" y="794"/>
                    </a:lnTo>
                    <a:lnTo>
                      <a:pt x="374" y="792"/>
                    </a:lnTo>
                    <a:lnTo>
                      <a:pt x="367" y="784"/>
                    </a:lnTo>
                    <a:lnTo>
                      <a:pt x="359" y="763"/>
                    </a:lnTo>
                    <a:lnTo>
                      <a:pt x="356" y="760"/>
                    </a:lnTo>
                    <a:lnTo>
                      <a:pt x="350" y="758"/>
                    </a:lnTo>
                    <a:lnTo>
                      <a:pt x="345" y="761"/>
                    </a:lnTo>
                    <a:lnTo>
                      <a:pt x="337" y="763"/>
                    </a:lnTo>
                    <a:lnTo>
                      <a:pt x="322" y="768"/>
                    </a:lnTo>
                    <a:lnTo>
                      <a:pt x="309" y="773"/>
                    </a:lnTo>
                    <a:lnTo>
                      <a:pt x="299" y="774"/>
                    </a:lnTo>
                    <a:lnTo>
                      <a:pt x="290" y="774"/>
                    </a:lnTo>
                    <a:lnTo>
                      <a:pt x="284" y="775"/>
                    </a:lnTo>
                    <a:lnTo>
                      <a:pt x="281" y="780"/>
                    </a:lnTo>
                    <a:lnTo>
                      <a:pt x="275" y="782"/>
                    </a:lnTo>
                    <a:lnTo>
                      <a:pt x="268" y="784"/>
                    </a:lnTo>
                    <a:lnTo>
                      <a:pt x="263" y="779"/>
                    </a:lnTo>
                    <a:lnTo>
                      <a:pt x="250" y="768"/>
                    </a:lnTo>
                    <a:lnTo>
                      <a:pt x="234" y="762"/>
                    </a:lnTo>
                    <a:lnTo>
                      <a:pt x="219" y="757"/>
                    </a:lnTo>
                    <a:lnTo>
                      <a:pt x="210" y="754"/>
                    </a:lnTo>
                    <a:lnTo>
                      <a:pt x="203" y="754"/>
                    </a:lnTo>
                    <a:lnTo>
                      <a:pt x="198" y="761"/>
                    </a:lnTo>
                    <a:lnTo>
                      <a:pt x="193" y="762"/>
                    </a:lnTo>
                    <a:lnTo>
                      <a:pt x="184" y="763"/>
                    </a:lnTo>
                    <a:lnTo>
                      <a:pt x="180" y="766"/>
                    </a:lnTo>
                    <a:lnTo>
                      <a:pt x="179" y="767"/>
                    </a:lnTo>
                    <a:lnTo>
                      <a:pt x="171" y="767"/>
                    </a:lnTo>
                    <a:lnTo>
                      <a:pt x="170" y="769"/>
                    </a:lnTo>
                    <a:lnTo>
                      <a:pt x="168" y="769"/>
                    </a:lnTo>
                    <a:lnTo>
                      <a:pt x="164" y="774"/>
                    </a:lnTo>
                    <a:lnTo>
                      <a:pt x="159" y="778"/>
                    </a:lnTo>
                    <a:lnTo>
                      <a:pt x="155" y="781"/>
                    </a:lnTo>
                    <a:lnTo>
                      <a:pt x="151" y="786"/>
                    </a:lnTo>
                    <a:lnTo>
                      <a:pt x="144" y="787"/>
                    </a:lnTo>
                    <a:lnTo>
                      <a:pt x="140" y="782"/>
                    </a:lnTo>
                    <a:lnTo>
                      <a:pt x="138" y="781"/>
                    </a:lnTo>
                    <a:lnTo>
                      <a:pt x="134" y="781"/>
                    </a:lnTo>
                    <a:lnTo>
                      <a:pt x="133" y="779"/>
                    </a:lnTo>
                    <a:lnTo>
                      <a:pt x="130" y="776"/>
                    </a:lnTo>
                    <a:lnTo>
                      <a:pt x="126" y="776"/>
                    </a:lnTo>
                    <a:lnTo>
                      <a:pt x="123" y="775"/>
                    </a:lnTo>
                    <a:lnTo>
                      <a:pt x="120" y="773"/>
                    </a:lnTo>
                    <a:lnTo>
                      <a:pt x="124" y="768"/>
                    </a:lnTo>
                    <a:lnTo>
                      <a:pt x="124" y="766"/>
                    </a:lnTo>
                    <a:lnTo>
                      <a:pt x="120" y="764"/>
                    </a:lnTo>
                    <a:lnTo>
                      <a:pt x="117" y="764"/>
                    </a:lnTo>
                    <a:lnTo>
                      <a:pt x="113" y="761"/>
                    </a:lnTo>
                    <a:lnTo>
                      <a:pt x="109" y="758"/>
                    </a:lnTo>
                    <a:lnTo>
                      <a:pt x="105" y="760"/>
                    </a:lnTo>
                    <a:lnTo>
                      <a:pt x="103" y="762"/>
                    </a:lnTo>
                    <a:lnTo>
                      <a:pt x="100" y="767"/>
                    </a:lnTo>
                    <a:lnTo>
                      <a:pt x="98" y="767"/>
                    </a:lnTo>
                    <a:lnTo>
                      <a:pt x="93" y="772"/>
                    </a:lnTo>
                    <a:lnTo>
                      <a:pt x="89" y="772"/>
                    </a:lnTo>
                    <a:lnTo>
                      <a:pt x="87" y="768"/>
                    </a:lnTo>
                    <a:lnTo>
                      <a:pt x="89" y="761"/>
                    </a:lnTo>
                    <a:lnTo>
                      <a:pt x="85" y="758"/>
                    </a:lnTo>
                    <a:lnTo>
                      <a:pt x="80" y="758"/>
                    </a:lnTo>
                    <a:lnTo>
                      <a:pt x="78" y="754"/>
                    </a:lnTo>
                    <a:lnTo>
                      <a:pt x="79" y="746"/>
                    </a:lnTo>
                    <a:lnTo>
                      <a:pt x="77" y="743"/>
                    </a:lnTo>
                    <a:lnTo>
                      <a:pt x="69" y="741"/>
                    </a:lnTo>
                    <a:lnTo>
                      <a:pt x="64" y="740"/>
                    </a:lnTo>
                    <a:lnTo>
                      <a:pt x="60" y="737"/>
                    </a:lnTo>
                    <a:lnTo>
                      <a:pt x="58" y="732"/>
                    </a:lnTo>
                    <a:lnTo>
                      <a:pt x="55" y="726"/>
                    </a:lnTo>
                    <a:lnTo>
                      <a:pt x="52" y="727"/>
                    </a:lnTo>
                    <a:lnTo>
                      <a:pt x="49" y="728"/>
                    </a:lnTo>
                    <a:lnTo>
                      <a:pt x="47" y="727"/>
                    </a:lnTo>
                    <a:lnTo>
                      <a:pt x="44" y="727"/>
                    </a:lnTo>
                    <a:lnTo>
                      <a:pt x="40" y="729"/>
                    </a:lnTo>
                    <a:lnTo>
                      <a:pt x="38" y="732"/>
                    </a:lnTo>
                    <a:lnTo>
                      <a:pt x="34" y="733"/>
                    </a:lnTo>
                    <a:lnTo>
                      <a:pt x="32" y="735"/>
                    </a:lnTo>
                    <a:lnTo>
                      <a:pt x="30" y="738"/>
                    </a:lnTo>
                    <a:lnTo>
                      <a:pt x="29" y="740"/>
                    </a:lnTo>
                    <a:lnTo>
                      <a:pt x="24" y="740"/>
                    </a:lnTo>
                    <a:lnTo>
                      <a:pt x="22" y="735"/>
                    </a:lnTo>
                    <a:lnTo>
                      <a:pt x="18" y="732"/>
                    </a:lnTo>
                    <a:lnTo>
                      <a:pt x="9" y="731"/>
                    </a:lnTo>
                    <a:lnTo>
                      <a:pt x="4" y="732"/>
                    </a:lnTo>
                    <a:lnTo>
                      <a:pt x="2" y="733"/>
                    </a:lnTo>
                    <a:lnTo>
                      <a:pt x="0" y="733"/>
                    </a:lnTo>
                    <a:lnTo>
                      <a:pt x="7" y="721"/>
                    </a:lnTo>
                    <a:lnTo>
                      <a:pt x="13" y="713"/>
                    </a:lnTo>
                    <a:lnTo>
                      <a:pt x="18" y="705"/>
                    </a:lnTo>
                    <a:lnTo>
                      <a:pt x="25" y="704"/>
                    </a:lnTo>
                    <a:lnTo>
                      <a:pt x="29" y="705"/>
                    </a:lnTo>
                    <a:lnTo>
                      <a:pt x="32" y="704"/>
                    </a:lnTo>
                    <a:lnTo>
                      <a:pt x="34" y="703"/>
                    </a:lnTo>
                    <a:lnTo>
                      <a:pt x="32" y="702"/>
                    </a:lnTo>
                    <a:lnTo>
                      <a:pt x="28" y="699"/>
                    </a:lnTo>
                    <a:lnTo>
                      <a:pt x="28" y="696"/>
                    </a:lnTo>
                    <a:lnTo>
                      <a:pt x="32" y="692"/>
                    </a:lnTo>
                    <a:lnTo>
                      <a:pt x="39" y="688"/>
                    </a:lnTo>
                    <a:lnTo>
                      <a:pt x="47" y="682"/>
                    </a:lnTo>
                    <a:lnTo>
                      <a:pt x="52" y="678"/>
                    </a:lnTo>
                    <a:lnTo>
                      <a:pt x="54" y="678"/>
                    </a:lnTo>
                    <a:lnTo>
                      <a:pt x="54" y="680"/>
                    </a:lnTo>
                    <a:lnTo>
                      <a:pt x="57" y="680"/>
                    </a:lnTo>
                    <a:lnTo>
                      <a:pt x="60" y="674"/>
                    </a:lnTo>
                    <a:lnTo>
                      <a:pt x="65" y="664"/>
                    </a:lnTo>
                    <a:lnTo>
                      <a:pt x="72" y="656"/>
                    </a:lnTo>
                    <a:lnTo>
                      <a:pt x="74" y="651"/>
                    </a:lnTo>
                    <a:lnTo>
                      <a:pt x="77" y="650"/>
                    </a:lnTo>
                    <a:lnTo>
                      <a:pt x="78" y="651"/>
                    </a:lnTo>
                    <a:lnTo>
                      <a:pt x="78" y="652"/>
                    </a:lnTo>
                    <a:lnTo>
                      <a:pt x="77" y="656"/>
                    </a:lnTo>
                    <a:lnTo>
                      <a:pt x="77" y="661"/>
                    </a:lnTo>
                    <a:lnTo>
                      <a:pt x="74" y="666"/>
                    </a:lnTo>
                    <a:lnTo>
                      <a:pt x="73" y="670"/>
                    </a:lnTo>
                    <a:lnTo>
                      <a:pt x="74" y="678"/>
                    </a:lnTo>
                    <a:lnTo>
                      <a:pt x="74" y="684"/>
                    </a:lnTo>
                    <a:lnTo>
                      <a:pt x="75" y="686"/>
                    </a:lnTo>
                    <a:lnTo>
                      <a:pt x="77" y="687"/>
                    </a:lnTo>
                    <a:lnTo>
                      <a:pt x="78" y="685"/>
                    </a:lnTo>
                    <a:lnTo>
                      <a:pt x="77" y="680"/>
                    </a:lnTo>
                    <a:lnTo>
                      <a:pt x="77" y="675"/>
                    </a:lnTo>
                    <a:lnTo>
                      <a:pt x="77" y="672"/>
                    </a:lnTo>
                    <a:lnTo>
                      <a:pt x="79" y="667"/>
                    </a:lnTo>
                    <a:lnTo>
                      <a:pt x="80" y="664"/>
                    </a:lnTo>
                    <a:lnTo>
                      <a:pt x="83" y="661"/>
                    </a:lnTo>
                    <a:lnTo>
                      <a:pt x="84" y="662"/>
                    </a:lnTo>
                    <a:lnTo>
                      <a:pt x="85" y="662"/>
                    </a:lnTo>
                    <a:lnTo>
                      <a:pt x="87" y="661"/>
                    </a:lnTo>
                    <a:lnTo>
                      <a:pt x="87" y="656"/>
                    </a:lnTo>
                    <a:lnTo>
                      <a:pt x="85" y="652"/>
                    </a:lnTo>
                    <a:lnTo>
                      <a:pt x="84" y="650"/>
                    </a:lnTo>
                    <a:lnTo>
                      <a:pt x="82" y="648"/>
                    </a:lnTo>
                    <a:lnTo>
                      <a:pt x="78" y="646"/>
                    </a:lnTo>
                    <a:lnTo>
                      <a:pt x="73" y="644"/>
                    </a:lnTo>
                    <a:lnTo>
                      <a:pt x="74" y="638"/>
                    </a:lnTo>
                    <a:lnTo>
                      <a:pt x="79" y="632"/>
                    </a:lnTo>
                    <a:lnTo>
                      <a:pt x="83" y="626"/>
                    </a:lnTo>
                    <a:lnTo>
                      <a:pt x="82" y="620"/>
                    </a:lnTo>
                    <a:lnTo>
                      <a:pt x="83" y="619"/>
                    </a:lnTo>
                    <a:lnTo>
                      <a:pt x="85" y="620"/>
                    </a:lnTo>
                    <a:lnTo>
                      <a:pt x="90" y="622"/>
                    </a:lnTo>
                    <a:lnTo>
                      <a:pt x="92" y="623"/>
                    </a:lnTo>
                    <a:lnTo>
                      <a:pt x="92" y="626"/>
                    </a:lnTo>
                    <a:lnTo>
                      <a:pt x="93" y="627"/>
                    </a:lnTo>
                    <a:lnTo>
                      <a:pt x="95" y="627"/>
                    </a:lnTo>
                    <a:lnTo>
                      <a:pt x="99" y="628"/>
                    </a:lnTo>
                    <a:lnTo>
                      <a:pt x="100" y="629"/>
                    </a:lnTo>
                    <a:lnTo>
                      <a:pt x="102" y="633"/>
                    </a:lnTo>
                    <a:lnTo>
                      <a:pt x="102" y="640"/>
                    </a:lnTo>
                    <a:lnTo>
                      <a:pt x="102" y="644"/>
                    </a:lnTo>
                    <a:lnTo>
                      <a:pt x="102" y="646"/>
                    </a:lnTo>
                    <a:lnTo>
                      <a:pt x="103" y="648"/>
                    </a:lnTo>
                    <a:lnTo>
                      <a:pt x="105" y="645"/>
                    </a:lnTo>
                    <a:lnTo>
                      <a:pt x="105" y="635"/>
                    </a:lnTo>
                    <a:lnTo>
                      <a:pt x="108" y="635"/>
                    </a:lnTo>
                    <a:lnTo>
                      <a:pt x="109" y="634"/>
                    </a:lnTo>
                    <a:lnTo>
                      <a:pt x="109" y="633"/>
                    </a:lnTo>
                    <a:lnTo>
                      <a:pt x="108" y="631"/>
                    </a:lnTo>
                    <a:lnTo>
                      <a:pt x="104" y="628"/>
                    </a:lnTo>
                    <a:lnTo>
                      <a:pt x="104" y="627"/>
                    </a:lnTo>
                    <a:lnTo>
                      <a:pt x="103" y="626"/>
                    </a:lnTo>
                    <a:lnTo>
                      <a:pt x="104" y="622"/>
                    </a:lnTo>
                    <a:lnTo>
                      <a:pt x="109" y="620"/>
                    </a:lnTo>
                    <a:lnTo>
                      <a:pt x="112" y="620"/>
                    </a:lnTo>
                    <a:lnTo>
                      <a:pt x="112" y="619"/>
                    </a:lnTo>
                    <a:lnTo>
                      <a:pt x="108" y="619"/>
                    </a:lnTo>
                    <a:lnTo>
                      <a:pt x="102" y="620"/>
                    </a:lnTo>
                    <a:lnTo>
                      <a:pt x="99" y="621"/>
                    </a:lnTo>
                    <a:lnTo>
                      <a:pt x="95" y="621"/>
                    </a:lnTo>
                    <a:lnTo>
                      <a:pt x="92" y="620"/>
                    </a:lnTo>
                    <a:lnTo>
                      <a:pt x="90" y="615"/>
                    </a:lnTo>
                    <a:lnTo>
                      <a:pt x="93" y="610"/>
                    </a:lnTo>
                    <a:lnTo>
                      <a:pt x="98" y="602"/>
                    </a:lnTo>
                    <a:lnTo>
                      <a:pt x="100" y="599"/>
                    </a:lnTo>
                    <a:lnTo>
                      <a:pt x="104" y="598"/>
                    </a:lnTo>
                    <a:lnTo>
                      <a:pt x="107" y="598"/>
                    </a:lnTo>
                    <a:lnTo>
                      <a:pt x="117" y="596"/>
                    </a:lnTo>
                    <a:lnTo>
                      <a:pt x="128" y="593"/>
                    </a:lnTo>
                    <a:lnTo>
                      <a:pt x="135" y="591"/>
                    </a:lnTo>
                    <a:lnTo>
                      <a:pt x="145" y="584"/>
                    </a:lnTo>
                    <a:lnTo>
                      <a:pt x="146" y="576"/>
                    </a:lnTo>
                    <a:lnTo>
                      <a:pt x="146" y="572"/>
                    </a:lnTo>
                    <a:lnTo>
                      <a:pt x="145" y="568"/>
                    </a:lnTo>
                    <a:lnTo>
                      <a:pt x="144" y="566"/>
                    </a:lnTo>
                    <a:lnTo>
                      <a:pt x="146" y="564"/>
                    </a:lnTo>
                    <a:lnTo>
                      <a:pt x="151" y="564"/>
                    </a:lnTo>
                    <a:lnTo>
                      <a:pt x="158" y="568"/>
                    </a:lnTo>
                    <a:lnTo>
                      <a:pt x="160" y="568"/>
                    </a:lnTo>
                    <a:lnTo>
                      <a:pt x="160" y="567"/>
                    </a:lnTo>
                    <a:lnTo>
                      <a:pt x="158" y="563"/>
                    </a:lnTo>
                    <a:lnTo>
                      <a:pt x="156" y="558"/>
                    </a:lnTo>
                    <a:lnTo>
                      <a:pt x="158" y="555"/>
                    </a:lnTo>
                    <a:lnTo>
                      <a:pt x="159" y="551"/>
                    </a:lnTo>
                    <a:lnTo>
                      <a:pt x="158" y="549"/>
                    </a:lnTo>
                    <a:lnTo>
                      <a:pt x="156" y="549"/>
                    </a:lnTo>
                    <a:lnTo>
                      <a:pt x="154" y="551"/>
                    </a:lnTo>
                    <a:lnTo>
                      <a:pt x="148" y="560"/>
                    </a:lnTo>
                    <a:lnTo>
                      <a:pt x="144" y="561"/>
                    </a:lnTo>
                    <a:lnTo>
                      <a:pt x="141" y="557"/>
                    </a:lnTo>
                    <a:lnTo>
                      <a:pt x="141" y="555"/>
                    </a:lnTo>
                    <a:lnTo>
                      <a:pt x="143" y="554"/>
                    </a:lnTo>
                    <a:lnTo>
                      <a:pt x="146" y="556"/>
                    </a:lnTo>
                    <a:lnTo>
                      <a:pt x="148" y="555"/>
                    </a:lnTo>
                    <a:lnTo>
                      <a:pt x="149" y="554"/>
                    </a:lnTo>
                    <a:lnTo>
                      <a:pt x="148" y="540"/>
                    </a:lnTo>
                    <a:lnTo>
                      <a:pt x="149" y="538"/>
                    </a:lnTo>
                    <a:lnTo>
                      <a:pt x="149" y="527"/>
                    </a:lnTo>
                    <a:lnTo>
                      <a:pt x="150" y="526"/>
                    </a:lnTo>
                    <a:lnTo>
                      <a:pt x="151" y="526"/>
                    </a:lnTo>
                    <a:lnTo>
                      <a:pt x="154" y="528"/>
                    </a:lnTo>
                    <a:lnTo>
                      <a:pt x="156" y="531"/>
                    </a:lnTo>
                    <a:lnTo>
                      <a:pt x="159" y="534"/>
                    </a:lnTo>
                    <a:lnTo>
                      <a:pt x="163" y="538"/>
                    </a:lnTo>
                    <a:lnTo>
                      <a:pt x="166" y="540"/>
                    </a:lnTo>
                    <a:lnTo>
                      <a:pt x="173" y="540"/>
                    </a:lnTo>
                    <a:lnTo>
                      <a:pt x="176" y="540"/>
                    </a:lnTo>
                    <a:lnTo>
                      <a:pt x="180" y="538"/>
                    </a:lnTo>
                    <a:lnTo>
                      <a:pt x="181" y="537"/>
                    </a:lnTo>
                    <a:lnTo>
                      <a:pt x="183" y="537"/>
                    </a:lnTo>
                    <a:lnTo>
                      <a:pt x="181" y="536"/>
                    </a:lnTo>
                    <a:lnTo>
                      <a:pt x="178" y="534"/>
                    </a:lnTo>
                    <a:lnTo>
                      <a:pt x="176" y="534"/>
                    </a:lnTo>
                    <a:lnTo>
                      <a:pt x="174" y="536"/>
                    </a:lnTo>
                    <a:lnTo>
                      <a:pt x="173" y="537"/>
                    </a:lnTo>
                    <a:lnTo>
                      <a:pt x="170" y="538"/>
                    </a:lnTo>
                    <a:lnTo>
                      <a:pt x="169" y="537"/>
                    </a:lnTo>
                    <a:lnTo>
                      <a:pt x="166" y="533"/>
                    </a:lnTo>
                    <a:lnTo>
                      <a:pt x="164" y="531"/>
                    </a:lnTo>
                    <a:lnTo>
                      <a:pt x="160" y="531"/>
                    </a:lnTo>
                    <a:lnTo>
                      <a:pt x="159" y="528"/>
                    </a:lnTo>
                    <a:lnTo>
                      <a:pt x="158" y="527"/>
                    </a:lnTo>
                    <a:lnTo>
                      <a:pt x="159" y="525"/>
                    </a:lnTo>
                    <a:lnTo>
                      <a:pt x="161" y="523"/>
                    </a:lnTo>
                    <a:lnTo>
                      <a:pt x="164" y="523"/>
                    </a:lnTo>
                    <a:lnTo>
                      <a:pt x="169" y="526"/>
                    </a:lnTo>
                    <a:lnTo>
                      <a:pt x="171" y="527"/>
                    </a:lnTo>
                    <a:lnTo>
                      <a:pt x="174" y="528"/>
                    </a:lnTo>
                    <a:lnTo>
                      <a:pt x="176" y="527"/>
                    </a:lnTo>
                    <a:lnTo>
                      <a:pt x="179" y="527"/>
                    </a:lnTo>
                    <a:lnTo>
                      <a:pt x="181" y="527"/>
                    </a:lnTo>
                    <a:lnTo>
                      <a:pt x="181" y="526"/>
                    </a:lnTo>
                    <a:lnTo>
                      <a:pt x="180" y="525"/>
                    </a:lnTo>
                    <a:lnTo>
                      <a:pt x="176" y="525"/>
                    </a:lnTo>
                    <a:lnTo>
                      <a:pt x="174" y="523"/>
                    </a:lnTo>
                    <a:lnTo>
                      <a:pt x="174" y="522"/>
                    </a:lnTo>
                    <a:lnTo>
                      <a:pt x="174" y="521"/>
                    </a:lnTo>
                    <a:lnTo>
                      <a:pt x="176" y="522"/>
                    </a:lnTo>
                    <a:lnTo>
                      <a:pt x="179" y="521"/>
                    </a:lnTo>
                    <a:lnTo>
                      <a:pt x="180" y="520"/>
                    </a:lnTo>
                    <a:lnTo>
                      <a:pt x="183" y="520"/>
                    </a:lnTo>
                    <a:lnTo>
                      <a:pt x="185" y="522"/>
                    </a:lnTo>
                    <a:lnTo>
                      <a:pt x="186" y="522"/>
                    </a:lnTo>
                    <a:lnTo>
                      <a:pt x="188" y="521"/>
                    </a:lnTo>
                    <a:lnTo>
                      <a:pt x="185" y="520"/>
                    </a:lnTo>
                    <a:lnTo>
                      <a:pt x="183" y="517"/>
                    </a:lnTo>
                    <a:lnTo>
                      <a:pt x="179" y="516"/>
                    </a:lnTo>
                    <a:lnTo>
                      <a:pt x="178" y="515"/>
                    </a:lnTo>
                    <a:lnTo>
                      <a:pt x="176" y="513"/>
                    </a:lnTo>
                    <a:lnTo>
                      <a:pt x="178" y="511"/>
                    </a:lnTo>
                    <a:lnTo>
                      <a:pt x="180" y="513"/>
                    </a:lnTo>
                    <a:lnTo>
                      <a:pt x="185" y="516"/>
                    </a:lnTo>
                    <a:lnTo>
                      <a:pt x="188" y="517"/>
                    </a:lnTo>
                    <a:lnTo>
                      <a:pt x="188" y="515"/>
                    </a:lnTo>
                    <a:lnTo>
                      <a:pt x="184" y="513"/>
                    </a:lnTo>
                    <a:lnTo>
                      <a:pt x="180" y="510"/>
                    </a:lnTo>
                    <a:lnTo>
                      <a:pt x="174" y="510"/>
                    </a:lnTo>
                    <a:lnTo>
                      <a:pt x="171" y="508"/>
                    </a:lnTo>
                    <a:lnTo>
                      <a:pt x="170" y="505"/>
                    </a:lnTo>
                    <a:lnTo>
                      <a:pt x="171" y="504"/>
                    </a:lnTo>
                    <a:lnTo>
                      <a:pt x="176" y="505"/>
                    </a:lnTo>
                    <a:lnTo>
                      <a:pt x="179" y="509"/>
                    </a:lnTo>
                    <a:lnTo>
                      <a:pt x="184" y="509"/>
                    </a:lnTo>
                    <a:lnTo>
                      <a:pt x="189" y="514"/>
                    </a:lnTo>
                    <a:lnTo>
                      <a:pt x="190" y="514"/>
                    </a:lnTo>
                    <a:lnTo>
                      <a:pt x="191" y="513"/>
                    </a:lnTo>
                    <a:lnTo>
                      <a:pt x="190" y="509"/>
                    </a:lnTo>
                    <a:lnTo>
                      <a:pt x="190" y="505"/>
                    </a:lnTo>
                    <a:lnTo>
                      <a:pt x="191" y="502"/>
                    </a:lnTo>
                    <a:lnTo>
                      <a:pt x="191" y="499"/>
                    </a:lnTo>
                    <a:lnTo>
                      <a:pt x="190" y="498"/>
                    </a:lnTo>
                    <a:lnTo>
                      <a:pt x="186" y="497"/>
                    </a:lnTo>
                    <a:lnTo>
                      <a:pt x="185" y="493"/>
                    </a:lnTo>
                    <a:lnTo>
                      <a:pt x="185" y="491"/>
                    </a:lnTo>
                    <a:lnTo>
                      <a:pt x="186" y="489"/>
                    </a:lnTo>
                    <a:lnTo>
                      <a:pt x="188" y="486"/>
                    </a:lnTo>
                    <a:lnTo>
                      <a:pt x="191" y="486"/>
                    </a:lnTo>
                    <a:lnTo>
                      <a:pt x="193" y="486"/>
                    </a:lnTo>
                    <a:lnTo>
                      <a:pt x="193" y="485"/>
                    </a:lnTo>
                    <a:lnTo>
                      <a:pt x="194" y="483"/>
                    </a:lnTo>
                    <a:lnTo>
                      <a:pt x="199" y="481"/>
                    </a:lnTo>
                    <a:lnTo>
                      <a:pt x="203" y="481"/>
                    </a:lnTo>
                    <a:lnTo>
                      <a:pt x="206" y="484"/>
                    </a:lnTo>
                    <a:lnTo>
                      <a:pt x="206" y="481"/>
                    </a:lnTo>
                    <a:lnTo>
                      <a:pt x="206" y="480"/>
                    </a:lnTo>
                    <a:lnTo>
                      <a:pt x="205" y="477"/>
                    </a:lnTo>
                    <a:lnTo>
                      <a:pt x="204" y="475"/>
                    </a:lnTo>
                    <a:lnTo>
                      <a:pt x="201" y="474"/>
                    </a:lnTo>
                    <a:lnTo>
                      <a:pt x="200" y="472"/>
                    </a:lnTo>
                    <a:lnTo>
                      <a:pt x="198" y="470"/>
                    </a:lnTo>
                    <a:lnTo>
                      <a:pt x="199" y="469"/>
                    </a:lnTo>
                    <a:lnTo>
                      <a:pt x="201" y="469"/>
                    </a:lnTo>
                    <a:lnTo>
                      <a:pt x="208" y="470"/>
                    </a:lnTo>
                    <a:lnTo>
                      <a:pt x="213" y="469"/>
                    </a:lnTo>
                    <a:lnTo>
                      <a:pt x="215" y="470"/>
                    </a:lnTo>
                    <a:lnTo>
                      <a:pt x="218" y="472"/>
                    </a:lnTo>
                    <a:lnTo>
                      <a:pt x="221" y="470"/>
                    </a:lnTo>
                    <a:lnTo>
                      <a:pt x="224" y="470"/>
                    </a:lnTo>
                    <a:lnTo>
                      <a:pt x="224" y="469"/>
                    </a:lnTo>
                    <a:lnTo>
                      <a:pt x="224" y="468"/>
                    </a:lnTo>
                    <a:lnTo>
                      <a:pt x="223" y="468"/>
                    </a:lnTo>
                    <a:lnTo>
                      <a:pt x="219" y="468"/>
                    </a:lnTo>
                    <a:lnTo>
                      <a:pt x="215" y="467"/>
                    </a:lnTo>
                    <a:lnTo>
                      <a:pt x="215" y="466"/>
                    </a:lnTo>
                    <a:lnTo>
                      <a:pt x="216" y="464"/>
                    </a:lnTo>
                    <a:lnTo>
                      <a:pt x="221" y="462"/>
                    </a:lnTo>
                    <a:lnTo>
                      <a:pt x="224" y="461"/>
                    </a:lnTo>
                    <a:lnTo>
                      <a:pt x="224" y="460"/>
                    </a:lnTo>
                    <a:lnTo>
                      <a:pt x="223" y="460"/>
                    </a:lnTo>
                    <a:lnTo>
                      <a:pt x="219" y="461"/>
                    </a:lnTo>
                    <a:lnTo>
                      <a:pt x="213" y="462"/>
                    </a:lnTo>
                    <a:lnTo>
                      <a:pt x="208" y="464"/>
                    </a:lnTo>
                    <a:lnTo>
                      <a:pt x="198" y="464"/>
                    </a:lnTo>
                    <a:lnTo>
                      <a:pt x="195" y="462"/>
                    </a:lnTo>
                    <a:lnTo>
                      <a:pt x="193" y="460"/>
                    </a:lnTo>
                    <a:lnTo>
                      <a:pt x="191" y="458"/>
                    </a:lnTo>
                    <a:lnTo>
                      <a:pt x="190" y="457"/>
                    </a:lnTo>
                    <a:lnTo>
                      <a:pt x="189" y="458"/>
                    </a:lnTo>
                    <a:lnTo>
                      <a:pt x="190" y="461"/>
                    </a:lnTo>
                    <a:lnTo>
                      <a:pt x="193" y="463"/>
                    </a:lnTo>
                    <a:lnTo>
                      <a:pt x="194" y="464"/>
                    </a:lnTo>
                    <a:lnTo>
                      <a:pt x="194" y="466"/>
                    </a:lnTo>
                    <a:lnTo>
                      <a:pt x="193" y="468"/>
                    </a:lnTo>
                    <a:lnTo>
                      <a:pt x="191" y="467"/>
                    </a:lnTo>
                    <a:lnTo>
                      <a:pt x="190" y="467"/>
                    </a:lnTo>
                    <a:lnTo>
                      <a:pt x="189" y="468"/>
                    </a:lnTo>
                    <a:lnTo>
                      <a:pt x="188" y="472"/>
                    </a:lnTo>
                    <a:lnTo>
                      <a:pt x="185" y="474"/>
                    </a:lnTo>
                    <a:lnTo>
                      <a:pt x="179" y="479"/>
                    </a:lnTo>
                    <a:lnTo>
                      <a:pt x="173" y="481"/>
                    </a:lnTo>
                    <a:lnTo>
                      <a:pt x="168" y="485"/>
                    </a:lnTo>
                    <a:lnTo>
                      <a:pt x="163" y="487"/>
                    </a:lnTo>
                    <a:lnTo>
                      <a:pt x="160" y="487"/>
                    </a:lnTo>
                    <a:lnTo>
                      <a:pt x="158" y="489"/>
                    </a:lnTo>
                    <a:lnTo>
                      <a:pt x="158" y="492"/>
                    </a:lnTo>
                    <a:lnTo>
                      <a:pt x="154" y="493"/>
                    </a:lnTo>
                    <a:lnTo>
                      <a:pt x="146" y="492"/>
                    </a:lnTo>
                    <a:lnTo>
                      <a:pt x="136" y="492"/>
                    </a:lnTo>
                    <a:lnTo>
                      <a:pt x="130" y="492"/>
                    </a:lnTo>
                    <a:lnTo>
                      <a:pt x="121" y="492"/>
                    </a:lnTo>
                    <a:lnTo>
                      <a:pt x="115" y="490"/>
                    </a:lnTo>
                    <a:lnTo>
                      <a:pt x="109" y="484"/>
                    </a:lnTo>
                    <a:lnTo>
                      <a:pt x="108" y="483"/>
                    </a:lnTo>
                    <a:lnTo>
                      <a:pt x="107" y="481"/>
                    </a:lnTo>
                    <a:lnTo>
                      <a:pt x="104" y="479"/>
                    </a:lnTo>
                    <a:lnTo>
                      <a:pt x="103" y="477"/>
                    </a:lnTo>
                    <a:lnTo>
                      <a:pt x="104" y="475"/>
                    </a:lnTo>
                    <a:lnTo>
                      <a:pt x="107" y="475"/>
                    </a:lnTo>
                    <a:lnTo>
                      <a:pt x="108" y="473"/>
                    </a:lnTo>
                    <a:lnTo>
                      <a:pt x="108" y="469"/>
                    </a:lnTo>
                    <a:lnTo>
                      <a:pt x="109" y="469"/>
                    </a:lnTo>
                    <a:lnTo>
                      <a:pt x="112" y="469"/>
                    </a:lnTo>
                    <a:lnTo>
                      <a:pt x="113" y="470"/>
                    </a:lnTo>
                    <a:lnTo>
                      <a:pt x="114" y="472"/>
                    </a:lnTo>
                    <a:lnTo>
                      <a:pt x="115" y="472"/>
                    </a:lnTo>
                    <a:lnTo>
                      <a:pt x="117" y="470"/>
                    </a:lnTo>
                    <a:lnTo>
                      <a:pt x="117" y="466"/>
                    </a:lnTo>
                    <a:lnTo>
                      <a:pt x="117" y="463"/>
                    </a:lnTo>
                    <a:lnTo>
                      <a:pt x="115" y="461"/>
                    </a:lnTo>
                    <a:lnTo>
                      <a:pt x="114" y="460"/>
                    </a:lnTo>
                    <a:lnTo>
                      <a:pt x="113" y="460"/>
                    </a:lnTo>
                    <a:lnTo>
                      <a:pt x="110" y="461"/>
                    </a:lnTo>
                    <a:lnTo>
                      <a:pt x="109" y="463"/>
                    </a:lnTo>
                    <a:lnTo>
                      <a:pt x="109" y="464"/>
                    </a:lnTo>
                    <a:lnTo>
                      <a:pt x="107" y="463"/>
                    </a:lnTo>
                    <a:lnTo>
                      <a:pt x="104" y="463"/>
                    </a:lnTo>
                    <a:lnTo>
                      <a:pt x="100" y="462"/>
                    </a:lnTo>
                    <a:lnTo>
                      <a:pt x="98" y="462"/>
                    </a:lnTo>
                    <a:lnTo>
                      <a:pt x="95" y="463"/>
                    </a:lnTo>
                    <a:lnTo>
                      <a:pt x="95" y="462"/>
                    </a:lnTo>
                    <a:lnTo>
                      <a:pt x="95" y="455"/>
                    </a:lnTo>
                    <a:lnTo>
                      <a:pt x="98" y="454"/>
                    </a:lnTo>
                    <a:lnTo>
                      <a:pt x="99" y="448"/>
                    </a:lnTo>
                    <a:lnTo>
                      <a:pt x="98" y="445"/>
                    </a:lnTo>
                    <a:lnTo>
                      <a:pt x="98" y="444"/>
                    </a:lnTo>
                    <a:lnTo>
                      <a:pt x="100" y="440"/>
                    </a:lnTo>
                    <a:lnTo>
                      <a:pt x="103" y="440"/>
                    </a:lnTo>
                    <a:lnTo>
                      <a:pt x="104" y="443"/>
                    </a:lnTo>
                    <a:lnTo>
                      <a:pt x="104" y="444"/>
                    </a:lnTo>
                    <a:lnTo>
                      <a:pt x="105" y="445"/>
                    </a:lnTo>
                    <a:lnTo>
                      <a:pt x="105" y="448"/>
                    </a:lnTo>
                    <a:lnTo>
                      <a:pt x="104" y="449"/>
                    </a:lnTo>
                    <a:lnTo>
                      <a:pt x="103" y="451"/>
                    </a:lnTo>
                    <a:lnTo>
                      <a:pt x="103" y="454"/>
                    </a:lnTo>
                    <a:lnTo>
                      <a:pt x="105" y="454"/>
                    </a:lnTo>
                    <a:lnTo>
                      <a:pt x="107" y="451"/>
                    </a:lnTo>
                    <a:lnTo>
                      <a:pt x="108" y="449"/>
                    </a:lnTo>
                    <a:lnTo>
                      <a:pt x="108" y="446"/>
                    </a:lnTo>
                    <a:lnTo>
                      <a:pt x="108" y="444"/>
                    </a:lnTo>
                    <a:lnTo>
                      <a:pt x="108" y="443"/>
                    </a:lnTo>
                    <a:lnTo>
                      <a:pt x="108" y="442"/>
                    </a:lnTo>
                    <a:lnTo>
                      <a:pt x="109" y="439"/>
                    </a:lnTo>
                    <a:lnTo>
                      <a:pt x="112" y="439"/>
                    </a:lnTo>
                    <a:lnTo>
                      <a:pt x="112" y="438"/>
                    </a:lnTo>
                    <a:lnTo>
                      <a:pt x="112" y="437"/>
                    </a:lnTo>
                    <a:lnTo>
                      <a:pt x="109" y="438"/>
                    </a:lnTo>
                    <a:lnTo>
                      <a:pt x="108" y="438"/>
                    </a:lnTo>
                    <a:lnTo>
                      <a:pt x="108" y="437"/>
                    </a:lnTo>
                    <a:lnTo>
                      <a:pt x="109" y="433"/>
                    </a:lnTo>
                    <a:lnTo>
                      <a:pt x="110" y="432"/>
                    </a:lnTo>
                    <a:lnTo>
                      <a:pt x="112" y="432"/>
                    </a:lnTo>
                    <a:lnTo>
                      <a:pt x="114" y="430"/>
                    </a:lnTo>
                    <a:lnTo>
                      <a:pt x="118" y="430"/>
                    </a:lnTo>
                    <a:lnTo>
                      <a:pt x="120" y="428"/>
                    </a:lnTo>
                    <a:lnTo>
                      <a:pt x="121" y="431"/>
                    </a:lnTo>
                    <a:lnTo>
                      <a:pt x="123" y="432"/>
                    </a:lnTo>
                    <a:lnTo>
                      <a:pt x="123" y="433"/>
                    </a:lnTo>
                    <a:lnTo>
                      <a:pt x="121" y="436"/>
                    </a:lnTo>
                    <a:lnTo>
                      <a:pt x="120" y="437"/>
                    </a:lnTo>
                    <a:lnTo>
                      <a:pt x="120" y="438"/>
                    </a:lnTo>
                    <a:lnTo>
                      <a:pt x="123" y="438"/>
                    </a:lnTo>
                    <a:lnTo>
                      <a:pt x="124" y="436"/>
                    </a:lnTo>
                    <a:lnTo>
                      <a:pt x="125" y="434"/>
                    </a:lnTo>
                    <a:lnTo>
                      <a:pt x="129" y="433"/>
                    </a:lnTo>
                    <a:lnTo>
                      <a:pt x="131" y="433"/>
                    </a:lnTo>
                    <a:lnTo>
                      <a:pt x="133" y="434"/>
                    </a:lnTo>
                    <a:lnTo>
                      <a:pt x="135" y="436"/>
                    </a:lnTo>
                    <a:lnTo>
                      <a:pt x="136" y="433"/>
                    </a:lnTo>
                    <a:lnTo>
                      <a:pt x="135" y="433"/>
                    </a:lnTo>
                    <a:lnTo>
                      <a:pt x="131" y="432"/>
                    </a:lnTo>
                    <a:lnTo>
                      <a:pt x="129" y="431"/>
                    </a:lnTo>
                    <a:lnTo>
                      <a:pt x="126" y="431"/>
                    </a:lnTo>
                    <a:lnTo>
                      <a:pt x="126" y="428"/>
                    </a:lnTo>
                    <a:lnTo>
                      <a:pt x="128" y="426"/>
                    </a:lnTo>
                    <a:lnTo>
                      <a:pt x="130" y="426"/>
                    </a:lnTo>
                    <a:lnTo>
                      <a:pt x="133" y="424"/>
                    </a:lnTo>
                    <a:lnTo>
                      <a:pt x="138" y="421"/>
                    </a:lnTo>
                    <a:lnTo>
                      <a:pt x="140" y="417"/>
                    </a:lnTo>
                    <a:lnTo>
                      <a:pt x="140" y="416"/>
                    </a:lnTo>
                    <a:lnTo>
                      <a:pt x="139" y="416"/>
                    </a:lnTo>
                    <a:lnTo>
                      <a:pt x="138" y="414"/>
                    </a:lnTo>
                    <a:lnTo>
                      <a:pt x="138" y="409"/>
                    </a:lnTo>
                    <a:lnTo>
                      <a:pt x="140" y="405"/>
                    </a:lnTo>
                    <a:lnTo>
                      <a:pt x="145" y="404"/>
                    </a:lnTo>
                    <a:lnTo>
                      <a:pt x="146" y="402"/>
                    </a:lnTo>
                    <a:lnTo>
                      <a:pt x="144" y="401"/>
                    </a:lnTo>
                    <a:lnTo>
                      <a:pt x="140" y="401"/>
                    </a:lnTo>
                    <a:lnTo>
                      <a:pt x="135" y="401"/>
                    </a:lnTo>
                    <a:lnTo>
                      <a:pt x="129" y="402"/>
                    </a:lnTo>
                    <a:lnTo>
                      <a:pt x="125" y="402"/>
                    </a:lnTo>
                    <a:lnTo>
                      <a:pt x="124" y="399"/>
                    </a:lnTo>
                    <a:lnTo>
                      <a:pt x="124" y="396"/>
                    </a:lnTo>
                    <a:lnTo>
                      <a:pt x="123" y="395"/>
                    </a:lnTo>
                    <a:lnTo>
                      <a:pt x="119" y="393"/>
                    </a:lnTo>
                    <a:lnTo>
                      <a:pt x="117" y="396"/>
                    </a:lnTo>
                    <a:lnTo>
                      <a:pt x="112" y="396"/>
                    </a:lnTo>
                    <a:lnTo>
                      <a:pt x="109" y="397"/>
                    </a:lnTo>
                    <a:lnTo>
                      <a:pt x="110" y="399"/>
                    </a:lnTo>
                    <a:lnTo>
                      <a:pt x="110" y="401"/>
                    </a:lnTo>
                    <a:lnTo>
                      <a:pt x="110" y="403"/>
                    </a:lnTo>
                    <a:lnTo>
                      <a:pt x="108" y="404"/>
                    </a:lnTo>
                    <a:lnTo>
                      <a:pt x="103" y="408"/>
                    </a:lnTo>
                    <a:lnTo>
                      <a:pt x="100" y="413"/>
                    </a:lnTo>
                    <a:lnTo>
                      <a:pt x="97" y="420"/>
                    </a:lnTo>
                    <a:lnTo>
                      <a:pt x="95" y="425"/>
                    </a:lnTo>
                    <a:lnTo>
                      <a:pt x="94" y="431"/>
                    </a:lnTo>
                    <a:lnTo>
                      <a:pt x="92" y="434"/>
                    </a:lnTo>
                    <a:lnTo>
                      <a:pt x="89" y="439"/>
                    </a:lnTo>
                    <a:lnTo>
                      <a:pt x="87" y="443"/>
                    </a:lnTo>
                    <a:lnTo>
                      <a:pt x="84" y="449"/>
                    </a:lnTo>
                    <a:lnTo>
                      <a:pt x="84" y="451"/>
                    </a:lnTo>
                    <a:lnTo>
                      <a:pt x="82" y="452"/>
                    </a:lnTo>
                    <a:lnTo>
                      <a:pt x="79" y="452"/>
                    </a:lnTo>
                    <a:lnTo>
                      <a:pt x="75" y="449"/>
                    </a:lnTo>
                    <a:lnTo>
                      <a:pt x="73" y="443"/>
                    </a:lnTo>
                    <a:lnTo>
                      <a:pt x="70" y="439"/>
                    </a:lnTo>
                    <a:lnTo>
                      <a:pt x="70" y="437"/>
                    </a:lnTo>
                    <a:lnTo>
                      <a:pt x="70" y="436"/>
                    </a:lnTo>
                    <a:lnTo>
                      <a:pt x="72" y="436"/>
                    </a:lnTo>
                    <a:lnTo>
                      <a:pt x="69" y="433"/>
                    </a:lnTo>
                    <a:lnTo>
                      <a:pt x="68" y="431"/>
                    </a:lnTo>
                    <a:lnTo>
                      <a:pt x="65" y="431"/>
                    </a:lnTo>
                    <a:lnTo>
                      <a:pt x="63" y="431"/>
                    </a:lnTo>
                    <a:lnTo>
                      <a:pt x="59" y="428"/>
                    </a:lnTo>
                    <a:lnTo>
                      <a:pt x="54" y="424"/>
                    </a:lnTo>
                    <a:lnTo>
                      <a:pt x="50" y="420"/>
                    </a:lnTo>
                    <a:lnTo>
                      <a:pt x="48" y="416"/>
                    </a:lnTo>
                    <a:lnTo>
                      <a:pt x="47" y="414"/>
                    </a:lnTo>
                    <a:lnTo>
                      <a:pt x="45" y="410"/>
                    </a:lnTo>
                    <a:lnTo>
                      <a:pt x="45" y="408"/>
                    </a:lnTo>
                    <a:lnTo>
                      <a:pt x="45" y="405"/>
                    </a:lnTo>
                    <a:lnTo>
                      <a:pt x="47" y="405"/>
                    </a:lnTo>
                    <a:lnTo>
                      <a:pt x="48" y="405"/>
                    </a:lnTo>
                    <a:lnTo>
                      <a:pt x="52" y="407"/>
                    </a:lnTo>
                    <a:lnTo>
                      <a:pt x="57" y="408"/>
                    </a:lnTo>
                    <a:lnTo>
                      <a:pt x="58" y="408"/>
                    </a:lnTo>
                    <a:lnTo>
                      <a:pt x="59" y="407"/>
                    </a:lnTo>
                    <a:lnTo>
                      <a:pt x="54" y="404"/>
                    </a:lnTo>
                    <a:lnTo>
                      <a:pt x="52" y="402"/>
                    </a:lnTo>
                    <a:lnTo>
                      <a:pt x="49" y="399"/>
                    </a:lnTo>
                    <a:lnTo>
                      <a:pt x="48" y="396"/>
                    </a:lnTo>
                    <a:lnTo>
                      <a:pt x="48" y="386"/>
                    </a:lnTo>
                    <a:lnTo>
                      <a:pt x="45" y="384"/>
                    </a:lnTo>
                    <a:lnTo>
                      <a:pt x="43" y="377"/>
                    </a:lnTo>
                    <a:lnTo>
                      <a:pt x="40" y="369"/>
                    </a:lnTo>
                    <a:lnTo>
                      <a:pt x="43" y="366"/>
                    </a:lnTo>
                    <a:lnTo>
                      <a:pt x="47" y="367"/>
                    </a:lnTo>
                    <a:lnTo>
                      <a:pt x="54" y="366"/>
                    </a:lnTo>
                    <a:lnTo>
                      <a:pt x="62" y="364"/>
                    </a:lnTo>
                    <a:lnTo>
                      <a:pt x="65" y="362"/>
                    </a:lnTo>
                    <a:lnTo>
                      <a:pt x="65" y="358"/>
                    </a:lnTo>
                    <a:lnTo>
                      <a:pt x="67" y="355"/>
                    </a:lnTo>
                    <a:lnTo>
                      <a:pt x="70" y="351"/>
                    </a:lnTo>
                    <a:lnTo>
                      <a:pt x="73" y="348"/>
                    </a:lnTo>
                    <a:lnTo>
                      <a:pt x="78" y="346"/>
                    </a:lnTo>
                    <a:lnTo>
                      <a:pt x="84" y="348"/>
                    </a:lnTo>
                    <a:lnTo>
                      <a:pt x="90" y="349"/>
                    </a:lnTo>
                    <a:lnTo>
                      <a:pt x="95" y="354"/>
                    </a:lnTo>
                    <a:lnTo>
                      <a:pt x="102" y="357"/>
                    </a:lnTo>
                    <a:lnTo>
                      <a:pt x="105" y="354"/>
                    </a:lnTo>
                    <a:lnTo>
                      <a:pt x="107" y="350"/>
                    </a:lnTo>
                    <a:lnTo>
                      <a:pt x="108" y="345"/>
                    </a:lnTo>
                    <a:lnTo>
                      <a:pt x="109" y="342"/>
                    </a:lnTo>
                    <a:lnTo>
                      <a:pt x="110" y="332"/>
                    </a:lnTo>
                    <a:lnTo>
                      <a:pt x="115" y="331"/>
                    </a:lnTo>
                    <a:lnTo>
                      <a:pt x="119" y="331"/>
                    </a:lnTo>
                    <a:lnTo>
                      <a:pt x="123" y="332"/>
                    </a:lnTo>
                    <a:lnTo>
                      <a:pt x="125" y="336"/>
                    </a:lnTo>
                    <a:lnTo>
                      <a:pt x="126" y="339"/>
                    </a:lnTo>
                    <a:lnTo>
                      <a:pt x="124" y="345"/>
                    </a:lnTo>
                    <a:lnTo>
                      <a:pt x="126" y="355"/>
                    </a:lnTo>
                    <a:lnTo>
                      <a:pt x="133" y="358"/>
                    </a:lnTo>
                    <a:lnTo>
                      <a:pt x="139" y="358"/>
                    </a:lnTo>
                    <a:lnTo>
                      <a:pt x="144" y="357"/>
                    </a:lnTo>
                    <a:lnTo>
                      <a:pt x="153" y="352"/>
                    </a:lnTo>
                    <a:lnTo>
                      <a:pt x="158" y="350"/>
                    </a:lnTo>
                    <a:lnTo>
                      <a:pt x="164" y="352"/>
                    </a:lnTo>
                    <a:lnTo>
                      <a:pt x="168" y="356"/>
                    </a:lnTo>
                    <a:lnTo>
                      <a:pt x="174" y="360"/>
                    </a:lnTo>
                    <a:lnTo>
                      <a:pt x="176" y="360"/>
                    </a:lnTo>
                    <a:lnTo>
                      <a:pt x="183" y="357"/>
                    </a:lnTo>
                    <a:lnTo>
                      <a:pt x="186" y="358"/>
                    </a:lnTo>
                    <a:lnTo>
                      <a:pt x="190" y="361"/>
                    </a:lnTo>
                    <a:lnTo>
                      <a:pt x="195" y="364"/>
                    </a:lnTo>
                    <a:lnTo>
                      <a:pt x="196" y="372"/>
                    </a:lnTo>
                    <a:lnTo>
                      <a:pt x="199" y="377"/>
                    </a:lnTo>
                    <a:lnTo>
                      <a:pt x="201" y="379"/>
                    </a:lnTo>
                    <a:lnTo>
                      <a:pt x="203" y="384"/>
                    </a:lnTo>
                    <a:lnTo>
                      <a:pt x="206" y="386"/>
                    </a:lnTo>
                    <a:lnTo>
                      <a:pt x="208" y="384"/>
                    </a:lnTo>
                    <a:lnTo>
                      <a:pt x="211" y="383"/>
                    </a:lnTo>
                    <a:lnTo>
                      <a:pt x="215" y="385"/>
                    </a:lnTo>
                    <a:lnTo>
                      <a:pt x="221" y="386"/>
                    </a:lnTo>
                    <a:lnTo>
                      <a:pt x="229" y="386"/>
                    </a:lnTo>
                    <a:lnTo>
                      <a:pt x="233" y="383"/>
                    </a:lnTo>
                    <a:lnTo>
                      <a:pt x="236" y="379"/>
                    </a:lnTo>
                    <a:lnTo>
                      <a:pt x="236" y="375"/>
                    </a:lnTo>
                    <a:lnTo>
                      <a:pt x="241" y="375"/>
                    </a:lnTo>
                    <a:lnTo>
                      <a:pt x="245" y="379"/>
                    </a:lnTo>
                    <a:lnTo>
                      <a:pt x="249" y="379"/>
                    </a:lnTo>
                    <a:lnTo>
                      <a:pt x="255" y="377"/>
                    </a:lnTo>
                    <a:lnTo>
                      <a:pt x="260" y="377"/>
                    </a:lnTo>
                    <a:lnTo>
                      <a:pt x="264" y="383"/>
                    </a:lnTo>
                    <a:lnTo>
                      <a:pt x="270" y="391"/>
                    </a:lnTo>
                    <a:lnTo>
                      <a:pt x="276" y="395"/>
                    </a:lnTo>
                    <a:lnTo>
                      <a:pt x="278" y="399"/>
                    </a:lnTo>
                    <a:lnTo>
                      <a:pt x="279" y="408"/>
                    </a:lnTo>
                    <a:lnTo>
                      <a:pt x="279" y="411"/>
                    </a:lnTo>
                    <a:lnTo>
                      <a:pt x="285" y="414"/>
                    </a:lnTo>
                    <a:lnTo>
                      <a:pt x="291" y="414"/>
                    </a:lnTo>
                    <a:lnTo>
                      <a:pt x="299" y="411"/>
                    </a:lnTo>
                    <a:lnTo>
                      <a:pt x="302" y="410"/>
                    </a:lnTo>
                    <a:lnTo>
                      <a:pt x="307" y="411"/>
                    </a:lnTo>
                    <a:lnTo>
                      <a:pt x="310" y="414"/>
                    </a:lnTo>
                    <a:lnTo>
                      <a:pt x="310" y="417"/>
                    </a:lnTo>
                    <a:lnTo>
                      <a:pt x="314" y="420"/>
                    </a:lnTo>
                    <a:lnTo>
                      <a:pt x="317" y="422"/>
                    </a:lnTo>
                    <a:lnTo>
                      <a:pt x="321" y="422"/>
                    </a:lnTo>
                    <a:lnTo>
                      <a:pt x="325" y="421"/>
                    </a:lnTo>
                    <a:lnTo>
                      <a:pt x="329" y="424"/>
                    </a:lnTo>
                    <a:lnTo>
                      <a:pt x="332" y="428"/>
                    </a:lnTo>
                    <a:lnTo>
                      <a:pt x="341" y="430"/>
                    </a:lnTo>
                    <a:lnTo>
                      <a:pt x="349" y="430"/>
                    </a:lnTo>
                    <a:lnTo>
                      <a:pt x="352" y="428"/>
                    </a:lnTo>
                    <a:lnTo>
                      <a:pt x="356" y="422"/>
                    </a:lnTo>
                    <a:lnTo>
                      <a:pt x="365" y="414"/>
                    </a:lnTo>
                    <a:lnTo>
                      <a:pt x="372" y="410"/>
                    </a:lnTo>
                    <a:lnTo>
                      <a:pt x="375" y="407"/>
                    </a:lnTo>
                    <a:lnTo>
                      <a:pt x="380" y="401"/>
                    </a:lnTo>
                    <a:lnTo>
                      <a:pt x="387" y="398"/>
                    </a:lnTo>
                    <a:lnTo>
                      <a:pt x="394" y="401"/>
                    </a:lnTo>
                    <a:lnTo>
                      <a:pt x="404" y="405"/>
                    </a:lnTo>
                    <a:lnTo>
                      <a:pt x="412" y="408"/>
                    </a:lnTo>
                    <a:lnTo>
                      <a:pt x="419" y="404"/>
                    </a:lnTo>
                    <a:lnTo>
                      <a:pt x="421" y="402"/>
                    </a:lnTo>
                    <a:lnTo>
                      <a:pt x="420" y="398"/>
                    </a:lnTo>
                    <a:lnTo>
                      <a:pt x="421" y="392"/>
                    </a:lnTo>
                    <a:lnTo>
                      <a:pt x="425" y="389"/>
                    </a:lnTo>
                    <a:lnTo>
                      <a:pt x="430" y="380"/>
                    </a:lnTo>
                    <a:lnTo>
                      <a:pt x="437" y="372"/>
                    </a:lnTo>
                    <a:lnTo>
                      <a:pt x="446" y="366"/>
                    </a:lnTo>
                    <a:lnTo>
                      <a:pt x="457" y="363"/>
                    </a:lnTo>
                    <a:lnTo>
                      <a:pt x="463" y="361"/>
                    </a:lnTo>
                    <a:lnTo>
                      <a:pt x="473" y="355"/>
                    </a:lnTo>
                    <a:lnTo>
                      <a:pt x="477" y="349"/>
                    </a:lnTo>
                    <a:lnTo>
                      <a:pt x="477" y="342"/>
                    </a:lnTo>
                    <a:lnTo>
                      <a:pt x="473" y="337"/>
                    </a:lnTo>
                    <a:lnTo>
                      <a:pt x="462" y="332"/>
                    </a:lnTo>
                    <a:lnTo>
                      <a:pt x="451" y="327"/>
                    </a:lnTo>
                    <a:lnTo>
                      <a:pt x="451" y="319"/>
                    </a:lnTo>
                    <a:lnTo>
                      <a:pt x="448" y="303"/>
                    </a:lnTo>
                    <a:lnTo>
                      <a:pt x="450" y="295"/>
                    </a:lnTo>
                    <a:lnTo>
                      <a:pt x="446" y="286"/>
                    </a:lnTo>
                    <a:lnTo>
                      <a:pt x="440" y="281"/>
                    </a:lnTo>
                    <a:lnTo>
                      <a:pt x="431" y="271"/>
                    </a:lnTo>
                    <a:lnTo>
                      <a:pt x="427" y="267"/>
                    </a:lnTo>
                    <a:lnTo>
                      <a:pt x="429" y="265"/>
                    </a:lnTo>
                    <a:lnTo>
                      <a:pt x="432" y="262"/>
                    </a:lnTo>
                    <a:lnTo>
                      <a:pt x="436" y="262"/>
                    </a:lnTo>
                    <a:lnTo>
                      <a:pt x="441" y="263"/>
                    </a:lnTo>
                    <a:lnTo>
                      <a:pt x="445" y="263"/>
                    </a:lnTo>
                    <a:lnTo>
                      <a:pt x="448" y="262"/>
                    </a:lnTo>
                    <a:lnTo>
                      <a:pt x="451" y="262"/>
                    </a:lnTo>
                    <a:lnTo>
                      <a:pt x="455" y="261"/>
                    </a:lnTo>
                    <a:lnTo>
                      <a:pt x="461" y="259"/>
                    </a:lnTo>
                    <a:lnTo>
                      <a:pt x="463" y="257"/>
                    </a:lnTo>
                    <a:lnTo>
                      <a:pt x="467" y="256"/>
                    </a:lnTo>
                    <a:lnTo>
                      <a:pt x="470" y="255"/>
                    </a:lnTo>
                    <a:lnTo>
                      <a:pt x="472" y="252"/>
                    </a:lnTo>
                    <a:lnTo>
                      <a:pt x="473" y="246"/>
                    </a:lnTo>
                    <a:lnTo>
                      <a:pt x="475" y="239"/>
                    </a:lnTo>
                    <a:lnTo>
                      <a:pt x="477" y="232"/>
                    </a:lnTo>
                    <a:lnTo>
                      <a:pt x="475" y="225"/>
                    </a:lnTo>
                    <a:lnTo>
                      <a:pt x="471" y="220"/>
                    </a:lnTo>
                    <a:lnTo>
                      <a:pt x="470" y="214"/>
                    </a:lnTo>
                    <a:lnTo>
                      <a:pt x="475" y="201"/>
                    </a:lnTo>
                    <a:lnTo>
                      <a:pt x="477" y="191"/>
                    </a:lnTo>
                    <a:lnTo>
                      <a:pt x="482" y="185"/>
                    </a:lnTo>
                    <a:lnTo>
                      <a:pt x="492" y="175"/>
                    </a:lnTo>
                    <a:lnTo>
                      <a:pt x="503" y="166"/>
                    </a:lnTo>
                    <a:lnTo>
                      <a:pt x="516" y="160"/>
                    </a:lnTo>
                    <a:lnTo>
                      <a:pt x="525" y="153"/>
                    </a:lnTo>
                    <a:lnTo>
                      <a:pt x="535" y="136"/>
                    </a:lnTo>
                    <a:lnTo>
                      <a:pt x="537" y="133"/>
                    </a:lnTo>
                    <a:lnTo>
                      <a:pt x="535" y="130"/>
                    </a:lnTo>
                    <a:lnTo>
                      <a:pt x="530" y="128"/>
                    </a:lnTo>
                    <a:lnTo>
                      <a:pt x="530" y="126"/>
                    </a:lnTo>
                    <a:lnTo>
                      <a:pt x="531" y="121"/>
                    </a:lnTo>
                    <a:lnTo>
                      <a:pt x="533" y="115"/>
                    </a:lnTo>
                    <a:lnTo>
                      <a:pt x="538" y="109"/>
                    </a:lnTo>
                    <a:lnTo>
                      <a:pt x="546" y="101"/>
                    </a:lnTo>
                    <a:lnTo>
                      <a:pt x="558" y="91"/>
                    </a:lnTo>
                    <a:lnTo>
                      <a:pt x="570" y="80"/>
                    </a:lnTo>
                    <a:lnTo>
                      <a:pt x="582" y="68"/>
                    </a:lnTo>
                    <a:lnTo>
                      <a:pt x="593" y="57"/>
                    </a:lnTo>
                    <a:lnTo>
                      <a:pt x="595" y="54"/>
                    </a:lnTo>
                    <a:lnTo>
                      <a:pt x="596" y="47"/>
                    </a:lnTo>
                    <a:lnTo>
                      <a:pt x="598" y="41"/>
                    </a:lnTo>
                    <a:lnTo>
                      <a:pt x="601" y="34"/>
                    </a:lnTo>
                    <a:lnTo>
                      <a:pt x="604" y="24"/>
                    </a:lnTo>
                    <a:lnTo>
                      <a:pt x="609" y="15"/>
                    </a:lnTo>
                    <a:lnTo>
                      <a:pt x="618" y="9"/>
                    </a:lnTo>
                    <a:lnTo>
                      <a:pt x="629" y="6"/>
                    </a:lnTo>
                    <a:lnTo>
                      <a:pt x="636" y="0"/>
                    </a:lnTo>
                    <a:lnTo>
                      <a:pt x="639" y="1"/>
                    </a:lnTo>
                    <a:lnTo>
                      <a:pt x="643" y="4"/>
                    </a:lnTo>
                    <a:lnTo>
                      <a:pt x="646" y="8"/>
                    </a:lnTo>
                    <a:lnTo>
                      <a:pt x="648" y="15"/>
                    </a:lnTo>
                    <a:lnTo>
                      <a:pt x="652" y="24"/>
                    </a:lnTo>
                    <a:lnTo>
                      <a:pt x="653" y="30"/>
                    </a:lnTo>
                    <a:lnTo>
                      <a:pt x="654" y="34"/>
                    </a:lnTo>
                    <a:lnTo>
                      <a:pt x="663" y="42"/>
                    </a:lnTo>
                    <a:lnTo>
                      <a:pt x="672" y="47"/>
                    </a:lnTo>
                    <a:lnTo>
                      <a:pt x="673" y="49"/>
                    </a:lnTo>
                    <a:lnTo>
                      <a:pt x="672" y="55"/>
                    </a:lnTo>
                    <a:lnTo>
                      <a:pt x="674" y="59"/>
                    </a:lnTo>
                    <a:lnTo>
                      <a:pt x="674" y="61"/>
                    </a:lnTo>
                    <a:lnTo>
                      <a:pt x="676" y="66"/>
                    </a:lnTo>
                    <a:lnTo>
                      <a:pt x="681" y="68"/>
                    </a:lnTo>
                    <a:lnTo>
                      <a:pt x="683" y="68"/>
                    </a:lnTo>
                    <a:lnTo>
                      <a:pt x="687" y="67"/>
                    </a:lnTo>
                    <a:lnTo>
                      <a:pt x="688" y="67"/>
                    </a:lnTo>
                    <a:lnTo>
                      <a:pt x="692" y="68"/>
                    </a:lnTo>
                    <a:lnTo>
                      <a:pt x="698" y="67"/>
                    </a:lnTo>
                    <a:lnTo>
                      <a:pt x="702" y="66"/>
                    </a:lnTo>
                    <a:lnTo>
                      <a:pt x="703" y="62"/>
                    </a:lnTo>
                    <a:lnTo>
                      <a:pt x="704" y="61"/>
                    </a:lnTo>
                    <a:lnTo>
                      <a:pt x="706" y="60"/>
                    </a:lnTo>
                    <a:lnTo>
                      <a:pt x="707" y="60"/>
                    </a:lnTo>
                    <a:lnTo>
                      <a:pt x="707" y="63"/>
                    </a:lnTo>
                    <a:lnTo>
                      <a:pt x="708" y="67"/>
                    </a:lnTo>
                    <a:lnTo>
                      <a:pt x="712" y="69"/>
                    </a:lnTo>
                    <a:lnTo>
                      <a:pt x="713" y="71"/>
                    </a:lnTo>
                    <a:lnTo>
                      <a:pt x="713" y="72"/>
                    </a:lnTo>
                    <a:lnTo>
                      <a:pt x="711" y="72"/>
                    </a:lnTo>
                    <a:lnTo>
                      <a:pt x="711" y="73"/>
                    </a:lnTo>
                    <a:lnTo>
                      <a:pt x="712" y="74"/>
                    </a:lnTo>
                    <a:lnTo>
                      <a:pt x="712" y="77"/>
                    </a:lnTo>
                    <a:lnTo>
                      <a:pt x="711" y="78"/>
                    </a:lnTo>
                    <a:lnTo>
                      <a:pt x="709" y="81"/>
                    </a:lnTo>
                    <a:lnTo>
                      <a:pt x="708" y="83"/>
                    </a:lnTo>
                    <a:lnTo>
                      <a:pt x="708" y="84"/>
                    </a:lnTo>
                    <a:lnTo>
                      <a:pt x="708" y="86"/>
                    </a:lnTo>
                    <a:lnTo>
                      <a:pt x="707" y="86"/>
                    </a:lnTo>
                    <a:lnTo>
                      <a:pt x="704" y="86"/>
                    </a:lnTo>
                    <a:lnTo>
                      <a:pt x="703" y="86"/>
                    </a:lnTo>
                    <a:lnTo>
                      <a:pt x="701" y="89"/>
                    </a:lnTo>
                    <a:lnTo>
                      <a:pt x="698" y="91"/>
                    </a:lnTo>
                    <a:lnTo>
                      <a:pt x="699" y="92"/>
                    </a:lnTo>
                    <a:lnTo>
                      <a:pt x="701" y="92"/>
                    </a:lnTo>
                    <a:lnTo>
                      <a:pt x="702" y="94"/>
                    </a:lnTo>
                    <a:lnTo>
                      <a:pt x="702" y="95"/>
                    </a:lnTo>
                    <a:lnTo>
                      <a:pt x="701" y="95"/>
                    </a:lnTo>
                    <a:lnTo>
                      <a:pt x="699" y="96"/>
                    </a:lnTo>
                    <a:lnTo>
                      <a:pt x="699" y="97"/>
                    </a:lnTo>
                    <a:lnTo>
                      <a:pt x="703" y="95"/>
                    </a:lnTo>
                    <a:lnTo>
                      <a:pt x="703" y="97"/>
                    </a:lnTo>
                    <a:lnTo>
                      <a:pt x="701" y="97"/>
                    </a:lnTo>
                    <a:lnTo>
                      <a:pt x="698" y="97"/>
                    </a:lnTo>
                    <a:lnTo>
                      <a:pt x="698" y="100"/>
                    </a:lnTo>
                    <a:lnTo>
                      <a:pt x="699" y="100"/>
                    </a:lnTo>
                    <a:lnTo>
                      <a:pt x="701" y="100"/>
                    </a:lnTo>
                    <a:lnTo>
                      <a:pt x="701" y="102"/>
                    </a:lnTo>
                    <a:lnTo>
                      <a:pt x="699" y="102"/>
                    </a:lnTo>
                    <a:lnTo>
                      <a:pt x="698" y="102"/>
                    </a:lnTo>
                    <a:lnTo>
                      <a:pt x="698" y="104"/>
                    </a:lnTo>
                    <a:lnTo>
                      <a:pt x="698" y="106"/>
                    </a:lnTo>
                    <a:lnTo>
                      <a:pt x="699" y="106"/>
                    </a:lnTo>
                    <a:lnTo>
                      <a:pt x="701" y="104"/>
                    </a:lnTo>
                    <a:lnTo>
                      <a:pt x="699" y="107"/>
                    </a:lnTo>
                    <a:lnTo>
                      <a:pt x="701" y="107"/>
                    </a:lnTo>
                    <a:lnTo>
                      <a:pt x="702" y="107"/>
                    </a:lnTo>
                    <a:lnTo>
                      <a:pt x="701" y="108"/>
                    </a:lnTo>
                    <a:lnTo>
                      <a:pt x="701" y="109"/>
                    </a:lnTo>
                    <a:lnTo>
                      <a:pt x="703" y="108"/>
                    </a:lnTo>
                    <a:lnTo>
                      <a:pt x="704" y="108"/>
                    </a:lnTo>
                    <a:lnTo>
                      <a:pt x="706" y="109"/>
                    </a:lnTo>
                    <a:lnTo>
                      <a:pt x="704" y="110"/>
                    </a:lnTo>
                    <a:lnTo>
                      <a:pt x="704" y="112"/>
                    </a:lnTo>
                    <a:lnTo>
                      <a:pt x="707" y="112"/>
                    </a:lnTo>
                    <a:lnTo>
                      <a:pt x="709" y="112"/>
                    </a:lnTo>
                    <a:lnTo>
                      <a:pt x="711" y="112"/>
                    </a:lnTo>
                    <a:lnTo>
                      <a:pt x="712" y="110"/>
                    </a:lnTo>
                    <a:lnTo>
                      <a:pt x="716" y="112"/>
                    </a:lnTo>
                    <a:lnTo>
                      <a:pt x="719" y="109"/>
                    </a:lnTo>
                    <a:lnTo>
                      <a:pt x="721" y="108"/>
                    </a:lnTo>
                    <a:lnTo>
                      <a:pt x="721" y="107"/>
                    </a:lnTo>
                    <a:lnTo>
                      <a:pt x="722" y="107"/>
                    </a:lnTo>
                    <a:lnTo>
                      <a:pt x="722" y="106"/>
                    </a:lnTo>
                    <a:lnTo>
                      <a:pt x="722" y="104"/>
                    </a:lnTo>
                    <a:lnTo>
                      <a:pt x="723" y="103"/>
                    </a:lnTo>
                    <a:lnTo>
                      <a:pt x="724" y="103"/>
                    </a:lnTo>
                    <a:lnTo>
                      <a:pt x="727" y="104"/>
                    </a:lnTo>
                    <a:lnTo>
                      <a:pt x="729" y="103"/>
                    </a:lnTo>
                    <a:lnTo>
                      <a:pt x="732" y="102"/>
                    </a:lnTo>
                    <a:lnTo>
                      <a:pt x="733" y="102"/>
                    </a:lnTo>
                    <a:lnTo>
                      <a:pt x="733" y="103"/>
                    </a:lnTo>
                    <a:lnTo>
                      <a:pt x="736" y="109"/>
                    </a:lnTo>
                    <a:lnTo>
                      <a:pt x="733" y="116"/>
                    </a:lnTo>
                    <a:lnTo>
                      <a:pt x="733" y="120"/>
                    </a:lnTo>
                    <a:lnTo>
                      <a:pt x="731" y="121"/>
                    </a:lnTo>
                    <a:lnTo>
                      <a:pt x="731" y="122"/>
                    </a:lnTo>
                    <a:lnTo>
                      <a:pt x="733" y="122"/>
                    </a:lnTo>
                    <a:lnTo>
                      <a:pt x="736" y="124"/>
                    </a:lnTo>
                    <a:lnTo>
                      <a:pt x="737" y="122"/>
                    </a:lnTo>
                    <a:lnTo>
                      <a:pt x="741" y="119"/>
                    </a:lnTo>
                    <a:lnTo>
                      <a:pt x="742" y="119"/>
                    </a:lnTo>
                    <a:lnTo>
                      <a:pt x="744" y="120"/>
                    </a:lnTo>
                    <a:lnTo>
                      <a:pt x="748" y="122"/>
                    </a:lnTo>
                    <a:lnTo>
                      <a:pt x="754" y="122"/>
                    </a:lnTo>
                    <a:lnTo>
                      <a:pt x="755" y="127"/>
                    </a:lnTo>
                    <a:lnTo>
                      <a:pt x="758" y="127"/>
                    </a:lnTo>
                    <a:lnTo>
                      <a:pt x="762" y="126"/>
                    </a:lnTo>
                    <a:lnTo>
                      <a:pt x="765" y="127"/>
                    </a:lnTo>
                    <a:lnTo>
                      <a:pt x="768" y="128"/>
                    </a:lnTo>
                    <a:lnTo>
                      <a:pt x="770" y="128"/>
                    </a:lnTo>
                    <a:lnTo>
                      <a:pt x="774" y="130"/>
                    </a:lnTo>
                    <a:lnTo>
                      <a:pt x="777" y="130"/>
                    </a:lnTo>
                    <a:lnTo>
                      <a:pt x="779" y="130"/>
                    </a:lnTo>
                    <a:lnTo>
                      <a:pt x="785" y="131"/>
                    </a:lnTo>
                    <a:lnTo>
                      <a:pt x="788" y="130"/>
                    </a:lnTo>
                    <a:lnTo>
                      <a:pt x="789" y="130"/>
                    </a:lnTo>
                    <a:lnTo>
                      <a:pt x="793" y="128"/>
                    </a:lnTo>
                    <a:lnTo>
                      <a:pt x="793" y="136"/>
                    </a:lnTo>
                    <a:lnTo>
                      <a:pt x="794" y="142"/>
                    </a:lnTo>
                    <a:lnTo>
                      <a:pt x="795" y="148"/>
                    </a:lnTo>
                    <a:lnTo>
                      <a:pt x="795" y="151"/>
                    </a:lnTo>
                    <a:lnTo>
                      <a:pt x="794" y="153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651"/>
              <p:cNvSpPr>
                <a:spLocks/>
              </p:cNvSpPr>
              <p:nvPr/>
            </p:nvSpPr>
            <p:spPr bwMode="auto">
              <a:xfrm>
                <a:off x="836929" y="4691863"/>
                <a:ext cx="1128177" cy="598260"/>
              </a:xfrm>
              <a:custGeom>
                <a:avLst/>
                <a:gdLst/>
                <a:ahLst/>
                <a:cxnLst>
                  <a:cxn ang="0">
                    <a:pos x="1217" y="800"/>
                  </a:cxn>
                  <a:cxn ang="0">
                    <a:pos x="1193" y="784"/>
                  </a:cxn>
                  <a:cxn ang="0">
                    <a:pos x="1146" y="745"/>
                  </a:cxn>
                  <a:cxn ang="0">
                    <a:pos x="1111" y="733"/>
                  </a:cxn>
                  <a:cxn ang="0">
                    <a:pos x="1081" y="689"/>
                  </a:cxn>
                  <a:cxn ang="0">
                    <a:pos x="1032" y="689"/>
                  </a:cxn>
                  <a:cxn ang="0">
                    <a:pos x="992" y="670"/>
                  </a:cxn>
                  <a:cxn ang="0">
                    <a:pos x="926" y="623"/>
                  </a:cxn>
                  <a:cxn ang="0">
                    <a:pos x="834" y="635"/>
                  </a:cxn>
                  <a:cxn ang="0">
                    <a:pos x="749" y="609"/>
                  </a:cxn>
                  <a:cxn ang="0">
                    <a:pos x="698" y="578"/>
                  </a:cxn>
                  <a:cxn ang="0">
                    <a:pos x="644" y="576"/>
                  </a:cxn>
                  <a:cxn ang="0">
                    <a:pos x="588" y="540"/>
                  </a:cxn>
                  <a:cxn ang="0">
                    <a:pos x="557" y="510"/>
                  </a:cxn>
                  <a:cxn ang="0">
                    <a:pos x="538" y="487"/>
                  </a:cxn>
                  <a:cxn ang="0">
                    <a:pos x="516" y="463"/>
                  </a:cxn>
                  <a:cxn ang="0">
                    <a:pos x="486" y="451"/>
                  </a:cxn>
                  <a:cxn ang="0">
                    <a:pos x="428" y="440"/>
                  </a:cxn>
                  <a:cxn ang="0">
                    <a:pos x="407" y="417"/>
                  </a:cxn>
                  <a:cxn ang="0">
                    <a:pos x="367" y="434"/>
                  </a:cxn>
                  <a:cxn ang="0">
                    <a:pos x="340" y="486"/>
                  </a:cxn>
                  <a:cxn ang="0">
                    <a:pos x="266" y="489"/>
                  </a:cxn>
                  <a:cxn ang="0">
                    <a:pos x="226" y="476"/>
                  </a:cxn>
                  <a:cxn ang="0">
                    <a:pos x="195" y="482"/>
                  </a:cxn>
                  <a:cxn ang="0">
                    <a:pos x="139" y="486"/>
                  </a:cxn>
                  <a:cxn ang="0">
                    <a:pos x="86" y="471"/>
                  </a:cxn>
                  <a:cxn ang="0">
                    <a:pos x="66" y="427"/>
                  </a:cxn>
                  <a:cxn ang="0">
                    <a:pos x="54" y="369"/>
                  </a:cxn>
                  <a:cxn ang="0">
                    <a:pos x="34" y="271"/>
                  </a:cxn>
                  <a:cxn ang="0">
                    <a:pos x="89" y="171"/>
                  </a:cxn>
                  <a:cxn ang="0">
                    <a:pos x="70" y="121"/>
                  </a:cxn>
                  <a:cxn ang="0">
                    <a:pos x="118" y="69"/>
                  </a:cxn>
                  <a:cxn ang="0">
                    <a:pos x="219" y="50"/>
                  </a:cxn>
                  <a:cxn ang="0">
                    <a:pos x="286" y="15"/>
                  </a:cxn>
                  <a:cxn ang="0">
                    <a:pos x="311" y="83"/>
                  </a:cxn>
                  <a:cxn ang="0">
                    <a:pos x="307" y="163"/>
                  </a:cxn>
                  <a:cxn ang="0">
                    <a:pos x="406" y="193"/>
                  </a:cxn>
                  <a:cxn ang="0">
                    <a:pos x="447" y="181"/>
                  </a:cxn>
                  <a:cxn ang="0">
                    <a:pos x="486" y="177"/>
                  </a:cxn>
                  <a:cxn ang="0">
                    <a:pos x="528" y="156"/>
                  </a:cxn>
                  <a:cxn ang="0">
                    <a:pos x="549" y="157"/>
                  </a:cxn>
                  <a:cxn ang="0">
                    <a:pos x="559" y="181"/>
                  </a:cxn>
                  <a:cxn ang="0">
                    <a:pos x="597" y="224"/>
                  </a:cxn>
                  <a:cxn ang="0">
                    <a:pos x="689" y="229"/>
                  </a:cxn>
                  <a:cxn ang="0">
                    <a:pos x="738" y="265"/>
                  </a:cxn>
                  <a:cxn ang="0">
                    <a:pos x="808" y="280"/>
                  </a:cxn>
                  <a:cxn ang="0">
                    <a:pos x="860" y="298"/>
                  </a:cxn>
                  <a:cxn ang="0">
                    <a:pos x="866" y="360"/>
                  </a:cxn>
                  <a:cxn ang="0">
                    <a:pos x="893" y="389"/>
                  </a:cxn>
                  <a:cxn ang="0">
                    <a:pos x="949" y="393"/>
                  </a:cxn>
                  <a:cxn ang="0">
                    <a:pos x="971" y="432"/>
                  </a:cxn>
                  <a:cxn ang="0">
                    <a:pos x="976" y="478"/>
                  </a:cxn>
                  <a:cxn ang="0">
                    <a:pos x="1067" y="501"/>
                  </a:cxn>
                  <a:cxn ang="0">
                    <a:pos x="1108" y="554"/>
                  </a:cxn>
                  <a:cxn ang="0">
                    <a:pos x="1112" y="577"/>
                  </a:cxn>
                  <a:cxn ang="0">
                    <a:pos x="1138" y="613"/>
                  </a:cxn>
                  <a:cxn ang="0">
                    <a:pos x="1185" y="636"/>
                  </a:cxn>
                  <a:cxn ang="0">
                    <a:pos x="1218" y="623"/>
                  </a:cxn>
                  <a:cxn ang="0">
                    <a:pos x="1250" y="640"/>
                  </a:cxn>
                  <a:cxn ang="0">
                    <a:pos x="1293" y="669"/>
                  </a:cxn>
                  <a:cxn ang="0">
                    <a:pos x="1334" y="700"/>
                  </a:cxn>
                  <a:cxn ang="0">
                    <a:pos x="1388" y="707"/>
                  </a:cxn>
                  <a:cxn ang="0">
                    <a:pos x="1485" y="754"/>
                  </a:cxn>
                </a:cxnLst>
                <a:rect l="0" t="0" r="r" b="b"/>
                <a:pathLst>
                  <a:path w="1485" h="824">
                    <a:moveTo>
                      <a:pt x="1373" y="788"/>
                    </a:moveTo>
                    <a:lnTo>
                      <a:pt x="1273" y="816"/>
                    </a:lnTo>
                    <a:lnTo>
                      <a:pt x="1246" y="823"/>
                    </a:lnTo>
                    <a:lnTo>
                      <a:pt x="1243" y="821"/>
                    </a:lnTo>
                    <a:lnTo>
                      <a:pt x="1240" y="823"/>
                    </a:lnTo>
                    <a:lnTo>
                      <a:pt x="1235" y="824"/>
                    </a:lnTo>
                    <a:lnTo>
                      <a:pt x="1231" y="821"/>
                    </a:lnTo>
                    <a:lnTo>
                      <a:pt x="1232" y="810"/>
                    </a:lnTo>
                    <a:lnTo>
                      <a:pt x="1228" y="802"/>
                    </a:lnTo>
                    <a:lnTo>
                      <a:pt x="1223" y="800"/>
                    </a:lnTo>
                    <a:lnTo>
                      <a:pt x="1217" y="800"/>
                    </a:lnTo>
                    <a:lnTo>
                      <a:pt x="1212" y="800"/>
                    </a:lnTo>
                    <a:lnTo>
                      <a:pt x="1207" y="796"/>
                    </a:lnTo>
                    <a:lnTo>
                      <a:pt x="1205" y="793"/>
                    </a:lnTo>
                    <a:lnTo>
                      <a:pt x="1202" y="792"/>
                    </a:lnTo>
                    <a:lnTo>
                      <a:pt x="1200" y="794"/>
                    </a:lnTo>
                    <a:lnTo>
                      <a:pt x="1196" y="795"/>
                    </a:lnTo>
                    <a:lnTo>
                      <a:pt x="1193" y="794"/>
                    </a:lnTo>
                    <a:lnTo>
                      <a:pt x="1192" y="793"/>
                    </a:lnTo>
                    <a:lnTo>
                      <a:pt x="1195" y="789"/>
                    </a:lnTo>
                    <a:lnTo>
                      <a:pt x="1195" y="787"/>
                    </a:lnTo>
                    <a:lnTo>
                      <a:pt x="1193" y="784"/>
                    </a:lnTo>
                    <a:lnTo>
                      <a:pt x="1191" y="784"/>
                    </a:lnTo>
                    <a:lnTo>
                      <a:pt x="1186" y="789"/>
                    </a:lnTo>
                    <a:lnTo>
                      <a:pt x="1182" y="789"/>
                    </a:lnTo>
                    <a:lnTo>
                      <a:pt x="1177" y="784"/>
                    </a:lnTo>
                    <a:lnTo>
                      <a:pt x="1172" y="774"/>
                    </a:lnTo>
                    <a:lnTo>
                      <a:pt x="1165" y="765"/>
                    </a:lnTo>
                    <a:lnTo>
                      <a:pt x="1158" y="758"/>
                    </a:lnTo>
                    <a:lnTo>
                      <a:pt x="1152" y="753"/>
                    </a:lnTo>
                    <a:lnTo>
                      <a:pt x="1147" y="752"/>
                    </a:lnTo>
                    <a:lnTo>
                      <a:pt x="1145" y="748"/>
                    </a:lnTo>
                    <a:lnTo>
                      <a:pt x="1146" y="745"/>
                    </a:lnTo>
                    <a:lnTo>
                      <a:pt x="1145" y="741"/>
                    </a:lnTo>
                    <a:lnTo>
                      <a:pt x="1143" y="741"/>
                    </a:lnTo>
                    <a:lnTo>
                      <a:pt x="1138" y="742"/>
                    </a:lnTo>
                    <a:lnTo>
                      <a:pt x="1131" y="748"/>
                    </a:lnTo>
                    <a:lnTo>
                      <a:pt x="1123" y="749"/>
                    </a:lnTo>
                    <a:lnTo>
                      <a:pt x="1117" y="747"/>
                    </a:lnTo>
                    <a:lnTo>
                      <a:pt x="1115" y="742"/>
                    </a:lnTo>
                    <a:lnTo>
                      <a:pt x="1115" y="736"/>
                    </a:lnTo>
                    <a:lnTo>
                      <a:pt x="1115" y="734"/>
                    </a:lnTo>
                    <a:lnTo>
                      <a:pt x="1115" y="731"/>
                    </a:lnTo>
                    <a:lnTo>
                      <a:pt x="1111" y="733"/>
                    </a:lnTo>
                    <a:lnTo>
                      <a:pt x="1107" y="737"/>
                    </a:lnTo>
                    <a:lnTo>
                      <a:pt x="1103" y="740"/>
                    </a:lnTo>
                    <a:lnTo>
                      <a:pt x="1097" y="739"/>
                    </a:lnTo>
                    <a:lnTo>
                      <a:pt x="1095" y="734"/>
                    </a:lnTo>
                    <a:lnTo>
                      <a:pt x="1095" y="730"/>
                    </a:lnTo>
                    <a:lnTo>
                      <a:pt x="1096" y="728"/>
                    </a:lnTo>
                    <a:lnTo>
                      <a:pt x="1096" y="723"/>
                    </a:lnTo>
                    <a:lnTo>
                      <a:pt x="1094" y="718"/>
                    </a:lnTo>
                    <a:lnTo>
                      <a:pt x="1090" y="711"/>
                    </a:lnTo>
                    <a:lnTo>
                      <a:pt x="1086" y="700"/>
                    </a:lnTo>
                    <a:lnTo>
                      <a:pt x="1081" y="689"/>
                    </a:lnTo>
                    <a:lnTo>
                      <a:pt x="1074" y="678"/>
                    </a:lnTo>
                    <a:lnTo>
                      <a:pt x="1065" y="669"/>
                    </a:lnTo>
                    <a:lnTo>
                      <a:pt x="1059" y="665"/>
                    </a:lnTo>
                    <a:lnTo>
                      <a:pt x="1052" y="665"/>
                    </a:lnTo>
                    <a:lnTo>
                      <a:pt x="1052" y="665"/>
                    </a:lnTo>
                    <a:lnTo>
                      <a:pt x="1051" y="668"/>
                    </a:lnTo>
                    <a:lnTo>
                      <a:pt x="1052" y="672"/>
                    </a:lnTo>
                    <a:lnTo>
                      <a:pt x="1050" y="674"/>
                    </a:lnTo>
                    <a:lnTo>
                      <a:pt x="1045" y="677"/>
                    </a:lnTo>
                    <a:lnTo>
                      <a:pt x="1039" y="688"/>
                    </a:lnTo>
                    <a:lnTo>
                      <a:pt x="1032" y="689"/>
                    </a:lnTo>
                    <a:lnTo>
                      <a:pt x="1026" y="689"/>
                    </a:lnTo>
                    <a:lnTo>
                      <a:pt x="1020" y="689"/>
                    </a:lnTo>
                    <a:lnTo>
                      <a:pt x="1016" y="687"/>
                    </a:lnTo>
                    <a:lnTo>
                      <a:pt x="1015" y="680"/>
                    </a:lnTo>
                    <a:lnTo>
                      <a:pt x="1011" y="672"/>
                    </a:lnTo>
                    <a:lnTo>
                      <a:pt x="1009" y="671"/>
                    </a:lnTo>
                    <a:lnTo>
                      <a:pt x="1007" y="672"/>
                    </a:lnTo>
                    <a:lnTo>
                      <a:pt x="1006" y="676"/>
                    </a:lnTo>
                    <a:lnTo>
                      <a:pt x="1002" y="677"/>
                    </a:lnTo>
                    <a:lnTo>
                      <a:pt x="997" y="676"/>
                    </a:lnTo>
                    <a:lnTo>
                      <a:pt x="992" y="670"/>
                    </a:lnTo>
                    <a:lnTo>
                      <a:pt x="987" y="666"/>
                    </a:lnTo>
                    <a:lnTo>
                      <a:pt x="984" y="663"/>
                    </a:lnTo>
                    <a:lnTo>
                      <a:pt x="981" y="657"/>
                    </a:lnTo>
                    <a:lnTo>
                      <a:pt x="977" y="653"/>
                    </a:lnTo>
                    <a:lnTo>
                      <a:pt x="974" y="652"/>
                    </a:lnTo>
                    <a:lnTo>
                      <a:pt x="965" y="651"/>
                    </a:lnTo>
                    <a:lnTo>
                      <a:pt x="959" y="646"/>
                    </a:lnTo>
                    <a:lnTo>
                      <a:pt x="949" y="637"/>
                    </a:lnTo>
                    <a:lnTo>
                      <a:pt x="938" y="627"/>
                    </a:lnTo>
                    <a:lnTo>
                      <a:pt x="933" y="623"/>
                    </a:lnTo>
                    <a:lnTo>
                      <a:pt x="926" y="623"/>
                    </a:lnTo>
                    <a:lnTo>
                      <a:pt x="914" y="621"/>
                    </a:lnTo>
                    <a:lnTo>
                      <a:pt x="903" y="616"/>
                    </a:lnTo>
                    <a:lnTo>
                      <a:pt x="896" y="609"/>
                    </a:lnTo>
                    <a:lnTo>
                      <a:pt x="888" y="606"/>
                    </a:lnTo>
                    <a:lnTo>
                      <a:pt x="881" y="609"/>
                    </a:lnTo>
                    <a:lnTo>
                      <a:pt x="875" y="611"/>
                    </a:lnTo>
                    <a:lnTo>
                      <a:pt x="873" y="616"/>
                    </a:lnTo>
                    <a:lnTo>
                      <a:pt x="870" y="627"/>
                    </a:lnTo>
                    <a:lnTo>
                      <a:pt x="859" y="635"/>
                    </a:lnTo>
                    <a:lnTo>
                      <a:pt x="848" y="639"/>
                    </a:lnTo>
                    <a:lnTo>
                      <a:pt x="834" y="635"/>
                    </a:lnTo>
                    <a:lnTo>
                      <a:pt x="823" y="630"/>
                    </a:lnTo>
                    <a:lnTo>
                      <a:pt x="813" y="628"/>
                    </a:lnTo>
                    <a:lnTo>
                      <a:pt x="806" y="629"/>
                    </a:lnTo>
                    <a:lnTo>
                      <a:pt x="798" y="630"/>
                    </a:lnTo>
                    <a:lnTo>
                      <a:pt x="788" y="629"/>
                    </a:lnTo>
                    <a:lnTo>
                      <a:pt x="780" y="624"/>
                    </a:lnTo>
                    <a:lnTo>
                      <a:pt x="772" y="618"/>
                    </a:lnTo>
                    <a:lnTo>
                      <a:pt x="764" y="613"/>
                    </a:lnTo>
                    <a:lnTo>
                      <a:pt x="759" y="612"/>
                    </a:lnTo>
                    <a:lnTo>
                      <a:pt x="754" y="611"/>
                    </a:lnTo>
                    <a:lnTo>
                      <a:pt x="749" y="609"/>
                    </a:lnTo>
                    <a:lnTo>
                      <a:pt x="743" y="605"/>
                    </a:lnTo>
                    <a:lnTo>
                      <a:pt x="738" y="601"/>
                    </a:lnTo>
                    <a:lnTo>
                      <a:pt x="733" y="601"/>
                    </a:lnTo>
                    <a:lnTo>
                      <a:pt x="720" y="601"/>
                    </a:lnTo>
                    <a:lnTo>
                      <a:pt x="715" y="600"/>
                    </a:lnTo>
                    <a:lnTo>
                      <a:pt x="713" y="597"/>
                    </a:lnTo>
                    <a:lnTo>
                      <a:pt x="715" y="593"/>
                    </a:lnTo>
                    <a:lnTo>
                      <a:pt x="714" y="588"/>
                    </a:lnTo>
                    <a:lnTo>
                      <a:pt x="712" y="584"/>
                    </a:lnTo>
                    <a:lnTo>
                      <a:pt x="704" y="583"/>
                    </a:lnTo>
                    <a:lnTo>
                      <a:pt x="698" y="578"/>
                    </a:lnTo>
                    <a:lnTo>
                      <a:pt x="694" y="574"/>
                    </a:lnTo>
                    <a:lnTo>
                      <a:pt x="688" y="571"/>
                    </a:lnTo>
                    <a:lnTo>
                      <a:pt x="687" y="572"/>
                    </a:lnTo>
                    <a:lnTo>
                      <a:pt x="687" y="575"/>
                    </a:lnTo>
                    <a:lnTo>
                      <a:pt x="685" y="578"/>
                    </a:lnTo>
                    <a:lnTo>
                      <a:pt x="683" y="578"/>
                    </a:lnTo>
                    <a:lnTo>
                      <a:pt x="679" y="576"/>
                    </a:lnTo>
                    <a:lnTo>
                      <a:pt x="674" y="574"/>
                    </a:lnTo>
                    <a:lnTo>
                      <a:pt x="668" y="576"/>
                    </a:lnTo>
                    <a:lnTo>
                      <a:pt x="658" y="575"/>
                    </a:lnTo>
                    <a:lnTo>
                      <a:pt x="644" y="576"/>
                    </a:lnTo>
                    <a:lnTo>
                      <a:pt x="633" y="571"/>
                    </a:lnTo>
                    <a:lnTo>
                      <a:pt x="623" y="569"/>
                    </a:lnTo>
                    <a:lnTo>
                      <a:pt x="614" y="568"/>
                    </a:lnTo>
                    <a:lnTo>
                      <a:pt x="613" y="563"/>
                    </a:lnTo>
                    <a:lnTo>
                      <a:pt x="612" y="558"/>
                    </a:lnTo>
                    <a:lnTo>
                      <a:pt x="608" y="553"/>
                    </a:lnTo>
                    <a:lnTo>
                      <a:pt x="601" y="546"/>
                    </a:lnTo>
                    <a:lnTo>
                      <a:pt x="597" y="539"/>
                    </a:lnTo>
                    <a:lnTo>
                      <a:pt x="596" y="536"/>
                    </a:lnTo>
                    <a:lnTo>
                      <a:pt x="593" y="537"/>
                    </a:lnTo>
                    <a:lnTo>
                      <a:pt x="588" y="540"/>
                    </a:lnTo>
                    <a:lnTo>
                      <a:pt x="584" y="540"/>
                    </a:lnTo>
                    <a:lnTo>
                      <a:pt x="582" y="537"/>
                    </a:lnTo>
                    <a:lnTo>
                      <a:pt x="581" y="534"/>
                    </a:lnTo>
                    <a:lnTo>
                      <a:pt x="579" y="533"/>
                    </a:lnTo>
                    <a:lnTo>
                      <a:pt x="577" y="533"/>
                    </a:lnTo>
                    <a:lnTo>
                      <a:pt x="576" y="528"/>
                    </a:lnTo>
                    <a:lnTo>
                      <a:pt x="576" y="523"/>
                    </a:lnTo>
                    <a:lnTo>
                      <a:pt x="572" y="521"/>
                    </a:lnTo>
                    <a:lnTo>
                      <a:pt x="567" y="518"/>
                    </a:lnTo>
                    <a:lnTo>
                      <a:pt x="562" y="510"/>
                    </a:lnTo>
                    <a:lnTo>
                      <a:pt x="557" y="510"/>
                    </a:lnTo>
                    <a:lnTo>
                      <a:pt x="552" y="507"/>
                    </a:lnTo>
                    <a:lnTo>
                      <a:pt x="552" y="504"/>
                    </a:lnTo>
                    <a:lnTo>
                      <a:pt x="554" y="500"/>
                    </a:lnTo>
                    <a:lnTo>
                      <a:pt x="557" y="498"/>
                    </a:lnTo>
                    <a:lnTo>
                      <a:pt x="556" y="495"/>
                    </a:lnTo>
                    <a:lnTo>
                      <a:pt x="552" y="493"/>
                    </a:lnTo>
                    <a:lnTo>
                      <a:pt x="546" y="492"/>
                    </a:lnTo>
                    <a:lnTo>
                      <a:pt x="537" y="492"/>
                    </a:lnTo>
                    <a:lnTo>
                      <a:pt x="536" y="489"/>
                    </a:lnTo>
                    <a:lnTo>
                      <a:pt x="536" y="488"/>
                    </a:lnTo>
                    <a:lnTo>
                      <a:pt x="538" y="487"/>
                    </a:lnTo>
                    <a:lnTo>
                      <a:pt x="541" y="487"/>
                    </a:lnTo>
                    <a:lnTo>
                      <a:pt x="541" y="485"/>
                    </a:lnTo>
                    <a:lnTo>
                      <a:pt x="539" y="482"/>
                    </a:lnTo>
                    <a:lnTo>
                      <a:pt x="537" y="482"/>
                    </a:lnTo>
                    <a:lnTo>
                      <a:pt x="534" y="480"/>
                    </a:lnTo>
                    <a:lnTo>
                      <a:pt x="534" y="476"/>
                    </a:lnTo>
                    <a:lnTo>
                      <a:pt x="533" y="470"/>
                    </a:lnTo>
                    <a:lnTo>
                      <a:pt x="529" y="466"/>
                    </a:lnTo>
                    <a:lnTo>
                      <a:pt x="524" y="466"/>
                    </a:lnTo>
                    <a:lnTo>
                      <a:pt x="518" y="465"/>
                    </a:lnTo>
                    <a:lnTo>
                      <a:pt x="516" y="463"/>
                    </a:lnTo>
                    <a:lnTo>
                      <a:pt x="514" y="458"/>
                    </a:lnTo>
                    <a:lnTo>
                      <a:pt x="513" y="456"/>
                    </a:lnTo>
                    <a:lnTo>
                      <a:pt x="509" y="453"/>
                    </a:lnTo>
                    <a:lnTo>
                      <a:pt x="503" y="453"/>
                    </a:lnTo>
                    <a:lnTo>
                      <a:pt x="499" y="454"/>
                    </a:lnTo>
                    <a:lnTo>
                      <a:pt x="496" y="458"/>
                    </a:lnTo>
                    <a:lnTo>
                      <a:pt x="492" y="462"/>
                    </a:lnTo>
                    <a:lnTo>
                      <a:pt x="487" y="462"/>
                    </a:lnTo>
                    <a:lnTo>
                      <a:pt x="483" y="459"/>
                    </a:lnTo>
                    <a:lnTo>
                      <a:pt x="483" y="457"/>
                    </a:lnTo>
                    <a:lnTo>
                      <a:pt x="486" y="451"/>
                    </a:lnTo>
                    <a:lnTo>
                      <a:pt x="477" y="439"/>
                    </a:lnTo>
                    <a:lnTo>
                      <a:pt x="474" y="436"/>
                    </a:lnTo>
                    <a:lnTo>
                      <a:pt x="468" y="434"/>
                    </a:lnTo>
                    <a:lnTo>
                      <a:pt x="466" y="434"/>
                    </a:lnTo>
                    <a:lnTo>
                      <a:pt x="463" y="436"/>
                    </a:lnTo>
                    <a:lnTo>
                      <a:pt x="458" y="439"/>
                    </a:lnTo>
                    <a:lnTo>
                      <a:pt x="450" y="438"/>
                    </a:lnTo>
                    <a:lnTo>
                      <a:pt x="446" y="435"/>
                    </a:lnTo>
                    <a:lnTo>
                      <a:pt x="442" y="434"/>
                    </a:lnTo>
                    <a:lnTo>
                      <a:pt x="435" y="438"/>
                    </a:lnTo>
                    <a:lnTo>
                      <a:pt x="428" y="440"/>
                    </a:lnTo>
                    <a:lnTo>
                      <a:pt x="427" y="439"/>
                    </a:lnTo>
                    <a:lnTo>
                      <a:pt x="426" y="434"/>
                    </a:lnTo>
                    <a:lnTo>
                      <a:pt x="423" y="428"/>
                    </a:lnTo>
                    <a:lnTo>
                      <a:pt x="420" y="423"/>
                    </a:lnTo>
                    <a:lnTo>
                      <a:pt x="417" y="421"/>
                    </a:lnTo>
                    <a:lnTo>
                      <a:pt x="417" y="416"/>
                    </a:lnTo>
                    <a:lnTo>
                      <a:pt x="416" y="413"/>
                    </a:lnTo>
                    <a:lnTo>
                      <a:pt x="415" y="413"/>
                    </a:lnTo>
                    <a:lnTo>
                      <a:pt x="411" y="417"/>
                    </a:lnTo>
                    <a:lnTo>
                      <a:pt x="410" y="418"/>
                    </a:lnTo>
                    <a:lnTo>
                      <a:pt x="407" y="417"/>
                    </a:lnTo>
                    <a:lnTo>
                      <a:pt x="405" y="415"/>
                    </a:lnTo>
                    <a:lnTo>
                      <a:pt x="402" y="413"/>
                    </a:lnTo>
                    <a:lnTo>
                      <a:pt x="400" y="417"/>
                    </a:lnTo>
                    <a:lnTo>
                      <a:pt x="397" y="422"/>
                    </a:lnTo>
                    <a:lnTo>
                      <a:pt x="396" y="427"/>
                    </a:lnTo>
                    <a:lnTo>
                      <a:pt x="393" y="434"/>
                    </a:lnTo>
                    <a:lnTo>
                      <a:pt x="387" y="435"/>
                    </a:lnTo>
                    <a:lnTo>
                      <a:pt x="383" y="434"/>
                    </a:lnTo>
                    <a:lnTo>
                      <a:pt x="382" y="432"/>
                    </a:lnTo>
                    <a:lnTo>
                      <a:pt x="377" y="429"/>
                    </a:lnTo>
                    <a:lnTo>
                      <a:pt x="367" y="434"/>
                    </a:lnTo>
                    <a:lnTo>
                      <a:pt x="365" y="489"/>
                    </a:lnTo>
                    <a:lnTo>
                      <a:pt x="361" y="491"/>
                    </a:lnTo>
                    <a:lnTo>
                      <a:pt x="356" y="492"/>
                    </a:lnTo>
                    <a:lnTo>
                      <a:pt x="351" y="495"/>
                    </a:lnTo>
                    <a:lnTo>
                      <a:pt x="347" y="495"/>
                    </a:lnTo>
                    <a:lnTo>
                      <a:pt x="346" y="493"/>
                    </a:lnTo>
                    <a:lnTo>
                      <a:pt x="346" y="491"/>
                    </a:lnTo>
                    <a:lnTo>
                      <a:pt x="346" y="488"/>
                    </a:lnTo>
                    <a:lnTo>
                      <a:pt x="345" y="486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37" y="491"/>
                    </a:lnTo>
                    <a:lnTo>
                      <a:pt x="333" y="494"/>
                    </a:lnTo>
                    <a:lnTo>
                      <a:pt x="323" y="494"/>
                    </a:lnTo>
                    <a:lnTo>
                      <a:pt x="312" y="493"/>
                    </a:lnTo>
                    <a:lnTo>
                      <a:pt x="307" y="489"/>
                    </a:lnTo>
                    <a:lnTo>
                      <a:pt x="305" y="486"/>
                    </a:lnTo>
                    <a:lnTo>
                      <a:pt x="300" y="485"/>
                    </a:lnTo>
                    <a:lnTo>
                      <a:pt x="294" y="486"/>
                    </a:lnTo>
                    <a:lnTo>
                      <a:pt x="284" y="491"/>
                    </a:lnTo>
                    <a:lnTo>
                      <a:pt x="277" y="494"/>
                    </a:lnTo>
                    <a:lnTo>
                      <a:pt x="266" y="489"/>
                    </a:lnTo>
                    <a:lnTo>
                      <a:pt x="264" y="486"/>
                    </a:lnTo>
                    <a:lnTo>
                      <a:pt x="261" y="483"/>
                    </a:lnTo>
                    <a:lnTo>
                      <a:pt x="260" y="482"/>
                    </a:lnTo>
                    <a:lnTo>
                      <a:pt x="256" y="486"/>
                    </a:lnTo>
                    <a:lnTo>
                      <a:pt x="252" y="486"/>
                    </a:lnTo>
                    <a:lnTo>
                      <a:pt x="251" y="483"/>
                    </a:lnTo>
                    <a:lnTo>
                      <a:pt x="250" y="481"/>
                    </a:lnTo>
                    <a:lnTo>
                      <a:pt x="246" y="478"/>
                    </a:lnTo>
                    <a:lnTo>
                      <a:pt x="241" y="477"/>
                    </a:lnTo>
                    <a:lnTo>
                      <a:pt x="232" y="476"/>
                    </a:lnTo>
                    <a:lnTo>
                      <a:pt x="226" y="476"/>
                    </a:lnTo>
                    <a:lnTo>
                      <a:pt x="221" y="474"/>
                    </a:lnTo>
                    <a:lnTo>
                      <a:pt x="220" y="474"/>
                    </a:lnTo>
                    <a:lnTo>
                      <a:pt x="217" y="476"/>
                    </a:lnTo>
                    <a:lnTo>
                      <a:pt x="214" y="476"/>
                    </a:lnTo>
                    <a:lnTo>
                      <a:pt x="207" y="471"/>
                    </a:lnTo>
                    <a:lnTo>
                      <a:pt x="206" y="470"/>
                    </a:lnTo>
                    <a:lnTo>
                      <a:pt x="202" y="474"/>
                    </a:lnTo>
                    <a:lnTo>
                      <a:pt x="192" y="478"/>
                    </a:lnTo>
                    <a:lnTo>
                      <a:pt x="191" y="481"/>
                    </a:lnTo>
                    <a:lnTo>
                      <a:pt x="191" y="483"/>
                    </a:lnTo>
                    <a:lnTo>
                      <a:pt x="195" y="482"/>
                    </a:lnTo>
                    <a:lnTo>
                      <a:pt x="196" y="483"/>
                    </a:lnTo>
                    <a:lnTo>
                      <a:pt x="196" y="486"/>
                    </a:lnTo>
                    <a:lnTo>
                      <a:pt x="187" y="486"/>
                    </a:lnTo>
                    <a:lnTo>
                      <a:pt x="180" y="481"/>
                    </a:lnTo>
                    <a:lnTo>
                      <a:pt x="175" y="481"/>
                    </a:lnTo>
                    <a:lnTo>
                      <a:pt x="167" y="483"/>
                    </a:lnTo>
                    <a:lnTo>
                      <a:pt x="152" y="486"/>
                    </a:lnTo>
                    <a:lnTo>
                      <a:pt x="145" y="483"/>
                    </a:lnTo>
                    <a:lnTo>
                      <a:pt x="141" y="483"/>
                    </a:lnTo>
                    <a:lnTo>
                      <a:pt x="139" y="483"/>
                    </a:lnTo>
                    <a:lnTo>
                      <a:pt x="139" y="486"/>
                    </a:lnTo>
                    <a:lnTo>
                      <a:pt x="133" y="487"/>
                    </a:lnTo>
                    <a:lnTo>
                      <a:pt x="124" y="483"/>
                    </a:lnTo>
                    <a:lnTo>
                      <a:pt x="120" y="478"/>
                    </a:lnTo>
                    <a:lnTo>
                      <a:pt x="120" y="476"/>
                    </a:lnTo>
                    <a:lnTo>
                      <a:pt x="115" y="478"/>
                    </a:lnTo>
                    <a:lnTo>
                      <a:pt x="109" y="477"/>
                    </a:lnTo>
                    <a:lnTo>
                      <a:pt x="103" y="478"/>
                    </a:lnTo>
                    <a:lnTo>
                      <a:pt x="98" y="476"/>
                    </a:lnTo>
                    <a:lnTo>
                      <a:pt x="94" y="470"/>
                    </a:lnTo>
                    <a:lnTo>
                      <a:pt x="90" y="469"/>
                    </a:lnTo>
                    <a:lnTo>
                      <a:pt x="86" y="471"/>
                    </a:lnTo>
                    <a:lnTo>
                      <a:pt x="81" y="471"/>
                    </a:lnTo>
                    <a:lnTo>
                      <a:pt x="76" y="470"/>
                    </a:lnTo>
                    <a:lnTo>
                      <a:pt x="71" y="464"/>
                    </a:lnTo>
                    <a:lnTo>
                      <a:pt x="69" y="460"/>
                    </a:lnTo>
                    <a:lnTo>
                      <a:pt x="65" y="453"/>
                    </a:lnTo>
                    <a:lnTo>
                      <a:pt x="61" y="450"/>
                    </a:lnTo>
                    <a:lnTo>
                      <a:pt x="65" y="439"/>
                    </a:lnTo>
                    <a:lnTo>
                      <a:pt x="66" y="438"/>
                    </a:lnTo>
                    <a:lnTo>
                      <a:pt x="66" y="433"/>
                    </a:lnTo>
                    <a:lnTo>
                      <a:pt x="65" y="430"/>
                    </a:lnTo>
                    <a:lnTo>
                      <a:pt x="66" y="427"/>
                    </a:lnTo>
                    <a:lnTo>
                      <a:pt x="65" y="423"/>
                    </a:lnTo>
                    <a:lnTo>
                      <a:pt x="60" y="418"/>
                    </a:lnTo>
                    <a:lnTo>
                      <a:pt x="60" y="413"/>
                    </a:lnTo>
                    <a:lnTo>
                      <a:pt x="61" y="405"/>
                    </a:lnTo>
                    <a:lnTo>
                      <a:pt x="58" y="398"/>
                    </a:lnTo>
                    <a:lnTo>
                      <a:pt x="56" y="394"/>
                    </a:lnTo>
                    <a:lnTo>
                      <a:pt x="55" y="391"/>
                    </a:lnTo>
                    <a:lnTo>
                      <a:pt x="54" y="386"/>
                    </a:lnTo>
                    <a:lnTo>
                      <a:pt x="50" y="382"/>
                    </a:lnTo>
                    <a:lnTo>
                      <a:pt x="50" y="369"/>
                    </a:lnTo>
                    <a:lnTo>
                      <a:pt x="54" y="369"/>
                    </a:lnTo>
                    <a:lnTo>
                      <a:pt x="58" y="369"/>
                    </a:lnTo>
                    <a:lnTo>
                      <a:pt x="58" y="353"/>
                    </a:lnTo>
                    <a:lnTo>
                      <a:pt x="51" y="351"/>
                    </a:lnTo>
                    <a:lnTo>
                      <a:pt x="39" y="346"/>
                    </a:lnTo>
                    <a:lnTo>
                      <a:pt x="30" y="338"/>
                    </a:lnTo>
                    <a:lnTo>
                      <a:pt x="19" y="330"/>
                    </a:lnTo>
                    <a:lnTo>
                      <a:pt x="13" y="323"/>
                    </a:lnTo>
                    <a:lnTo>
                      <a:pt x="5" y="318"/>
                    </a:lnTo>
                    <a:lnTo>
                      <a:pt x="0" y="312"/>
                    </a:lnTo>
                    <a:lnTo>
                      <a:pt x="9" y="301"/>
                    </a:lnTo>
                    <a:lnTo>
                      <a:pt x="34" y="271"/>
                    </a:lnTo>
                    <a:lnTo>
                      <a:pt x="44" y="258"/>
                    </a:lnTo>
                    <a:lnTo>
                      <a:pt x="49" y="258"/>
                    </a:lnTo>
                    <a:lnTo>
                      <a:pt x="54" y="248"/>
                    </a:lnTo>
                    <a:lnTo>
                      <a:pt x="59" y="238"/>
                    </a:lnTo>
                    <a:lnTo>
                      <a:pt x="65" y="228"/>
                    </a:lnTo>
                    <a:lnTo>
                      <a:pt x="75" y="222"/>
                    </a:lnTo>
                    <a:lnTo>
                      <a:pt x="80" y="215"/>
                    </a:lnTo>
                    <a:lnTo>
                      <a:pt x="76" y="205"/>
                    </a:lnTo>
                    <a:lnTo>
                      <a:pt x="78" y="198"/>
                    </a:lnTo>
                    <a:lnTo>
                      <a:pt x="86" y="188"/>
                    </a:lnTo>
                    <a:lnTo>
                      <a:pt x="89" y="171"/>
                    </a:lnTo>
                    <a:lnTo>
                      <a:pt x="85" y="169"/>
                    </a:lnTo>
                    <a:lnTo>
                      <a:pt x="83" y="170"/>
                    </a:lnTo>
                    <a:lnTo>
                      <a:pt x="78" y="174"/>
                    </a:lnTo>
                    <a:lnTo>
                      <a:pt x="75" y="171"/>
                    </a:lnTo>
                    <a:lnTo>
                      <a:pt x="74" y="162"/>
                    </a:lnTo>
                    <a:lnTo>
                      <a:pt x="69" y="161"/>
                    </a:lnTo>
                    <a:lnTo>
                      <a:pt x="66" y="158"/>
                    </a:lnTo>
                    <a:lnTo>
                      <a:pt x="66" y="152"/>
                    </a:lnTo>
                    <a:lnTo>
                      <a:pt x="70" y="145"/>
                    </a:lnTo>
                    <a:lnTo>
                      <a:pt x="70" y="133"/>
                    </a:lnTo>
                    <a:lnTo>
                      <a:pt x="70" y="121"/>
                    </a:lnTo>
                    <a:lnTo>
                      <a:pt x="64" y="110"/>
                    </a:lnTo>
                    <a:lnTo>
                      <a:pt x="80" y="105"/>
                    </a:lnTo>
                    <a:lnTo>
                      <a:pt x="88" y="104"/>
                    </a:lnTo>
                    <a:lnTo>
                      <a:pt x="96" y="102"/>
                    </a:lnTo>
                    <a:lnTo>
                      <a:pt x="105" y="98"/>
                    </a:lnTo>
                    <a:lnTo>
                      <a:pt x="111" y="92"/>
                    </a:lnTo>
                    <a:lnTo>
                      <a:pt x="115" y="85"/>
                    </a:lnTo>
                    <a:lnTo>
                      <a:pt x="114" y="77"/>
                    </a:lnTo>
                    <a:lnTo>
                      <a:pt x="113" y="71"/>
                    </a:lnTo>
                    <a:lnTo>
                      <a:pt x="115" y="69"/>
                    </a:lnTo>
                    <a:lnTo>
                      <a:pt x="118" y="69"/>
                    </a:lnTo>
                    <a:lnTo>
                      <a:pt x="121" y="73"/>
                    </a:lnTo>
                    <a:lnTo>
                      <a:pt x="124" y="73"/>
                    </a:lnTo>
                    <a:lnTo>
                      <a:pt x="131" y="68"/>
                    </a:lnTo>
                    <a:lnTo>
                      <a:pt x="140" y="58"/>
                    </a:lnTo>
                    <a:lnTo>
                      <a:pt x="161" y="59"/>
                    </a:lnTo>
                    <a:lnTo>
                      <a:pt x="175" y="57"/>
                    </a:lnTo>
                    <a:lnTo>
                      <a:pt x="177" y="56"/>
                    </a:lnTo>
                    <a:lnTo>
                      <a:pt x="185" y="57"/>
                    </a:lnTo>
                    <a:lnTo>
                      <a:pt x="195" y="59"/>
                    </a:lnTo>
                    <a:lnTo>
                      <a:pt x="206" y="56"/>
                    </a:lnTo>
                    <a:lnTo>
                      <a:pt x="219" y="50"/>
                    </a:lnTo>
                    <a:lnTo>
                      <a:pt x="226" y="39"/>
                    </a:lnTo>
                    <a:lnTo>
                      <a:pt x="232" y="29"/>
                    </a:lnTo>
                    <a:lnTo>
                      <a:pt x="240" y="16"/>
                    </a:lnTo>
                    <a:lnTo>
                      <a:pt x="249" y="6"/>
                    </a:lnTo>
                    <a:lnTo>
                      <a:pt x="252" y="0"/>
                    </a:lnTo>
                    <a:lnTo>
                      <a:pt x="257" y="0"/>
                    </a:lnTo>
                    <a:lnTo>
                      <a:pt x="261" y="5"/>
                    </a:lnTo>
                    <a:lnTo>
                      <a:pt x="267" y="11"/>
                    </a:lnTo>
                    <a:lnTo>
                      <a:pt x="272" y="14"/>
                    </a:lnTo>
                    <a:lnTo>
                      <a:pt x="280" y="14"/>
                    </a:lnTo>
                    <a:lnTo>
                      <a:pt x="286" y="15"/>
                    </a:lnTo>
                    <a:lnTo>
                      <a:pt x="295" y="26"/>
                    </a:lnTo>
                    <a:lnTo>
                      <a:pt x="300" y="28"/>
                    </a:lnTo>
                    <a:lnTo>
                      <a:pt x="302" y="30"/>
                    </a:lnTo>
                    <a:lnTo>
                      <a:pt x="304" y="34"/>
                    </a:lnTo>
                    <a:lnTo>
                      <a:pt x="302" y="45"/>
                    </a:lnTo>
                    <a:lnTo>
                      <a:pt x="307" y="55"/>
                    </a:lnTo>
                    <a:lnTo>
                      <a:pt x="307" y="61"/>
                    </a:lnTo>
                    <a:lnTo>
                      <a:pt x="306" y="67"/>
                    </a:lnTo>
                    <a:lnTo>
                      <a:pt x="307" y="71"/>
                    </a:lnTo>
                    <a:lnTo>
                      <a:pt x="310" y="75"/>
                    </a:lnTo>
                    <a:lnTo>
                      <a:pt x="311" y="83"/>
                    </a:lnTo>
                    <a:lnTo>
                      <a:pt x="311" y="89"/>
                    </a:lnTo>
                    <a:lnTo>
                      <a:pt x="305" y="118"/>
                    </a:lnTo>
                    <a:lnTo>
                      <a:pt x="302" y="129"/>
                    </a:lnTo>
                    <a:lnTo>
                      <a:pt x="299" y="132"/>
                    </a:lnTo>
                    <a:lnTo>
                      <a:pt x="297" y="134"/>
                    </a:lnTo>
                    <a:lnTo>
                      <a:pt x="297" y="138"/>
                    </a:lnTo>
                    <a:lnTo>
                      <a:pt x="299" y="139"/>
                    </a:lnTo>
                    <a:lnTo>
                      <a:pt x="297" y="141"/>
                    </a:lnTo>
                    <a:lnTo>
                      <a:pt x="297" y="144"/>
                    </a:lnTo>
                    <a:lnTo>
                      <a:pt x="300" y="146"/>
                    </a:lnTo>
                    <a:lnTo>
                      <a:pt x="307" y="163"/>
                    </a:lnTo>
                    <a:lnTo>
                      <a:pt x="320" y="165"/>
                    </a:lnTo>
                    <a:lnTo>
                      <a:pt x="335" y="173"/>
                    </a:lnTo>
                    <a:lnTo>
                      <a:pt x="348" y="180"/>
                    </a:lnTo>
                    <a:lnTo>
                      <a:pt x="360" y="187"/>
                    </a:lnTo>
                    <a:lnTo>
                      <a:pt x="382" y="186"/>
                    </a:lnTo>
                    <a:lnTo>
                      <a:pt x="390" y="186"/>
                    </a:lnTo>
                    <a:lnTo>
                      <a:pt x="393" y="187"/>
                    </a:lnTo>
                    <a:lnTo>
                      <a:pt x="395" y="191"/>
                    </a:lnTo>
                    <a:lnTo>
                      <a:pt x="396" y="192"/>
                    </a:lnTo>
                    <a:lnTo>
                      <a:pt x="402" y="194"/>
                    </a:lnTo>
                    <a:lnTo>
                      <a:pt x="406" y="193"/>
                    </a:lnTo>
                    <a:lnTo>
                      <a:pt x="411" y="191"/>
                    </a:lnTo>
                    <a:lnTo>
                      <a:pt x="412" y="192"/>
                    </a:lnTo>
                    <a:lnTo>
                      <a:pt x="415" y="194"/>
                    </a:lnTo>
                    <a:lnTo>
                      <a:pt x="417" y="194"/>
                    </a:lnTo>
                    <a:lnTo>
                      <a:pt x="421" y="192"/>
                    </a:lnTo>
                    <a:lnTo>
                      <a:pt x="425" y="189"/>
                    </a:lnTo>
                    <a:lnTo>
                      <a:pt x="427" y="188"/>
                    </a:lnTo>
                    <a:lnTo>
                      <a:pt x="442" y="187"/>
                    </a:lnTo>
                    <a:lnTo>
                      <a:pt x="446" y="185"/>
                    </a:lnTo>
                    <a:lnTo>
                      <a:pt x="448" y="182"/>
                    </a:lnTo>
                    <a:lnTo>
                      <a:pt x="447" y="181"/>
                    </a:lnTo>
                    <a:lnTo>
                      <a:pt x="445" y="179"/>
                    </a:lnTo>
                    <a:lnTo>
                      <a:pt x="445" y="176"/>
                    </a:lnTo>
                    <a:lnTo>
                      <a:pt x="447" y="175"/>
                    </a:lnTo>
                    <a:lnTo>
                      <a:pt x="456" y="177"/>
                    </a:lnTo>
                    <a:lnTo>
                      <a:pt x="457" y="176"/>
                    </a:lnTo>
                    <a:lnTo>
                      <a:pt x="458" y="171"/>
                    </a:lnTo>
                    <a:lnTo>
                      <a:pt x="462" y="170"/>
                    </a:lnTo>
                    <a:lnTo>
                      <a:pt x="463" y="171"/>
                    </a:lnTo>
                    <a:lnTo>
                      <a:pt x="468" y="176"/>
                    </a:lnTo>
                    <a:lnTo>
                      <a:pt x="473" y="174"/>
                    </a:lnTo>
                    <a:lnTo>
                      <a:pt x="486" y="177"/>
                    </a:lnTo>
                    <a:lnTo>
                      <a:pt x="496" y="171"/>
                    </a:lnTo>
                    <a:lnTo>
                      <a:pt x="501" y="171"/>
                    </a:lnTo>
                    <a:lnTo>
                      <a:pt x="504" y="170"/>
                    </a:lnTo>
                    <a:lnTo>
                      <a:pt x="502" y="164"/>
                    </a:lnTo>
                    <a:lnTo>
                      <a:pt x="499" y="161"/>
                    </a:lnTo>
                    <a:lnTo>
                      <a:pt x="501" y="156"/>
                    </a:lnTo>
                    <a:lnTo>
                      <a:pt x="508" y="158"/>
                    </a:lnTo>
                    <a:lnTo>
                      <a:pt x="511" y="158"/>
                    </a:lnTo>
                    <a:lnTo>
                      <a:pt x="516" y="153"/>
                    </a:lnTo>
                    <a:lnTo>
                      <a:pt x="523" y="156"/>
                    </a:lnTo>
                    <a:lnTo>
                      <a:pt x="528" y="156"/>
                    </a:lnTo>
                    <a:lnTo>
                      <a:pt x="531" y="157"/>
                    </a:lnTo>
                    <a:lnTo>
                      <a:pt x="533" y="159"/>
                    </a:lnTo>
                    <a:lnTo>
                      <a:pt x="534" y="164"/>
                    </a:lnTo>
                    <a:lnTo>
                      <a:pt x="537" y="164"/>
                    </a:lnTo>
                    <a:lnTo>
                      <a:pt x="538" y="161"/>
                    </a:lnTo>
                    <a:lnTo>
                      <a:pt x="537" y="156"/>
                    </a:lnTo>
                    <a:lnTo>
                      <a:pt x="534" y="152"/>
                    </a:lnTo>
                    <a:lnTo>
                      <a:pt x="536" y="148"/>
                    </a:lnTo>
                    <a:lnTo>
                      <a:pt x="538" y="147"/>
                    </a:lnTo>
                    <a:lnTo>
                      <a:pt x="543" y="150"/>
                    </a:lnTo>
                    <a:lnTo>
                      <a:pt x="549" y="157"/>
                    </a:lnTo>
                    <a:lnTo>
                      <a:pt x="556" y="164"/>
                    </a:lnTo>
                    <a:lnTo>
                      <a:pt x="561" y="164"/>
                    </a:lnTo>
                    <a:lnTo>
                      <a:pt x="564" y="163"/>
                    </a:lnTo>
                    <a:lnTo>
                      <a:pt x="566" y="164"/>
                    </a:lnTo>
                    <a:lnTo>
                      <a:pt x="567" y="169"/>
                    </a:lnTo>
                    <a:lnTo>
                      <a:pt x="564" y="174"/>
                    </a:lnTo>
                    <a:lnTo>
                      <a:pt x="566" y="176"/>
                    </a:lnTo>
                    <a:lnTo>
                      <a:pt x="569" y="179"/>
                    </a:lnTo>
                    <a:lnTo>
                      <a:pt x="569" y="181"/>
                    </a:lnTo>
                    <a:lnTo>
                      <a:pt x="566" y="182"/>
                    </a:lnTo>
                    <a:lnTo>
                      <a:pt x="559" y="181"/>
                    </a:lnTo>
                    <a:lnTo>
                      <a:pt x="557" y="181"/>
                    </a:lnTo>
                    <a:lnTo>
                      <a:pt x="557" y="183"/>
                    </a:lnTo>
                    <a:lnTo>
                      <a:pt x="558" y="186"/>
                    </a:lnTo>
                    <a:lnTo>
                      <a:pt x="567" y="187"/>
                    </a:lnTo>
                    <a:lnTo>
                      <a:pt x="572" y="187"/>
                    </a:lnTo>
                    <a:lnTo>
                      <a:pt x="577" y="189"/>
                    </a:lnTo>
                    <a:lnTo>
                      <a:pt x="578" y="198"/>
                    </a:lnTo>
                    <a:lnTo>
                      <a:pt x="582" y="205"/>
                    </a:lnTo>
                    <a:lnTo>
                      <a:pt x="588" y="207"/>
                    </a:lnTo>
                    <a:lnTo>
                      <a:pt x="593" y="212"/>
                    </a:lnTo>
                    <a:lnTo>
                      <a:pt x="597" y="224"/>
                    </a:lnTo>
                    <a:lnTo>
                      <a:pt x="607" y="229"/>
                    </a:lnTo>
                    <a:lnTo>
                      <a:pt x="622" y="222"/>
                    </a:lnTo>
                    <a:lnTo>
                      <a:pt x="633" y="233"/>
                    </a:lnTo>
                    <a:lnTo>
                      <a:pt x="638" y="242"/>
                    </a:lnTo>
                    <a:lnTo>
                      <a:pt x="642" y="242"/>
                    </a:lnTo>
                    <a:lnTo>
                      <a:pt x="647" y="240"/>
                    </a:lnTo>
                    <a:lnTo>
                      <a:pt x="654" y="235"/>
                    </a:lnTo>
                    <a:lnTo>
                      <a:pt x="662" y="234"/>
                    </a:lnTo>
                    <a:lnTo>
                      <a:pt x="670" y="236"/>
                    </a:lnTo>
                    <a:lnTo>
                      <a:pt x="680" y="233"/>
                    </a:lnTo>
                    <a:lnTo>
                      <a:pt x="689" y="229"/>
                    </a:lnTo>
                    <a:lnTo>
                      <a:pt x="693" y="228"/>
                    </a:lnTo>
                    <a:lnTo>
                      <a:pt x="698" y="229"/>
                    </a:lnTo>
                    <a:lnTo>
                      <a:pt x="703" y="232"/>
                    </a:lnTo>
                    <a:lnTo>
                      <a:pt x="704" y="240"/>
                    </a:lnTo>
                    <a:lnTo>
                      <a:pt x="708" y="245"/>
                    </a:lnTo>
                    <a:lnTo>
                      <a:pt x="722" y="245"/>
                    </a:lnTo>
                    <a:lnTo>
                      <a:pt x="733" y="245"/>
                    </a:lnTo>
                    <a:lnTo>
                      <a:pt x="737" y="250"/>
                    </a:lnTo>
                    <a:lnTo>
                      <a:pt x="738" y="256"/>
                    </a:lnTo>
                    <a:lnTo>
                      <a:pt x="735" y="263"/>
                    </a:lnTo>
                    <a:lnTo>
                      <a:pt x="738" y="265"/>
                    </a:lnTo>
                    <a:lnTo>
                      <a:pt x="743" y="268"/>
                    </a:lnTo>
                    <a:lnTo>
                      <a:pt x="745" y="273"/>
                    </a:lnTo>
                    <a:lnTo>
                      <a:pt x="752" y="274"/>
                    </a:lnTo>
                    <a:lnTo>
                      <a:pt x="758" y="269"/>
                    </a:lnTo>
                    <a:lnTo>
                      <a:pt x="762" y="268"/>
                    </a:lnTo>
                    <a:lnTo>
                      <a:pt x="764" y="270"/>
                    </a:lnTo>
                    <a:lnTo>
                      <a:pt x="768" y="275"/>
                    </a:lnTo>
                    <a:lnTo>
                      <a:pt x="784" y="283"/>
                    </a:lnTo>
                    <a:lnTo>
                      <a:pt x="794" y="286"/>
                    </a:lnTo>
                    <a:lnTo>
                      <a:pt x="803" y="281"/>
                    </a:lnTo>
                    <a:lnTo>
                      <a:pt x="808" y="280"/>
                    </a:lnTo>
                    <a:lnTo>
                      <a:pt x="814" y="281"/>
                    </a:lnTo>
                    <a:lnTo>
                      <a:pt x="816" y="280"/>
                    </a:lnTo>
                    <a:lnTo>
                      <a:pt x="819" y="274"/>
                    </a:lnTo>
                    <a:lnTo>
                      <a:pt x="821" y="273"/>
                    </a:lnTo>
                    <a:lnTo>
                      <a:pt x="824" y="274"/>
                    </a:lnTo>
                    <a:lnTo>
                      <a:pt x="828" y="281"/>
                    </a:lnTo>
                    <a:lnTo>
                      <a:pt x="833" y="282"/>
                    </a:lnTo>
                    <a:lnTo>
                      <a:pt x="838" y="286"/>
                    </a:lnTo>
                    <a:lnTo>
                      <a:pt x="846" y="289"/>
                    </a:lnTo>
                    <a:lnTo>
                      <a:pt x="855" y="291"/>
                    </a:lnTo>
                    <a:lnTo>
                      <a:pt x="860" y="298"/>
                    </a:lnTo>
                    <a:lnTo>
                      <a:pt x="855" y="305"/>
                    </a:lnTo>
                    <a:lnTo>
                      <a:pt x="851" y="310"/>
                    </a:lnTo>
                    <a:lnTo>
                      <a:pt x="851" y="316"/>
                    </a:lnTo>
                    <a:lnTo>
                      <a:pt x="861" y="320"/>
                    </a:lnTo>
                    <a:lnTo>
                      <a:pt x="870" y="322"/>
                    </a:lnTo>
                    <a:lnTo>
                      <a:pt x="876" y="330"/>
                    </a:lnTo>
                    <a:lnTo>
                      <a:pt x="879" y="342"/>
                    </a:lnTo>
                    <a:lnTo>
                      <a:pt x="876" y="348"/>
                    </a:lnTo>
                    <a:lnTo>
                      <a:pt x="868" y="352"/>
                    </a:lnTo>
                    <a:lnTo>
                      <a:pt x="865" y="357"/>
                    </a:lnTo>
                    <a:lnTo>
                      <a:pt x="866" y="360"/>
                    </a:lnTo>
                    <a:lnTo>
                      <a:pt x="870" y="364"/>
                    </a:lnTo>
                    <a:lnTo>
                      <a:pt x="873" y="371"/>
                    </a:lnTo>
                    <a:lnTo>
                      <a:pt x="879" y="376"/>
                    </a:lnTo>
                    <a:lnTo>
                      <a:pt x="883" y="380"/>
                    </a:lnTo>
                    <a:lnTo>
                      <a:pt x="883" y="385"/>
                    </a:lnTo>
                    <a:lnTo>
                      <a:pt x="879" y="386"/>
                    </a:lnTo>
                    <a:lnTo>
                      <a:pt x="875" y="387"/>
                    </a:lnTo>
                    <a:lnTo>
                      <a:pt x="875" y="388"/>
                    </a:lnTo>
                    <a:lnTo>
                      <a:pt x="878" y="391"/>
                    </a:lnTo>
                    <a:lnTo>
                      <a:pt x="885" y="392"/>
                    </a:lnTo>
                    <a:lnTo>
                      <a:pt x="893" y="389"/>
                    </a:lnTo>
                    <a:lnTo>
                      <a:pt x="904" y="393"/>
                    </a:lnTo>
                    <a:lnTo>
                      <a:pt x="911" y="391"/>
                    </a:lnTo>
                    <a:lnTo>
                      <a:pt x="920" y="385"/>
                    </a:lnTo>
                    <a:lnTo>
                      <a:pt x="928" y="380"/>
                    </a:lnTo>
                    <a:lnTo>
                      <a:pt x="933" y="382"/>
                    </a:lnTo>
                    <a:lnTo>
                      <a:pt x="934" y="385"/>
                    </a:lnTo>
                    <a:lnTo>
                      <a:pt x="931" y="393"/>
                    </a:lnTo>
                    <a:lnTo>
                      <a:pt x="929" y="395"/>
                    </a:lnTo>
                    <a:lnTo>
                      <a:pt x="929" y="397"/>
                    </a:lnTo>
                    <a:lnTo>
                      <a:pt x="936" y="397"/>
                    </a:lnTo>
                    <a:lnTo>
                      <a:pt x="949" y="393"/>
                    </a:lnTo>
                    <a:lnTo>
                      <a:pt x="959" y="392"/>
                    </a:lnTo>
                    <a:lnTo>
                      <a:pt x="965" y="393"/>
                    </a:lnTo>
                    <a:lnTo>
                      <a:pt x="966" y="400"/>
                    </a:lnTo>
                    <a:lnTo>
                      <a:pt x="972" y="405"/>
                    </a:lnTo>
                    <a:lnTo>
                      <a:pt x="977" y="412"/>
                    </a:lnTo>
                    <a:lnTo>
                      <a:pt x="982" y="421"/>
                    </a:lnTo>
                    <a:lnTo>
                      <a:pt x="984" y="423"/>
                    </a:lnTo>
                    <a:lnTo>
                      <a:pt x="985" y="427"/>
                    </a:lnTo>
                    <a:lnTo>
                      <a:pt x="981" y="428"/>
                    </a:lnTo>
                    <a:lnTo>
                      <a:pt x="974" y="430"/>
                    </a:lnTo>
                    <a:lnTo>
                      <a:pt x="971" y="432"/>
                    </a:lnTo>
                    <a:lnTo>
                      <a:pt x="970" y="436"/>
                    </a:lnTo>
                    <a:lnTo>
                      <a:pt x="971" y="441"/>
                    </a:lnTo>
                    <a:lnTo>
                      <a:pt x="974" y="450"/>
                    </a:lnTo>
                    <a:lnTo>
                      <a:pt x="980" y="454"/>
                    </a:lnTo>
                    <a:lnTo>
                      <a:pt x="985" y="459"/>
                    </a:lnTo>
                    <a:lnTo>
                      <a:pt x="984" y="463"/>
                    </a:lnTo>
                    <a:lnTo>
                      <a:pt x="984" y="465"/>
                    </a:lnTo>
                    <a:lnTo>
                      <a:pt x="979" y="468"/>
                    </a:lnTo>
                    <a:lnTo>
                      <a:pt x="974" y="471"/>
                    </a:lnTo>
                    <a:lnTo>
                      <a:pt x="972" y="474"/>
                    </a:lnTo>
                    <a:lnTo>
                      <a:pt x="976" y="478"/>
                    </a:lnTo>
                    <a:lnTo>
                      <a:pt x="986" y="485"/>
                    </a:lnTo>
                    <a:lnTo>
                      <a:pt x="994" y="489"/>
                    </a:lnTo>
                    <a:lnTo>
                      <a:pt x="1002" y="489"/>
                    </a:lnTo>
                    <a:lnTo>
                      <a:pt x="1011" y="487"/>
                    </a:lnTo>
                    <a:lnTo>
                      <a:pt x="1022" y="487"/>
                    </a:lnTo>
                    <a:lnTo>
                      <a:pt x="1030" y="489"/>
                    </a:lnTo>
                    <a:lnTo>
                      <a:pt x="1040" y="498"/>
                    </a:lnTo>
                    <a:lnTo>
                      <a:pt x="1051" y="503"/>
                    </a:lnTo>
                    <a:lnTo>
                      <a:pt x="1057" y="503"/>
                    </a:lnTo>
                    <a:lnTo>
                      <a:pt x="1062" y="501"/>
                    </a:lnTo>
                    <a:lnTo>
                      <a:pt x="1067" y="501"/>
                    </a:lnTo>
                    <a:lnTo>
                      <a:pt x="1076" y="503"/>
                    </a:lnTo>
                    <a:lnTo>
                      <a:pt x="1086" y="503"/>
                    </a:lnTo>
                    <a:lnTo>
                      <a:pt x="1097" y="505"/>
                    </a:lnTo>
                    <a:lnTo>
                      <a:pt x="1110" y="513"/>
                    </a:lnTo>
                    <a:lnTo>
                      <a:pt x="1121" y="527"/>
                    </a:lnTo>
                    <a:lnTo>
                      <a:pt x="1122" y="542"/>
                    </a:lnTo>
                    <a:lnTo>
                      <a:pt x="1123" y="551"/>
                    </a:lnTo>
                    <a:lnTo>
                      <a:pt x="1121" y="556"/>
                    </a:lnTo>
                    <a:lnTo>
                      <a:pt x="1117" y="558"/>
                    </a:lnTo>
                    <a:lnTo>
                      <a:pt x="1112" y="557"/>
                    </a:lnTo>
                    <a:lnTo>
                      <a:pt x="1108" y="554"/>
                    </a:lnTo>
                    <a:lnTo>
                      <a:pt x="1106" y="556"/>
                    </a:lnTo>
                    <a:lnTo>
                      <a:pt x="1106" y="559"/>
                    </a:lnTo>
                    <a:lnTo>
                      <a:pt x="1111" y="564"/>
                    </a:lnTo>
                    <a:lnTo>
                      <a:pt x="1117" y="564"/>
                    </a:lnTo>
                    <a:lnTo>
                      <a:pt x="1122" y="560"/>
                    </a:lnTo>
                    <a:lnTo>
                      <a:pt x="1128" y="562"/>
                    </a:lnTo>
                    <a:lnTo>
                      <a:pt x="1131" y="564"/>
                    </a:lnTo>
                    <a:lnTo>
                      <a:pt x="1130" y="571"/>
                    </a:lnTo>
                    <a:lnTo>
                      <a:pt x="1125" y="576"/>
                    </a:lnTo>
                    <a:lnTo>
                      <a:pt x="1117" y="577"/>
                    </a:lnTo>
                    <a:lnTo>
                      <a:pt x="1112" y="577"/>
                    </a:lnTo>
                    <a:lnTo>
                      <a:pt x="1111" y="578"/>
                    </a:lnTo>
                    <a:lnTo>
                      <a:pt x="1111" y="582"/>
                    </a:lnTo>
                    <a:lnTo>
                      <a:pt x="1121" y="592"/>
                    </a:lnTo>
                    <a:lnTo>
                      <a:pt x="1131" y="600"/>
                    </a:lnTo>
                    <a:lnTo>
                      <a:pt x="1133" y="609"/>
                    </a:lnTo>
                    <a:lnTo>
                      <a:pt x="1130" y="612"/>
                    </a:lnTo>
                    <a:lnTo>
                      <a:pt x="1122" y="616"/>
                    </a:lnTo>
                    <a:lnTo>
                      <a:pt x="1122" y="619"/>
                    </a:lnTo>
                    <a:lnTo>
                      <a:pt x="1123" y="621"/>
                    </a:lnTo>
                    <a:lnTo>
                      <a:pt x="1130" y="619"/>
                    </a:lnTo>
                    <a:lnTo>
                      <a:pt x="1138" y="613"/>
                    </a:lnTo>
                    <a:lnTo>
                      <a:pt x="1150" y="618"/>
                    </a:lnTo>
                    <a:lnTo>
                      <a:pt x="1148" y="625"/>
                    </a:lnTo>
                    <a:lnTo>
                      <a:pt x="1142" y="631"/>
                    </a:lnTo>
                    <a:lnTo>
                      <a:pt x="1145" y="636"/>
                    </a:lnTo>
                    <a:lnTo>
                      <a:pt x="1153" y="636"/>
                    </a:lnTo>
                    <a:lnTo>
                      <a:pt x="1171" y="643"/>
                    </a:lnTo>
                    <a:lnTo>
                      <a:pt x="1185" y="648"/>
                    </a:lnTo>
                    <a:lnTo>
                      <a:pt x="1190" y="647"/>
                    </a:lnTo>
                    <a:lnTo>
                      <a:pt x="1190" y="643"/>
                    </a:lnTo>
                    <a:lnTo>
                      <a:pt x="1187" y="640"/>
                    </a:lnTo>
                    <a:lnTo>
                      <a:pt x="1185" y="636"/>
                    </a:lnTo>
                    <a:lnTo>
                      <a:pt x="1187" y="635"/>
                    </a:lnTo>
                    <a:lnTo>
                      <a:pt x="1191" y="633"/>
                    </a:lnTo>
                    <a:lnTo>
                      <a:pt x="1196" y="633"/>
                    </a:lnTo>
                    <a:lnTo>
                      <a:pt x="1200" y="640"/>
                    </a:lnTo>
                    <a:lnTo>
                      <a:pt x="1198" y="648"/>
                    </a:lnTo>
                    <a:lnTo>
                      <a:pt x="1202" y="651"/>
                    </a:lnTo>
                    <a:lnTo>
                      <a:pt x="1207" y="652"/>
                    </a:lnTo>
                    <a:lnTo>
                      <a:pt x="1215" y="647"/>
                    </a:lnTo>
                    <a:lnTo>
                      <a:pt x="1217" y="634"/>
                    </a:lnTo>
                    <a:lnTo>
                      <a:pt x="1217" y="625"/>
                    </a:lnTo>
                    <a:lnTo>
                      <a:pt x="1218" y="623"/>
                    </a:lnTo>
                    <a:lnTo>
                      <a:pt x="1223" y="623"/>
                    </a:lnTo>
                    <a:lnTo>
                      <a:pt x="1228" y="625"/>
                    </a:lnTo>
                    <a:lnTo>
                      <a:pt x="1233" y="633"/>
                    </a:lnTo>
                    <a:lnTo>
                      <a:pt x="1233" y="637"/>
                    </a:lnTo>
                    <a:lnTo>
                      <a:pt x="1230" y="645"/>
                    </a:lnTo>
                    <a:lnTo>
                      <a:pt x="1222" y="648"/>
                    </a:lnTo>
                    <a:lnTo>
                      <a:pt x="1222" y="651"/>
                    </a:lnTo>
                    <a:lnTo>
                      <a:pt x="1226" y="651"/>
                    </a:lnTo>
                    <a:lnTo>
                      <a:pt x="1231" y="651"/>
                    </a:lnTo>
                    <a:lnTo>
                      <a:pt x="1240" y="643"/>
                    </a:lnTo>
                    <a:lnTo>
                      <a:pt x="1250" y="640"/>
                    </a:lnTo>
                    <a:lnTo>
                      <a:pt x="1263" y="637"/>
                    </a:lnTo>
                    <a:lnTo>
                      <a:pt x="1268" y="637"/>
                    </a:lnTo>
                    <a:lnTo>
                      <a:pt x="1274" y="640"/>
                    </a:lnTo>
                    <a:lnTo>
                      <a:pt x="1279" y="648"/>
                    </a:lnTo>
                    <a:lnTo>
                      <a:pt x="1284" y="652"/>
                    </a:lnTo>
                    <a:lnTo>
                      <a:pt x="1289" y="653"/>
                    </a:lnTo>
                    <a:lnTo>
                      <a:pt x="1297" y="651"/>
                    </a:lnTo>
                    <a:lnTo>
                      <a:pt x="1301" y="652"/>
                    </a:lnTo>
                    <a:lnTo>
                      <a:pt x="1303" y="657"/>
                    </a:lnTo>
                    <a:lnTo>
                      <a:pt x="1302" y="660"/>
                    </a:lnTo>
                    <a:lnTo>
                      <a:pt x="1293" y="669"/>
                    </a:lnTo>
                    <a:lnTo>
                      <a:pt x="1292" y="674"/>
                    </a:lnTo>
                    <a:lnTo>
                      <a:pt x="1294" y="680"/>
                    </a:lnTo>
                    <a:lnTo>
                      <a:pt x="1311" y="689"/>
                    </a:lnTo>
                    <a:lnTo>
                      <a:pt x="1318" y="692"/>
                    </a:lnTo>
                    <a:lnTo>
                      <a:pt x="1321" y="689"/>
                    </a:lnTo>
                    <a:lnTo>
                      <a:pt x="1321" y="683"/>
                    </a:lnTo>
                    <a:lnTo>
                      <a:pt x="1326" y="680"/>
                    </a:lnTo>
                    <a:lnTo>
                      <a:pt x="1329" y="681"/>
                    </a:lnTo>
                    <a:lnTo>
                      <a:pt x="1334" y="686"/>
                    </a:lnTo>
                    <a:lnTo>
                      <a:pt x="1334" y="695"/>
                    </a:lnTo>
                    <a:lnTo>
                      <a:pt x="1334" y="700"/>
                    </a:lnTo>
                    <a:lnTo>
                      <a:pt x="1339" y="705"/>
                    </a:lnTo>
                    <a:lnTo>
                      <a:pt x="1348" y="704"/>
                    </a:lnTo>
                    <a:lnTo>
                      <a:pt x="1349" y="699"/>
                    </a:lnTo>
                    <a:lnTo>
                      <a:pt x="1352" y="693"/>
                    </a:lnTo>
                    <a:lnTo>
                      <a:pt x="1357" y="690"/>
                    </a:lnTo>
                    <a:lnTo>
                      <a:pt x="1364" y="689"/>
                    </a:lnTo>
                    <a:lnTo>
                      <a:pt x="1372" y="694"/>
                    </a:lnTo>
                    <a:lnTo>
                      <a:pt x="1376" y="704"/>
                    </a:lnTo>
                    <a:lnTo>
                      <a:pt x="1378" y="707"/>
                    </a:lnTo>
                    <a:lnTo>
                      <a:pt x="1383" y="710"/>
                    </a:lnTo>
                    <a:lnTo>
                      <a:pt x="1388" y="707"/>
                    </a:lnTo>
                    <a:lnTo>
                      <a:pt x="1393" y="706"/>
                    </a:lnTo>
                    <a:lnTo>
                      <a:pt x="1397" y="709"/>
                    </a:lnTo>
                    <a:lnTo>
                      <a:pt x="1399" y="712"/>
                    </a:lnTo>
                    <a:lnTo>
                      <a:pt x="1404" y="721"/>
                    </a:lnTo>
                    <a:lnTo>
                      <a:pt x="1411" y="733"/>
                    </a:lnTo>
                    <a:lnTo>
                      <a:pt x="1424" y="739"/>
                    </a:lnTo>
                    <a:lnTo>
                      <a:pt x="1438" y="740"/>
                    </a:lnTo>
                    <a:lnTo>
                      <a:pt x="1450" y="742"/>
                    </a:lnTo>
                    <a:lnTo>
                      <a:pt x="1464" y="745"/>
                    </a:lnTo>
                    <a:lnTo>
                      <a:pt x="1470" y="746"/>
                    </a:lnTo>
                    <a:lnTo>
                      <a:pt x="1485" y="754"/>
                    </a:lnTo>
                    <a:lnTo>
                      <a:pt x="1373" y="788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52"/>
              <p:cNvSpPr>
                <a:spLocks/>
              </p:cNvSpPr>
              <p:nvPr/>
            </p:nvSpPr>
            <p:spPr bwMode="auto">
              <a:xfrm>
                <a:off x="240364" y="4337500"/>
                <a:ext cx="726661" cy="680969"/>
              </a:xfrm>
              <a:custGeom>
                <a:avLst/>
                <a:gdLst>
                  <a:gd name="T0" fmla="*/ 2147483647 w 956"/>
                  <a:gd name="T1" fmla="*/ 2147483647 h 937"/>
                  <a:gd name="T2" fmla="*/ 2147483647 w 956"/>
                  <a:gd name="T3" fmla="*/ 2147483647 h 937"/>
                  <a:gd name="T4" fmla="*/ 2147483647 w 956"/>
                  <a:gd name="T5" fmla="*/ 2147483647 h 937"/>
                  <a:gd name="T6" fmla="*/ 2147483647 w 956"/>
                  <a:gd name="T7" fmla="*/ 2147483647 h 937"/>
                  <a:gd name="T8" fmla="*/ 2147483647 w 956"/>
                  <a:gd name="T9" fmla="*/ 2147483647 h 937"/>
                  <a:gd name="T10" fmla="*/ 2147483647 w 956"/>
                  <a:gd name="T11" fmla="*/ 2147483647 h 937"/>
                  <a:gd name="T12" fmla="*/ 2147483647 w 956"/>
                  <a:gd name="T13" fmla="*/ 2147483647 h 937"/>
                  <a:gd name="T14" fmla="*/ 2147483647 w 956"/>
                  <a:gd name="T15" fmla="*/ 2147483647 h 937"/>
                  <a:gd name="T16" fmla="*/ 2147483647 w 956"/>
                  <a:gd name="T17" fmla="*/ 2147483647 h 937"/>
                  <a:gd name="T18" fmla="*/ 2147483647 w 956"/>
                  <a:gd name="T19" fmla="*/ 2147483647 h 937"/>
                  <a:gd name="T20" fmla="*/ 2147483647 w 956"/>
                  <a:gd name="T21" fmla="*/ 2147483647 h 937"/>
                  <a:gd name="T22" fmla="*/ 2147483647 w 956"/>
                  <a:gd name="T23" fmla="*/ 2147483647 h 937"/>
                  <a:gd name="T24" fmla="*/ 2147483647 w 956"/>
                  <a:gd name="T25" fmla="*/ 2147483647 h 937"/>
                  <a:gd name="T26" fmla="*/ 2147483647 w 956"/>
                  <a:gd name="T27" fmla="*/ 2147483647 h 937"/>
                  <a:gd name="T28" fmla="*/ 2147483647 w 956"/>
                  <a:gd name="T29" fmla="*/ 2147483647 h 937"/>
                  <a:gd name="T30" fmla="*/ 2147483647 w 956"/>
                  <a:gd name="T31" fmla="*/ 2147483647 h 937"/>
                  <a:gd name="T32" fmla="*/ 2147483647 w 956"/>
                  <a:gd name="T33" fmla="*/ 2147483647 h 937"/>
                  <a:gd name="T34" fmla="*/ 2147483647 w 956"/>
                  <a:gd name="T35" fmla="*/ 2147483647 h 937"/>
                  <a:gd name="T36" fmla="*/ 2147483647 w 956"/>
                  <a:gd name="T37" fmla="*/ 2147483647 h 937"/>
                  <a:gd name="T38" fmla="*/ 2147483647 w 956"/>
                  <a:gd name="T39" fmla="*/ 2147483647 h 937"/>
                  <a:gd name="T40" fmla="*/ 2147483647 w 956"/>
                  <a:gd name="T41" fmla="*/ 2147483647 h 937"/>
                  <a:gd name="T42" fmla="*/ 2147483647 w 956"/>
                  <a:gd name="T43" fmla="*/ 2147483647 h 937"/>
                  <a:gd name="T44" fmla="*/ 2147483647 w 956"/>
                  <a:gd name="T45" fmla="*/ 2147483647 h 937"/>
                  <a:gd name="T46" fmla="*/ 2147483647 w 956"/>
                  <a:gd name="T47" fmla="*/ 2147483647 h 937"/>
                  <a:gd name="T48" fmla="*/ 0 w 956"/>
                  <a:gd name="T49" fmla="*/ 2147483647 h 937"/>
                  <a:gd name="T50" fmla="*/ 2147483647 w 956"/>
                  <a:gd name="T51" fmla="*/ 2147483647 h 937"/>
                  <a:gd name="T52" fmla="*/ 2147483647 w 956"/>
                  <a:gd name="T53" fmla="*/ 2147483647 h 937"/>
                  <a:gd name="T54" fmla="*/ 2147483647 w 956"/>
                  <a:gd name="T55" fmla="*/ 2147483647 h 937"/>
                  <a:gd name="T56" fmla="*/ 2147483647 w 956"/>
                  <a:gd name="T57" fmla="*/ 2147483647 h 937"/>
                  <a:gd name="T58" fmla="*/ 2147483647 w 956"/>
                  <a:gd name="T59" fmla="*/ 2147483647 h 937"/>
                  <a:gd name="T60" fmla="*/ 2147483647 w 956"/>
                  <a:gd name="T61" fmla="*/ 2147483647 h 937"/>
                  <a:gd name="T62" fmla="*/ 2147483647 w 956"/>
                  <a:gd name="T63" fmla="*/ 2147483647 h 937"/>
                  <a:gd name="T64" fmla="*/ 2147483647 w 956"/>
                  <a:gd name="T65" fmla="*/ 2147483647 h 937"/>
                  <a:gd name="T66" fmla="*/ 2147483647 w 956"/>
                  <a:gd name="T67" fmla="*/ 2147483647 h 937"/>
                  <a:gd name="T68" fmla="*/ 2147483647 w 956"/>
                  <a:gd name="T69" fmla="*/ 2147483647 h 937"/>
                  <a:gd name="T70" fmla="*/ 2147483647 w 956"/>
                  <a:gd name="T71" fmla="*/ 2147483647 h 937"/>
                  <a:gd name="T72" fmla="*/ 2147483647 w 956"/>
                  <a:gd name="T73" fmla="*/ 2147483647 h 937"/>
                  <a:gd name="T74" fmla="*/ 2147483647 w 956"/>
                  <a:gd name="T75" fmla="*/ 2147483647 h 937"/>
                  <a:gd name="T76" fmla="*/ 2147483647 w 956"/>
                  <a:gd name="T77" fmla="*/ 2147483647 h 937"/>
                  <a:gd name="T78" fmla="*/ 2147483647 w 956"/>
                  <a:gd name="T79" fmla="*/ 2147483647 h 937"/>
                  <a:gd name="T80" fmla="*/ 2147483647 w 956"/>
                  <a:gd name="T81" fmla="*/ 2147483647 h 937"/>
                  <a:gd name="T82" fmla="*/ 2147483647 w 956"/>
                  <a:gd name="T83" fmla="*/ 2147483647 h 937"/>
                  <a:gd name="T84" fmla="*/ 2147483647 w 956"/>
                  <a:gd name="T85" fmla="*/ 2147483647 h 937"/>
                  <a:gd name="T86" fmla="*/ 2147483647 w 956"/>
                  <a:gd name="T87" fmla="*/ 2147483647 h 937"/>
                  <a:gd name="T88" fmla="*/ 2147483647 w 956"/>
                  <a:gd name="T89" fmla="*/ 2147483647 h 937"/>
                  <a:gd name="T90" fmla="*/ 2147483647 w 956"/>
                  <a:gd name="T91" fmla="*/ 2147483647 h 937"/>
                  <a:gd name="T92" fmla="*/ 2147483647 w 956"/>
                  <a:gd name="T93" fmla="*/ 2147483647 h 937"/>
                  <a:gd name="T94" fmla="*/ 2147483647 w 956"/>
                  <a:gd name="T95" fmla="*/ 2147483647 h 937"/>
                  <a:gd name="T96" fmla="*/ 2147483647 w 956"/>
                  <a:gd name="T97" fmla="*/ 2147483647 h 937"/>
                  <a:gd name="T98" fmla="*/ 2147483647 w 956"/>
                  <a:gd name="T99" fmla="*/ 2147483647 h 937"/>
                  <a:gd name="T100" fmla="*/ 2147483647 w 956"/>
                  <a:gd name="T101" fmla="*/ 2147483647 h 937"/>
                  <a:gd name="T102" fmla="*/ 2147483647 w 956"/>
                  <a:gd name="T103" fmla="*/ 2147483647 h 937"/>
                  <a:gd name="T104" fmla="*/ 2147483647 w 956"/>
                  <a:gd name="T105" fmla="*/ 2147483647 h 937"/>
                  <a:gd name="T106" fmla="*/ 2147483647 w 956"/>
                  <a:gd name="T107" fmla="*/ 2147483647 h 937"/>
                  <a:gd name="T108" fmla="*/ 2147483647 w 956"/>
                  <a:gd name="T109" fmla="*/ 2147483647 h 937"/>
                  <a:gd name="T110" fmla="*/ 2147483647 w 956"/>
                  <a:gd name="T111" fmla="*/ 2147483647 h 937"/>
                  <a:gd name="T112" fmla="*/ 2147483647 w 956"/>
                  <a:gd name="T113" fmla="*/ 2147483647 h 937"/>
                  <a:gd name="T114" fmla="*/ 2147483647 w 956"/>
                  <a:gd name="T115" fmla="*/ 2147483647 h 937"/>
                  <a:gd name="T116" fmla="*/ 2147483647 w 956"/>
                  <a:gd name="T117" fmla="*/ 2147483647 h 937"/>
                  <a:gd name="T118" fmla="*/ 2147483647 w 956"/>
                  <a:gd name="T119" fmla="*/ 2147483647 h 937"/>
                  <a:gd name="T120" fmla="*/ 2147483647 w 956"/>
                  <a:gd name="T121" fmla="*/ 2147483647 h 9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56"/>
                  <a:gd name="T184" fmla="*/ 0 h 937"/>
                  <a:gd name="T185" fmla="*/ 956 w 956"/>
                  <a:gd name="T186" fmla="*/ 937 h 9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56" h="937">
                    <a:moveTo>
                      <a:pt x="927" y="466"/>
                    </a:moveTo>
                    <a:lnTo>
                      <a:pt x="923" y="477"/>
                    </a:lnTo>
                    <a:lnTo>
                      <a:pt x="928" y="489"/>
                    </a:lnTo>
                    <a:lnTo>
                      <a:pt x="937" y="498"/>
                    </a:lnTo>
                    <a:lnTo>
                      <a:pt x="944" y="503"/>
                    </a:lnTo>
                    <a:lnTo>
                      <a:pt x="951" y="514"/>
                    </a:lnTo>
                    <a:lnTo>
                      <a:pt x="952" y="530"/>
                    </a:lnTo>
                    <a:lnTo>
                      <a:pt x="956" y="544"/>
                    </a:lnTo>
                    <a:lnTo>
                      <a:pt x="943" y="547"/>
                    </a:lnTo>
                    <a:lnTo>
                      <a:pt x="921" y="545"/>
                    </a:lnTo>
                    <a:lnTo>
                      <a:pt x="913" y="554"/>
                    </a:lnTo>
                    <a:lnTo>
                      <a:pt x="906" y="559"/>
                    </a:lnTo>
                    <a:lnTo>
                      <a:pt x="902" y="559"/>
                    </a:lnTo>
                    <a:lnTo>
                      <a:pt x="898" y="555"/>
                    </a:lnTo>
                    <a:lnTo>
                      <a:pt x="896" y="555"/>
                    </a:lnTo>
                    <a:lnTo>
                      <a:pt x="893" y="557"/>
                    </a:lnTo>
                    <a:lnTo>
                      <a:pt x="896" y="563"/>
                    </a:lnTo>
                    <a:lnTo>
                      <a:pt x="897" y="572"/>
                    </a:lnTo>
                    <a:lnTo>
                      <a:pt x="892" y="578"/>
                    </a:lnTo>
                    <a:lnTo>
                      <a:pt x="886" y="584"/>
                    </a:lnTo>
                    <a:lnTo>
                      <a:pt x="878" y="588"/>
                    </a:lnTo>
                    <a:lnTo>
                      <a:pt x="870" y="591"/>
                    </a:lnTo>
                    <a:lnTo>
                      <a:pt x="861" y="591"/>
                    </a:lnTo>
                    <a:lnTo>
                      <a:pt x="845" y="596"/>
                    </a:lnTo>
                    <a:lnTo>
                      <a:pt x="851" y="607"/>
                    </a:lnTo>
                    <a:lnTo>
                      <a:pt x="851" y="619"/>
                    </a:lnTo>
                    <a:lnTo>
                      <a:pt x="851" y="631"/>
                    </a:lnTo>
                    <a:lnTo>
                      <a:pt x="847" y="638"/>
                    </a:lnTo>
                    <a:lnTo>
                      <a:pt x="847" y="644"/>
                    </a:lnTo>
                    <a:lnTo>
                      <a:pt x="850" y="648"/>
                    </a:lnTo>
                    <a:lnTo>
                      <a:pt x="855" y="649"/>
                    </a:lnTo>
                    <a:lnTo>
                      <a:pt x="857" y="657"/>
                    </a:lnTo>
                    <a:lnTo>
                      <a:pt x="858" y="660"/>
                    </a:lnTo>
                    <a:lnTo>
                      <a:pt x="863" y="657"/>
                    </a:lnTo>
                    <a:lnTo>
                      <a:pt x="867" y="655"/>
                    </a:lnTo>
                    <a:lnTo>
                      <a:pt x="870" y="659"/>
                    </a:lnTo>
                    <a:lnTo>
                      <a:pt x="867" y="674"/>
                    </a:lnTo>
                    <a:lnTo>
                      <a:pt x="858" y="685"/>
                    </a:lnTo>
                    <a:lnTo>
                      <a:pt x="858" y="691"/>
                    </a:lnTo>
                    <a:lnTo>
                      <a:pt x="861" y="701"/>
                    </a:lnTo>
                    <a:lnTo>
                      <a:pt x="856" y="708"/>
                    </a:lnTo>
                    <a:lnTo>
                      <a:pt x="846" y="714"/>
                    </a:lnTo>
                    <a:lnTo>
                      <a:pt x="840" y="725"/>
                    </a:lnTo>
                    <a:lnTo>
                      <a:pt x="836" y="734"/>
                    </a:lnTo>
                    <a:lnTo>
                      <a:pt x="830" y="744"/>
                    </a:lnTo>
                    <a:lnTo>
                      <a:pt x="825" y="745"/>
                    </a:lnTo>
                    <a:lnTo>
                      <a:pt x="815" y="757"/>
                    </a:lnTo>
                    <a:lnTo>
                      <a:pt x="790" y="787"/>
                    </a:lnTo>
                    <a:lnTo>
                      <a:pt x="781" y="798"/>
                    </a:lnTo>
                    <a:lnTo>
                      <a:pt x="786" y="804"/>
                    </a:lnTo>
                    <a:lnTo>
                      <a:pt x="795" y="809"/>
                    </a:lnTo>
                    <a:lnTo>
                      <a:pt x="800" y="816"/>
                    </a:lnTo>
                    <a:lnTo>
                      <a:pt x="811" y="824"/>
                    </a:lnTo>
                    <a:lnTo>
                      <a:pt x="820" y="832"/>
                    </a:lnTo>
                    <a:lnTo>
                      <a:pt x="833" y="837"/>
                    </a:lnTo>
                    <a:lnTo>
                      <a:pt x="838" y="839"/>
                    </a:lnTo>
                    <a:lnTo>
                      <a:pt x="838" y="855"/>
                    </a:lnTo>
                    <a:lnTo>
                      <a:pt x="835" y="855"/>
                    </a:lnTo>
                    <a:lnTo>
                      <a:pt x="831" y="855"/>
                    </a:lnTo>
                    <a:lnTo>
                      <a:pt x="831" y="868"/>
                    </a:lnTo>
                    <a:lnTo>
                      <a:pt x="835" y="872"/>
                    </a:lnTo>
                    <a:lnTo>
                      <a:pt x="836" y="877"/>
                    </a:lnTo>
                    <a:lnTo>
                      <a:pt x="838" y="880"/>
                    </a:lnTo>
                    <a:lnTo>
                      <a:pt x="838" y="884"/>
                    </a:lnTo>
                    <a:lnTo>
                      <a:pt x="842" y="891"/>
                    </a:lnTo>
                    <a:lnTo>
                      <a:pt x="841" y="899"/>
                    </a:lnTo>
                    <a:lnTo>
                      <a:pt x="841" y="904"/>
                    </a:lnTo>
                    <a:lnTo>
                      <a:pt x="846" y="909"/>
                    </a:lnTo>
                    <a:lnTo>
                      <a:pt x="847" y="913"/>
                    </a:lnTo>
                    <a:lnTo>
                      <a:pt x="846" y="916"/>
                    </a:lnTo>
                    <a:lnTo>
                      <a:pt x="847" y="919"/>
                    </a:lnTo>
                    <a:lnTo>
                      <a:pt x="847" y="924"/>
                    </a:lnTo>
                    <a:lnTo>
                      <a:pt x="846" y="925"/>
                    </a:lnTo>
                    <a:lnTo>
                      <a:pt x="843" y="937"/>
                    </a:lnTo>
                    <a:lnTo>
                      <a:pt x="841" y="933"/>
                    </a:lnTo>
                    <a:lnTo>
                      <a:pt x="838" y="931"/>
                    </a:lnTo>
                    <a:lnTo>
                      <a:pt x="835" y="930"/>
                    </a:lnTo>
                    <a:lnTo>
                      <a:pt x="828" y="928"/>
                    </a:lnTo>
                    <a:lnTo>
                      <a:pt x="822" y="927"/>
                    </a:lnTo>
                    <a:lnTo>
                      <a:pt x="815" y="922"/>
                    </a:lnTo>
                    <a:lnTo>
                      <a:pt x="808" y="924"/>
                    </a:lnTo>
                    <a:lnTo>
                      <a:pt x="801" y="930"/>
                    </a:lnTo>
                    <a:lnTo>
                      <a:pt x="790" y="934"/>
                    </a:lnTo>
                    <a:lnTo>
                      <a:pt x="785" y="932"/>
                    </a:lnTo>
                    <a:lnTo>
                      <a:pt x="782" y="933"/>
                    </a:lnTo>
                    <a:lnTo>
                      <a:pt x="778" y="932"/>
                    </a:lnTo>
                    <a:lnTo>
                      <a:pt x="772" y="932"/>
                    </a:lnTo>
                    <a:lnTo>
                      <a:pt x="765" y="932"/>
                    </a:lnTo>
                    <a:lnTo>
                      <a:pt x="757" y="932"/>
                    </a:lnTo>
                    <a:lnTo>
                      <a:pt x="755" y="930"/>
                    </a:lnTo>
                    <a:lnTo>
                      <a:pt x="752" y="924"/>
                    </a:lnTo>
                    <a:lnTo>
                      <a:pt x="741" y="921"/>
                    </a:lnTo>
                    <a:lnTo>
                      <a:pt x="732" y="926"/>
                    </a:lnTo>
                    <a:lnTo>
                      <a:pt x="721" y="921"/>
                    </a:lnTo>
                    <a:lnTo>
                      <a:pt x="707" y="915"/>
                    </a:lnTo>
                    <a:lnTo>
                      <a:pt x="699" y="916"/>
                    </a:lnTo>
                    <a:lnTo>
                      <a:pt x="689" y="924"/>
                    </a:lnTo>
                    <a:lnTo>
                      <a:pt x="686" y="910"/>
                    </a:lnTo>
                    <a:lnTo>
                      <a:pt x="684" y="899"/>
                    </a:lnTo>
                    <a:lnTo>
                      <a:pt x="681" y="887"/>
                    </a:lnTo>
                    <a:lnTo>
                      <a:pt x="680" y="875"/>
                    </a:lnTo>
                    <a:lnTo>
                      <a:pt x="677" y="866"/>
                    </a:lnTo>
                    <a:lnTo>
                      <a:pt x="681" y="855"/>
                    </a:lnTo>
                    <a:lnTo>
                      <a:pt x="682" y="848"/>
                    </a:lnTo>
                    <a:lnTo>
                      <a:pt x="674" y="830"/>
                    </a:lnTo>
                    <a:lnTo>
                      <a:pt x="670" y="819"/>
                    </a:lnTo>
                    <a:lnTo>
                      <a:pt x="667" y="812"/>
                    </a:lnTo>
                    <a:lnTo>
                      <a:pt x="661" y="810"/>
                    </a:lnTo>
                    <a:lnTo>
                      <a:pt x="655" y="812"/>
                    </a:lnTo>
                    <a:lnTo>
                      <a:pt x="650" y="813"/>
                    </a:lnTo>
                    <a:lnTo>
                      <a:pt x="644" y="814"/>
                    </a:lnTo>
                    <a:lnTo>
                      <a:pt x="637" y="810"/>
                    </a:lnTo>
                    <a:lnTo>
                      <a:pt x="627" y="806"/>
                    </a:lnTo>
                    <a:lnTo>
                      <a:pt x="608" y="793"/>
                    </a:lnTo>
                    <a:lnTo>
                      <a:pt x="594" y="784"/>
                    </a:lnTo>
                    <a:lnTo>
                      <a:pt x="588" y="774"/>
                    </a:lnTo>
                    <a:lnTo>
                      <a:pt x="588" y="767"/>
                    </a:lnTo>
                    <a:lnTo>
                      <a:pt x="590" y="763"/>
                    </a:lnTo>
                    <a:lnTo>
                      <a:pt x="595" y="763"/>
                    </a:lnTo>
                    <a:lnTo>
                      <a:pt x="596" y="760"/>
                    </a:lnTo>
                    <a:lnTo>
                      <a:pt x="594" y="759"/>
                    </a:lnTo>
                    <a:lnTo>
                      <a:pt x="596" y="754"/>
                    </a:lnTo>
                    <a:lnTo>
                      <a:pt x="598" y="749"/>
                    </a:lnTo>
                    <a:lnTo>
                      <a:pt x="596" y="746"/>
                    </a:lnTo>
                    <a:lnTo>
                      <a:pt x="593" y="745"/>
                    </a:lnTo>
                    <a:lnTo>
                      <a:pt x="590" y="744"/>
                    </a:lnTo>
                    <a:lnTo>
                      <a:pt x="585" y="742"/>
                    </a:lnTo>
                    <a:lnTo>
                      <a:pt x="583" y="740"/>
                    </a:lnTo>
                    <a:lnTo>
                      <a:pt x="576" y="737"/>
                    </a:lnTo>
                    <a:lnTo>
                      <a:pt x="571" y="736"/>
                    </a:lnTo>
                    <a:lnTo>
                      <a:pt x="566" y="739"/>
                    </a:lnTo>
                    <a:lnTo>
                      <a:pt x="563" y="740"/>
                    </a:lnTo>
                    <a:lnTo>
                      <a:pt x="558" y="740"/>
                    </a:lnTo>
                    <a:lnTo>
                      <a:pt x="553" y="738"/>
                    </a:lnTo>
                    <a:lnTo>
                      <a:pt x="546" y="740"/>
                    </a:lnTo>
                    <a:lnTo>
                      <a:pt x="540" y="740"/>
                    </a:lnTo>
                    <a:lnTo>
                      <a:pt x="535" y="744"/>
                    </a:lnTo>
                    <a:lnTo>
                      <a:pt x="531" y="746"/>
                    </a:lnTo>
                    <a:lnTo>
                      <a:pt x="526" y="751"/>
                    </a:lnTo>
                    <a:lnTo>
                      <a:pt x="521" y="754"/>
                    </a:lnTo>
                    <a:lnTo>
                      <a:pt x="514" y="754"/>
                    </a:lnTo>
                    <a:lnTo>
                      <a:pt x="495" y="754"/>
                    </a:lnTo>
                    <a:lnTo>
                      <a:pt x="486" y="754"/>
                    </a:lnTo>
                    <a:lnTo>
                      <a:pt x="476" y="749"/>
                    </a:lnTo>
                    <a:lnTo>
                      <a:pt x="473" y="754"/>
                    </a:lnTo>
                    <a:lnTo>
                      <a:pt x="464" y="756"/>
                    </a:lnTo>
                    <a:lnTo>
                      <a:pt x="455" y="759"/>
                    </a:lnTo>
                    <a:lnTo>
                      <a:pt x="447" y="759"/>
                    </a:lnTo>
                    <a:lnTo>
                      <a:pt x="435" y="755"/>
                    </a:lnTo>
                    <a:lnTo>
                      <a:pt x="425" y="751"/>
                    </a:lnTo>
                    <a:lnTo>
                      <a:pt x="415" y="744"/>
                    </a:lnTo>
                    <a:lnTo>
                      <a:pt x="414" y="739"/>
                    </a:lnTo>
                    <a:lnTo>
                      <a:pt x="410" y="736"/>
                    </a:lnTo>
                    <a:lnTo>
                      <a:pt x="403" y="734"/>
                    </a:lnTo>
                    <a:lnTo>
                      <a:pt x="392" y="731"/>
                    </a:lnTo>
                    <a:lnTo>
                      <a:pt x="379" y="726"/>
                    </a:lnTo>
                    <a:lnTo>
                      <a:pt x="365" y="724"/>
                    </a:lnTo>
                    <a:lnTo>
                      <a:pt x="357" y="721"/>
                    </a:lnTo>
                    <a:lnTo>
                      <a:pt x="352" y="715"/>
                    </a:lnTo>
                    <a:lnTo>
                      <a:pt x="348" y="708"/>
                    </a:lnTo>
                    <a:lnTo>
                      <a:pt x="340" y="703"/>
                    </a:lnTo>
                    <a:lnTo>
                      <a:pt x="335" y="693"/>
                    </a:lnTo>
                    <a:lnTo>
                      <a:pt x="330" y="686"/>
                    </a:lnTo>
                    <a:lnTo>
                      <a:pt x="328" y="680"/>
                    </a:lnTo>
                    <a:lnTo>
                      <a:pt x="329" y="675"/>
                    </a:lnTo>
                    <a:lnTo>
                      <a:pt x="329" y="671"/>
                    </a:lnTo>
                    <a:lnTo>
                      <a:pt x="323" y="668"/>
                    </a:lnTo>
                    <a:lnTo>
                      <a:pt x="322" y="663"/>
                    </a:lnTo>
                    <a:lnTo>
                      <a:pt x="320" y="662"/>
                    </a:lnTo>
                    <a:lnTo>
                      <a:pt x="318" y="660"/>
                    </a:lnTo>
                    <a:lnTo>
                      <a:pt x="318" y="657"/>
                    </a:lnTo>
                    <a:lnTo>
                      <a:pt x="318" y="654"/>
                    </a:lnTo>
                    <a:lnTo>
                      <a:pt x="313" y="653"/>
                    </a:lnTo>
                    <a:lnTo>
                      <a:pt x="312" y="649"/>
                    </a:lnTo>
                    <a:lnTo>
                      <a:pt x="313" y="647"/>
                    </a:lnTo>
                    <a:lnTo>
                      <a:pt x="310" y="645"/>
                    </a:lnTo>
                    <a:lnTo>
                      <a:pt x="308" y="636"/>
                    </a:lnTo>
                    <a:lnTo>
                      <a:pt x="310" y="632"/>
                    </a:lnTo>
                    <a:lnTo>
                      <a:pt x="307" y="630"/>
                    </a:lnTo>
                    <a:lnTo>
                      <a:pt x="304" y="624"/>
                    </a:lnTo>
                    <a:lnTo>
                      <a:pt x="296" y="624"/>
                    </a:lnTo>
                    <a:lnTo>
                      <a:pt x="292" y="621"/>
                    </a:lnTo>
                    <a:lnTo>
                      <a:pt x="288" y="621"/>
                    </a:lnTo>
                    <a:lnTo>
                      <a:pt x="283" y="621"/>
                    </a:lnTo>
                    <a:lnTo>
                      <a:pt x="281" y="622"/>
                    </a:lnTo>
                    <a:lnTo>
                      <a:pt x="274" y="619"/>
                    </a:lnTo>
                    <a:lnTo>
                      <a:pt x="267" y="618"/>
                    </a:lnTo>
                    <a:lnTo>
                      <a:pt x="263" y="612"/>
                    </a:lnTo>
                    <a:lnTo>
                      <a:pt x="263" y="606"/>
                    </a:lnTo>
                    <a:lnTo>
                      <a:pt x="263" y="603"/>
                    </a:lnTo>
                    <a:lnTo>
                      <a:pt x="267" y="604"/>
                    </a:lnTo>
                    <a:lnTo>
                      <a:pt x="261" y="597"/>
                    </a:lnTo>
                    <a:lnTo>
                      <a:pt x="259" y="598"/>
                    </a:lnTo>
                    <a:lnTo>
                      <a:pt x="259" y="601"/>
                    </a:lnTo>
                    <a:lnTo>
                      <a:pt x="257" y="600"/>
                    </a:lnTo>
                    <a:lnTo>
                      <a:pt x="252" y="602"/>
                    </a:lnTo>
                    <a:lnTo>
                      <a:pt x="247" y="602"/>
                    </a:lnTo>
                    <a:lnTo>
                      <a:pt x="242" y="598"/>
                    </a:lnTo>
                    <a:lnTo>
                      <a:pt x="237" y="598"/>
                    </a:lnTo>
                    <a:lnTo>
                      <a:pt x="228" y="594"/>
                    </a:lnTo>
                    <a:lnTo>
                      <a:pt x="226" y="591"/>
                    </a:lnTo>
                    <a:lnTo>
                      <a:pt x="226" y="588"/>
                    </a:lnTo>
                    <a:lnTo>
                      <a:pt x="223" y="586"/>
                    </a:lnTo>
                    <a:lnTo>
                      <a:pt x="219" y="585"/>
                    </a:lnTo>
                    <a:lnTo>
                      <a:pt x="214" y="584"/>
                    </a:lnTo>
                    <a:lnTo>
                      <a:pt x="209" y="584"/>
                    </a:lnTo>
                    <a:lnTo>
                      <a:pt x="206" y="584"/>
                    </a:lnTo>
                    <a:lnTo>
                      <a:pt x="201" y="580"/>
                    </a:lnTo>
                    <a:lnTo>
                      <a:pt x="197" y="578"/>
                    </a:lnTo>
                    <a:lnTo>
                      <a:pt x="193" y="578"/>
                    </a:lnTo>
                    <a:lnTo>
                      <a:pt x="187" y="573"/>
                    </a:lnTo>
                    <a:lnTo>
                      <a:pt x="184" y="573"/>
                    </a:lnTo>
                    <a:lnTo>
                      <a:pt x="183" y="572"/>
                    </a:lnTo>
                    <a:lnTo>
                      <a:pt x="177" y="571"/>
                    </a:lnTo>
                    <a:lnTo>
                      <a:pt x="176" y="567"/>
                    </a:lnTo>
                    <a:lnTo>
                      <a:pt x="174" y="566"/>
                    </a:lnTo>
                    <a:lnTo>
                      <a:pt x="171" y="566"/>
                    </a:lnTo>
                    <a:lnTo>
                      <a:pt x="168" y="563"/>
                    </a:lnTo>
                    <a:lnTo>
                      <a:pt x="169" y="559"/>
                    </a:lnTo>
                    <a:lnTo>
                      <a:pt x="162" y="548"/>
                    </a:lnTo>
                    <a:lnTo>
                      <a:pt x="162" y="545"/>
                    </a:lnTo>
                    <a:lnTo>
                      <a:pt x="158" y="544"/>
                    </a:lnTo>
                    <a:lnTo>
                      <a:pt x="156" y="543"/>
                    </a:lnTo>
                    <a:lnTo>
                      <a:pt x="151" y="538"/>
                    </a:lnTo>
                    <a:lnTo>
                      <a:pt x="149" y="538"/>
                    </a:lnTo>
                    <a:lnTo>
                      <a:pt x="148" y="538"/>
                    </a:lnTo>
                    <a:lnTo>
                      <a:pt x="144" y="537"/>
                    </a:lnTo>
                    <a:lnTo>
                      <a:pt x="135" y="535"/>
                    </a:lnTo>
                    <a:lnTo>
                      <a:pt x="133" y="533"/>
                    </a:lnTo>
                    <a:lnTo>
                      <a:pt x="128" y="527"/>
                    </a:lnTo>
                    <a:lnTo>
                      <a:pt x="122" y="526"/>
                    </a:lnTo>
                    <a:lnTo>
                      <a:pt x="120" y="525"/>
                    </a:lnTo>
                    <a:lnTo>
                      <a:pt x="117" y="522"/>
                    </a:lnTo>
                    <a:lnTo>
                      <a:pt x="115" y="521"/>
                    </a:lnTo>
                    <a:lnTo>
                      <a:pt x="113" y="518"/>
                    </a:lnTo>
                    <a:lnTo>
                      <a:pt x="108" y="516"/>
                    </a:lnTo>
                    <a:lnTo>
                      <a:pt x="106" y="518"/>
                    </a:lnTo>
                    <a:lnTo>
                      <a:pt x="102" y="518"/>
                    </a:lnTo>
                    <a:lnTo>
                      <a:pt x="101" y="518"/>
                    </a:lnTo>
                    <a:lnTo>
                      <a:pt x="101" y="513"/>
                    </a:lnTo>
                    <a:lnTo>
                      <a:pt x="98" y="512"/>
                    </a:lnTo>
                    <a:lnTo>
                      <a:pt x="93" y="503"/>
                    </a:lnTo>
                    <a:lnTo>
                      <a:pt x="85" y="501"/>
                    </a:lnTo>
                    <a:lnTo>
                      <a:pt x="85" y="498"/>
                    </a:lnTo>
                    <a:lnTo>
                      <a:pt x="82" y="495"/>
                    </a:lnTo>
                    <a:lnTo>
                      <a:pt x="82" y="492"/>
                    </a:lnTo>
                    <a:lnTo>
                      <a:pt x="78" y="492"/>
                    </a:lnTo>
                    <a:lnTo>
                      <a:pt x="77" y="491"/>
                    </a:lnTo>
                    <a:lnTo>
                      <a:pt x="78" y="490"/>
                    </a:lnTo>
                    <a:lnTo>
                      <a:pt x="81" y="489"/>
                    </a:lnTo>
                    <a:lnTo>
                      <a:pt x="87" y="484"/>
                    </a:lnTo>
                    <a:lnTo>
                      <a:pt x="91" y="483"/>
                    </a:lnTo>
                    <a:lnTo>
                      <a:pt x="90" y="482"/>
                    </a:lnTo>
                    <a:lnTo>
                      <a:pt x="87" y="483"/>
                    </a:lnTo>
                    <a:lnTo>
                      <a:pt x="80" y="484"/>
                    </a:lnTo>
                    <a:lnTo>
                      <a:pt x="72" y="483"/>
                    </a:lnTo>
                    <a:lnTo>
                      <a:pt x="65" y="474"/>
                    </a:lnTo>
                    <a:lnTo>
                      <a:pt x="60" y="467"/>
                    </a:lnTo>
                    <a:lnTo>
                      <a:pt x="60" y="465"/>
                    </a:lnTo>
                    <a:lnTo>
                      <a:pt x="62" y="463"/>
                    </a:lnTo>
                    <a:lnTo>
                      <a:pt x="62" y="462"/>
                    </a:lnTo>
                    <a:lnTo>
                      <a:pt x="58" y="457"/>
                    </a:lnTo>
                    <a:lnTo>
                      <a:pt x="56" y="455"/>
                    </a:lnTo>
                    <a:lnTo>
                      <a:pt x="58" y="454"/>
                    </a:lnTo>
                    <a:lnTo>
                      <a:pt x="60" y="453"/>
                    </a:lnTo>
                    <a:lnTo>
                      <a:pt x="57" y="451"/>
                    </a:lnTo>
                    <a:lnTo>
                      <a:pt x="53" y="451"/>
                    </a:lnTo>
                    <a:lnTo>
                      <a:pt x="50" y="456"/>
                    </a:lnTo>
                    <a:lnTo>
                      <a:pt x="46" y="455"/>
                    </a:lnTo>
                    <a:lnTo>
                      <a:pt x="37" y="447"/>
                    </a:lnTo>
                    <a:lnTo>
                      <a:pt x="25" y="438"/>
                    </a:lnTo>
                    <a:lnTo>
                      <a:pt x="11" y="435"/>
                    </a:lnTo>
                    <a:lnTo>
                      <a:pt x="5" y="433"/>
                    </a:lnTo>
                    <a:lnTo>
                      <a:pt x="0" y="424"/>
                    </a:lnTo>
                    <a:lnTo>
                      <a:pt x="0" y="412"/>
                    </a:lnTo>
                    <a:lnTo>
                      <a:pt x="3" y="409"/>
                    </a:lnTo>
                    <a:lnTo>
                      <a:pt x="16" y="397"/>
                    </a:lnTo>
                    <a:lnTo>
                      <a:pt x="25" y="385"/>
                    </a:lnTo>
                    <a:lnTo>
                      <a:pt x="35" y="372"/>
                    </a:lnTo>
                    <a:lnTo>
                      <a:pt x="50" y="363"/>
                    </a:lnTo>
                    <a:lnTo>
                      <a:pt x="56" y="359"/>
                    </a:lnTo>
                    <a:lnTo>
                      <a:pt x="63" y="349"/>
                    </a:lnTo>
                    <a:lnTo>
                      <a:pt x="75" y="343"/>
                    </a:lnTo>
                    <a:lnTo>
                      <a:pt x="83" y="341"/>
                    </a:lnTo>
                    <a:lnTo>
                      <a:pt x="87" y="341"/>
                    </a:lnTo>
                    <a:lnTo>
                      <a:pt x="92" y="341"/>
                    </a:lnTo>
                    <a:lnTo>
                      <a:pt x="95" y="343"/>
                    </a:lnTo>
                    <a:lnTo>
                      <a:pt x="93" y="345"/>
                    </a:lnTo>
                    <a:lnTo>
                      <a:pt x="93" y="348"/>
                    </a:lnTo>
                    <a:lnTo>
                      <a:pt x="95" y="349"/>
                    </a:lnTo>
                    <a:lnTo>
                      <a:pt x="96" y="345"/>
                    </a:lnTo>
                    <a:lnTo>
                      <a:pt x="100" y="348"/>
                    </a:lnTo>
                    <a:lnTo>
                      <a:pt x="102" y="348"/>
                    </a:lnTo>
                    <a:lnTo>
                      <a:pt x="106" y="345"/>
                    </a:lnTo>
                    <a:lnTo>
                      <a:pt x="110" y="344"/>
                    </a:lnTo>
                    <a:lnTo>
                      <a:pt x="111" y="344"/>
                    </a:lnTo>
                    <a:lnTo>
                      <a:pt x="111" y="345"/>
                    </a:lnTo>
                    <a:lnTo>
                      <a:pt x="111" y="348"/>
                    </a:lnTo>
                    <a:lnTo>
                      <a:pt x="107" y="348"/>
                    </a:lnTo>
                    <a:lnTo>
                      <a:pt x="103" y="349"/>
                    </a:lnTo>
                    <a:lnTo>
                      <a:pt x="103" y="351"/>
                    </a:lnTo>
                    <a:lnTo>
                      <a:pt x="105" y="353"/>
                    </a:lnTo>
                    <a:lnTo>
                      <a:pt x="107" y="351"/>
                    </a:lnTo>
                    <a:lnTo>
                      <a:pt x="110" y="351"/>
                    </a:lnTo>
                    <a:lnTo>
                      <a:pt x="113" y="350"/>
                    </a:lnTo>
                    <a:lnTo>
                      <a:pt x="116" y="349"/>
                    </a:lnTo>
                    <a:lnTo>
                      <a:pt x="121" y="350"/>
                    </a:lnTo>
                    <a:lnTo>
                      <a:pt x="123" y="354"/>
                    </a:lnTo>
                    <a:lnTo>
                      <a:pt x="126" y="359"/>
                    </a:lnTo>
                    <a:lnTo>
                      <a:pt x="127" y="361"/>
                    </a:lnTo>
                    <a:lnTo>
                      <a:pt x="130" y="362"/>
                    </a:lnTo>
                    <a:lnTo>
                      <a:pt x="130" y="359"/>
                    </a:lnTo>
                    <a:lnTo>
                      <a:pt x="131" y="354"/>
                    </a:lnTo>
                    <a:lnTo>
                      <a:pt x="136" y="354"/>
                    </a:lnTo>
                    <a:lnTo>
                      <a:pt x="137" y="360"/>
                    </a:lnTo>
                    <a:lnTo>
                      <a:pt x="143" y="360"/>
                    </a:lnTo>
                    <a:lnTo>
                      <a:pt x="151" y="355"/>
                    </a:lnTo>
                    <a:lnTo>
                      <a:pt x="158" y="357"/>
                    </a:lnTo>
                    <a:lnTo>
                      <a:pt x="162" y="355"/>
                    </a:lnTo>
                    <a:lnTo>
                      <a:pt x="164" y="351"/>
                    </a:lnTo>
                    <a:lnTo>
                      <a:pt x="172" y="353"/>
                    </a:lnTo>
                    <a:lnTo>
                      <a:pt x="178" y="353"/>
                    </a:lnTo>
                    <a:lnTo>
                      <a:pt x="181" y="359"/>
                    </a:lnTo>
                    <a:lnTo>
                      <a:pt x="186" y="362"/>
                    </a:lnTo>
                    <a:lnTo>
                      <a:pt x="189" y="362"/>
                    </a:lnTo>
                    <a:lnTo>
                      <a:pt x="194" y="363"/>
                    </a:lnTo>
                    <a:lnTo>
                      <a:pt x="199" y="367"/>
                    </a:lnTo>
                    <a:lnTo>
                      <a:pt x="199" y="371"/>
                    </a:lnTo>
                    <a:lnTo>
                      <a:pt x="203" y="368"/>
                    </a:lnTo>
                    <a:lnTo>
                      <a:pt x="203" y="362"/>
                    </a:lnTo>
                    <a:lnTo>
                      <a:pt x="202" y="353"/>
                    </a:lnTo>
                    <a:lnTo>
                      <a:pt x="202" y="348"/>
                    </a:lnTo>
                    <a:lnTo>
                      <a:pt x="207" y="344"/>
                    </a:lnTo>
                    <a:lnTo>
                      <a:pt x="208" y="342"/>
                    </a:lnTo>
                    <a:lnTo>
                      <a:pt x="207" y="337"/>
                    </a:lnTo>
                    <a:lnTo>
                      <a:pt x="211" y="335"/>
                    </a:lnTo>
                    <a:lnTo>
                      <a:pt x="213" y="325"/>
                    </a:lnTo>
                    <a:lnTo>
                      <a:pt x="209" y="315"/>
                    </a:lnTo>
                    <a:lnTo>
                      <a:pt x="206" y="304"/>
                    </a:lnTo>
                    <a:lnTo>
                      <a:pt x="197" y="303"/>
                    </a:lnTo>
                    <a:lnTo>
                      <a:pt x="192" y="307"/>
                    </a:lnTo>
                    <a:lnTo>
                      <a:pt x="189" y="307"/>
                    </a:lnTo>
                    <a:lnTo>
                      <a:pt x="186" y="304"/>
                    </a:lnTo>
                    <a:lnTo>
                      <a:pt x="186" y="298"/>
                    </a:lnTo>
                    <a:lnTo>
                      <a:pt x="186" y="292"/>
                    </a:lnTo>
                    <a:lnTo>
                      <a:pt x="184" y="286"/>
                    </a:lnTo>
                    <a:lnTo>
                      <a:pt x="187" y="283"/>
                    </a:lnTo>
                    <a:lnTo>
                      <a:pt x="188" y="278"/>
                    </a:lnTo>
                    <a:lnTo>
                      <a:pt x="186" y="273"/>
                    </a:lnTo>
                    <a:lnTo>
                      <a:pt x="177" y="266"/>
                    </a:lnTo>
                    <a:lnTo>
                      <a:pt x="169" y="262"/>
                    </a:lnTo>
                    <a:lnTo>
                      <a:pt x="167" y="268"/>
                    </a:lnTo>
                    <a:lnTo>
                      <a:pt x="164" y="273"/>
                    </a:lnTo>
                    <a:lnTo>
                      <a:pt x="164" y="276"/>
                    </a:lnTo>
                    <a:lnTo>
                      <a:pt x="161" y="277"/>
                    </a:lnTo>
                    <a:lnTo>
                      <a:pt x="157" y="277"/>
                    </a:lnTo>
                    <a:lnTo>
                      <a:pt x="154" y="276"/>
                    </a:lnTo>
                    <a:lnTo>
                      <a:pt x="153" y="272"/>
                    </a:lnTo>
                    <a:lnTo>
                      <a:pt x="154" y="268"/>
                    </a:lnTo>
                    <a:lnTo>
                      <a:pt x="156" y="260"/>
                    </a:lnTo>
                    <a:lnTo>
                      <a:pt x="153" y="254"/>
                    </a:lnTo>
                    <a:lnTo>
                      <a:pt x="153" y="250"/>
                    </a:lnTo>
                    <a:lnTo>
                      <a:pt x="152" y="247"/>
                    </a:lnTo>
                    <a:lnTo>
                      <a:pt x="152" y="244"/>
                    </a:lnTo>
                    <a:lnTo>
                      <a:pt x="147" y="238"/>
                    </a:lnTo>
                    <a:lnTo>
                      <a:pt x="147" y="233"/>
                    </a:lnTo>
                    <a:lnTo>
                      <a:pt x="144" y="227"/>
                    </a:lnTo>
                    <a:lnTo>
                      <a:pt x="143" y="224"/>
                    </a:lnTo>
                    <a:lnTo>
                      <a:pt x="143" y="221"/>
                    </a:lnTo>
                    <a:lnTo>
                      <a:pt x="146" y="220"/>
                    </a:lnTo>
                    <a:lnTo>
                      <a:pt x="151" y="220"/>
                    </a:lnTo>
                    <a:lnTo>
                      <a:pt x="152" y="223"/>
                    </a:lnTo>
                    <a:lnTo>
                      <a:pt x="153" y="224"/>
                    </a:lnTo>
                    <a:lnTo>
                      <a:pt x="154" y="226"/>
                    </a:lnTo>
                    <a:lnTo>
                      <a:pt x="156" y="227"/>
                    </a:lnTo>
                    <a:lnTo>
                      <a:pt x="157" y="226"/>
                    </a:lnTo>
                    <a:lnTo>
                      <a:pt x="154" y="220"/>
                    </a:lnTo>
                    <a:lnTo>
                      <a:pt x="153" y="215"/>
                    </a:lnTo>
                    <a:lnTo>
                      <a:pt x="151" y="214"/>
                    </a:lnTo>
                    <a:lnTo>
                      <a:pt x="148" y="214"/>
                    </a:lnTo>
                    <a:lnTo>
                      <a:pt x="144" y="215"/>
                    </a:lnTo>
                    <a:lnTo>
                      <a:pt x="142" y="219"/>
                    </a:lnTo>
                    <a:lnTo>
                      <a:pt x="141" y="219"/>
                    </a:lnTo>
                    <a:lnTo>
                      <a:pt x="139" y="218"/>
                    </a:lnTo>
                    <a:lnTo>
                      <a:pt x="137" y="211"/>
                    </a:lnTo>
                    <a:lnTo>
                      <a:pt x="135" y="207"/>
                    </a:lnTo>
                    <a:lnTo>
                      <a:pt x="135" y="205"/>
                    </a:lnTo>
                    <a:lnTo>
                      <a:pt x="137" y="203"/>
                    </a:lnTo>
                    <a:lnTo>
                      <a:pt x="139" y="202"/>
                    </a:lnTo>
                    <a:lnTo>
                      <a:pt x="136" y="202"/>
                    </a:lnTo>
                    <a:lnTo>
                      <a:pt x="135" y="200"/>
                    </a:lnTo>
                    <a:lnTo>
                      <a:pt x="135" y="196"/>
                    </a:lnTo>
                    <a:lnTo>
                      <a:pt x="141" y="186"/>
                    </a:lnTo>
                    <a:lnTo>
                      <a:pt x="143" y="184"/>
                    </a:lnTo>
                    <a:lnTo>
                      <a:pt x="143" y="182"/>
                    </a:lnTo>
                    <a:lnTo>
                      <a:pt x="142" y="180"/>
                    </a:lnTo>
                    <a:lnTo>
                      <a:pt x="142" y="176"/>
                    </a:lnTo>
                    <a:lnTo>
                      <a:pt x="144" y="171"/>
                    </a:lnTo>
                    <a:lnTo>
                      <a:pt x="146" y="168"/>
                    </a:lnTo>
                    <a:lnTo>
                      <a:pt x="147" y="168"/>
                    </a:lnTo>
                    <a:lnTo>
                      <a:pt x="149" y="170"/>
                    </a:lnTo>
                    <a:lnTo>
                      <a:pt x="151" y="170"/>
                    </a:lnTo>
                    <a:lnTo>
                      <a:pt x="152" y="168"/>
                    </a:lnTo>
                    <a:lnTo>
                      <a:pt x="154" y="166"/>
                    </a:lnTo>
                    <a:lnTo>
                      <a:pt x="156" y="165"/>
                    </a:lnTo>
                    <a:lnTo>
                      <a:pt x="154" y="164"/>
                    </a:lnTo>
                    <a:lnTo>
                      <a:pt x="152" y="161"/>
                    </a:lnTo>
                    <a:lnTo>
                      <a:pt x="151" y="160"/>
                    </a:lnTo>
                    <a:lnTo>
                      <a:pt x="154" y="153"/>
                    </a:lnTo>
                    <a:lnTo>
                      <a:pt x="158" y="150"/>
                    </a:lnTo>
                    <a:lnTo>
                      <a:pt x="162" y="143"/>
                    </a:lnTo>
                    <a:lnTo>
                      <a:pt x="166" y="132"/>
                    </a:lnTo>
                    <a:lnTo>
                      <a:pt x="168" y="127"/>
                    </a:lnTo>
                    <a:lnTo>
                      <a:pt x="169" y="127"/>
                    </a:lnTo>
                    <a:lnTo>
                      <a:pt x="169" y="129"/>
                    </a:lnTo>
                    <a:lnTo>
                      <a:pt x="169" y="130"/>
                    </a:lnTo>
                    <a:lnTo>
                      <a:pt x="168" y="133"/>
                    </a:lnTo>
                    <a:lnTo>
                      <a:pt x="167" y="137"/>
                    </a:lnTo>
                    <a:lnTo>
                      <a:pt x="166" y="141"/>
                    </a:lnTo>
                    <a:lnTo>
                      <a:pt x="166" y="143"/>
                    </a:lnTo>
                    <a:lnTo>
                      <a:pt x="167" y="143"/>
                    </a:lnTo>
                    <a:lnTo>
                      <a:pt x="168" y="143"/>
                    </a:lnTo>
                    <a:lnTo>
                      <a:pt x="171" y="133"/>
                    </a:lnTo>
                    <a:lnTo>
                      <a:pt x="173" y="127"/>
                    </a:lnTo>
                    <a:lnTo>
                      <a:pt x="173" y="125"/>
                    </a:lnTo>
                    <a:lnTo>
                      <a:pt x="171" y="123"/>
                    </a:lnTo>
                    <a:lnTo>
                      <a:pt x="169" y="120"/>
                    </a:lnTo>
                    <a:lnTo>
                      <a:pt x="169" y="119"/>
                    </a:lnTo>
                    <a:lnTo>
                      <a:pt x="173" y="117"/>
                    </a:lnTo>
                    <a:lnTo>
                      <a:pt x="174" y="114"/>
                    </a:lnTo>
                    <a:lnTo>
                      <a:pt x="177" y="107"/>
                    </a:lnTo>
                    <a:lnTo>
                      <a:pt x="181" y="99"/>
                    </a:lnTo>
                    <a:lnTo>
                      <a:pt x="184" y="91"/>
                    </a:lnTo>
                    <a:lnTo>
                      <a:pt x="187" y="91"/>
                    </a:lnTo>
                    <a:lnTo>
                      <a:pt x="187" y="97"/>
                    </a:lnTo>
                    <a:lnTo>
                      <a:pt x="188" y="101"/>
                    </a:lnTo>
                    <a:lnTo>
                      <a:pt x="192" y="103"/>
                    </a:lnTo>
                    <a:lnTo>
                      <a:pt x="193" y="103"/>
                    </a:lnTo>
                    <a:lnTo>
                      <a:pt x="193" y="101"/>
                    </a:lnTo>
                    <a:lnTo>
                      <a:pt x="196" y="99"/>
                    </a:lnTo>
                    <a:lnTo>
                      <a:pt x="196" y="96"/>
                    </a:lnTo>
                    <a:lnTo>
                      <a:pt x="193" y="95"/>
                    </a:lnTo>
                    <a:lnTo>
                      <a:pt x="192" y="94"/>
                    </a:lnTo>
                    <a:lnTo>
                      <a:pt x="192" y="91"/>
                    </a:lnTo>
                    <a:lnTo>
                      <a:pt x="191" y="89"/>
                    </a:lnTo>
                    <a:lnTo>
                      <a:pt x="192" y="84"/>
                    </a:lnTo>
                    <a:lnTo>
                      <a:pt x="196" y="80"/>
                    </a:lnTo>
                    <a:lnTo>
                      <a:pt x="199" y="76"/>
                    </a:lnTo>
                    <a:lnTo>
                      <a:pt x="202" y="74"/>
                    </a:lnTo>
                    <a:lnTo>
                      <a:pt x="203" y="76"/>
                    </a:lnTo>
                    <a:lnTo>
                      <a:pt x="201" y="78"/>
                    </a:lnTo>
                    <a:lnTo>
                      <a:pt x="198" y="80"/>
                    </a:lnTo>
                    <a:lnTo>
                      <a:pt x="198" y="82"/>
                    </a:lnTo>
                    <a:lnTo>
                      <a:pt x="199" y="82"/>
                    </a:lnTo>
                    <a:lnTo>
                      <a:pt x="201" y="80"/>
                    </a:lnTo>
                    <a:lnTo>
                      <a:pt x="203" y="78"/>
                    </a:lnTo>
                    <a:lnTo>
                      <a:pt x="204" y="73"/>
                    </a:lnTo>
                    <a:lnTo>
                      <a:pt x="206" y="71"/>
                    </a:lnTo>
                    <a:lnTo>
                      <a:pt x="207" y="71"/>
                    </a:lnTo>
                    <a:lnTo>
                      <a:pt x="208" y="72"/>
                    </a:lnTo>
                    <a:lnTo>
                      <a:pt x="208" y="77"/>
                    </a:lnTo>
                    <a:lnTo>
                      <a:pt x="211" y="78"/>
                    </a:lnTo>
                    <a:lnTo>
                      <a:pt x="211" y="70"/>
                    </a:lnTo>
                    <a:lnTo>
                      <a:pt x="209" y="68"/>
                    </a:lnTo>
                    <a:lnTo>
                      <a:pt x="213" y="62"/>
                    </a:lnTo>
                    <a:lnTo>
                      <a:pt x="222" y="52"/>
                    </a:lnTo>
                    <a:lnTo>
                      <a:pt x="231" y="38"/>
                    </a:lnTo>
                    <a:lnTo>
                      <a:pt x="237" y="30"/>
                    </a:lnTo>
                    <a:lnTo>
                      <a:pt x="242" y="27"/>
                    </a:lnTo>
                    <a:lnTo>
                      <a:pt x="247" y="29"/>
                    </a:lnTo>
                    <a:lnTo>
                      <a:pt x="249" y="31"/>
                    </a:lnTo>
                    <a:lnTo>
                      <a:pt x="252" y="38"/>
                    </a:lnTo>
                    <a:lnTo>
                      <a:pt x="253" y="41"/>
                    </a:lnTo>
                    <a:lnTo>
                      <a:pt x="257" y="42"/>
                    </a:lnTo>
                    <a:lnTo>
                      <a:pt x="259" y="42"/>
                    </a:lnTo>
                    <a:lnTo>
                      <a:pt x="256" y="27"/>
                    </a:lnTo>
                    <a:lnTo>
                      <a:pt x="257" y="24"/>
                    </a:lnTo>
                    <a:lnTo>
                      <a:pt x="261" y="21"/>
                    </a:lnTo>
                    <a:lnTo>
                      <a:pt x="269" y="17"/>
                    </a:lnTo>
                    <a:lnTo>
                      <a:pt x="282" y="12"/>
                    </a:lnTo>
                    <a:lnTo>
                      <a:pt x="288" y="9"/>
                    </a:lnTo>
                    <a:lnTo>
                      <a:pt x="296" y="7"/>
                    </a:lnTo>
                    <a:lnTo>
                      <a:pt x="304" y="11"/>
                    </a:lnTo>
                    <a:lnTo>
                      <a:pt x="313" y="6"/>
                    </a:lnTo>
                    <a:lnTo>
                      <a:pt x="320" y="6"/>
                    </a:lnTo>
                    <a:lnTo>
                      <a:pt x="322" y="8"/>
                    </a:lnTo>
                    <a:lnTo>
                      <a:pt x="322" y="21"/>
                    </a:lnTo>
                    <a:lnTo>
                      <a:pt x="324" y="24"/>
                    </a:lnTo>
                    <a:lnTo>
                      <a:pt x="330" y="29"/>
                    </a:lnTo>
                    <a:lnTo>
                      <a:pt x="334" y="33"/>
                    </a:lnTo>
                    <a:lnTo>
                      <a:pt x="340" y="36"/>
                    </a:lnTo>
                    <a:lnTo>
                      <a:pt x="343" y="35"/>
                    </a:lnTo>
                    <a:lnTo>
                      <a:pt x="344" y="33"/>
                    </a:lnTo>
                    <a:lnTo>
                      <a:pt x="342" y="24"/>
                    </a:lnTo>
                    <a:lnTo>
                      <a:pt x="343" y="15"/>
                    </a:lnTo>
                    <a:lnTo>
                      <a:pt x="339" y="13"/>
                    </a:lnTo>
                    <a:lnTo>
                      <a:pt x="337" y="9"/>
                    </a:lnTo>
                    <a:lnTo>
                      <a:pt x="334" y="6"/>
                    </a:lnTo>
                    <a:lnTo>
                      <a:pt x="337" y="5"/>
                    </a:lnTo>
                    <a:lnTo>
                      <a:pt x="353" y="1"/>
                    </a:lnTo>
                    <a:lnTo>
                      <a:pt x="364" y="0"/>
                    </a:lnTo>
                    <a:lnTo>
                      <a:pt x="369" y="2"/>
                    </a:lnTo>
                    <a:lnTo>
                      <a:pt x="370" y="6"/>
                    </a:lnTo>
                    <a:lnTo>
                      <a:pt x="367" y="9"/>
                    </a:lnTo>
                    <a:lnTo>
                      <a:pt x="367" y="13"/>
                    </a:lnTo>
                    <a:lnTo>
                      <a:pt x="369" y="15"/>
                    </a:lnTo>
                    <a:lnTo>
                      <a:pt x="374" y="15"/>
                    </a:lnTo>
                    <a:lnTo>
                      <a:pt x="383" y="12"/>
                    </a:lnTo>
                    <a:lnTo>
                      <a:pt x="387" y="12"/>
                    </a:lnTo>
                    <a:lnTo>
                      <a:pt x="390" y="15"/>
                    </a:lnTo>
                    <a:lnTo>
                      <a:pt x="393" y="21"/>
                    </a:lnTo>
                    <a:lnTo>
                      <a:pt x="398" y="24"/>
                    </a:lnTo>
                    <a:lnTo>
                      <a:pt x="399" y="27"/>
                    </a:lnTo>
                    <a:lnTo>
                      <a:pt x="402" y="31"/>
                    </a:lnTo>
                    <a:lnTo>
                      <a:pt x="404" y="32"/>
                    </a:lnTo>
                    <a:lnTo>
                      <a:pt x="407" y="33"/>
                    </a:lnTo>
                    <a:lnTo>
                      <a:pt x="408" y="31"/>
                    </a:lnTo>
                    <a:lnTo>
                      <a:pt x="407" y="26"/>
                    </a:lnTo>
                    <a:lnTo>
                      <a:pt x="405" y="24"/>
                    </a:lnTo>
                    <a:lnTo>
                      <a:pt x="408" y="18"/>
                    </a:lnTo>
                    <a:lnTo>
                      <a:pt x="409" y="12"/>
                    </a:lnTo>
                    <a:lnTo>
                      <a:pt x="413" y="8"/>
                    </a:lnTo>
                    <a:lnTo>
                      <a:pt x="414" y="6"/>
                    </a:lnTo>
                    <a:lnTo>
                      <a:pt x="417" y="6"/>
                    </a:lnTo>
                    <a:lnTo>
                      <a:pt x="418" y="6"/>
                    </a:lnTo>
                    <a:lnTo>
                      <a:pt x="418" y="7"/>
                    </a:lnTo>
                    <a:lnTo>
                      <a:pt x="418" y="8"/>
                    </a:lnTo>
                    <a:lnTo>
                      <a:pt x="415" y="8"/>
                    </a:lnTo>
                    <a:lnTo>
                      <a:pt x="415" y="11"/>
                    </a:lnTo>
                    <a:lnTo>
                      <a:pt x="419" y="11"/>
                    </a:lnTo>
                    <a:lnTo>
                      <a:pt x="420" y="11"/>
                    </a:lnTo>
                    <a:lnTo>
                      <a:pt x="423" y="8"/>
                    </a:lnTo>
                    <a:lnTo>
                      <a:pt x="427" y="5"/>
                    </a:lnTo>
                    <a:lnTo>
                      <a:pt x="432" y="1"/>
                    </a:lnTo>
                    <a:lnTo>
                      <a:pt x="438" y="1"/>
                    </a:lnTo>
                    <a:lnTo>
                      <a:pt x="442" y="1"/>
                    </a:lnTo>
                    <a:lnTo>
                      <a:pt x="442" y="3"/>
                    </a:lnTo>
                    <a:lnTo>
                      <a:pt x="442" y="7"/>
                    </a:lnTo>
                    <a:lnTo>
                      <a:pt x="443" y="9"/>
                    </a:lnTo>
                    <a:lnTo>
                      <a:pt x="447" y="11"/>
                    </a:lnTo>
                    <a:lnTo>
                      <a:pt x="450" y="12"/>
                    </a:lnTo>
                    <a:lnTo>
                      <a:pt x="454" y="13"/>
                    </a:lnTo>
                    <a:lnTo>
                      <a:pt x="456" y="11"/>
                    </a:lnTo>
                    <a:lnTo>
                      <a:pt x="456" y="8"/>
                    </a:lnTo>
                    <a:lnTo>
                      <a:pt x="458" y="6"/>
                    </a:lnTo>
                    <a:lnTo>
                      <a:pt x="460" y="3"/>
                    </a:lnTo>
                    <a:lnTo>
                      <a:pt x="464" y="2"/>
                    </a:lnTo>
                    <a:lnTo>
                      <a:pt x="478" y="18"/>
                    </a:lnTo>
                    <a:lnTo>
                      <a:pt x="484" y="33"/>
                    </a:lnTo>
                    <a:lnTo>
                      <a:pt x="491" y="50"/>
                    </a:lnTo>
                    <a:lnTo>
                      <a:pt x="496" y="76"/>
                    </a:lnTo>
                    <a:lnTo>
                      <a:pt x="500" y="95"/>
                    </a:lnTo>
                    <a:lnTo>
                      <a:pt x="496" y="118"/>
                    </a:lnTo>
                    <a:lnTo>
                      <a:pt x="494" y="142"/>
                    </a:lnTo>
                    <a:lnTo>
                      <a:pt x="498" y="154"/>
                    </a:lnTo>
                    <a:lnTo>
                      <a:pt x="503" y="164"/>
                    </a:lnTo>
                    <a:lnTo>
                      <a:pt x="511" y="172"/>
                    </a:lnTo>
                    <a:lnTo>
                      <a:pt x="519" y="185"/>
                    </a:lnTo>
                    <a:lnTo>
                      <a:pt x="529" y="192"/>
                    </a:lnTo>
                    <a:lnTo>
                      <a:pt x="548" y="198"/>
                    </a:lnTo>
                    <a:lnTo>
                      <a:pt x="560" y="201"/>
                    </a:lnTo>
                    <a:lnTo>
                      <a:pt x="573" y="203"/>
                    </a:lnTo>
                    <a:lnTo>
                      <a:pt x="585" y="202"/>
                    </a:lnTo>
                    <a:lnTo>
                      <a:pt x="593" y="202"/>
                    </a:lnTo>
                    <a:lnTo>
                      <a:pt x="601" y="201"/>
                    </a:lnTo>
                    <a:lnTo>
                      <a:pt x="611" y="202"/>
                    </a:lnTo>
                    <a:lnTo>
                      <a:pt x="620" y="200"/>
                    </a:lnTo>
                    <a:lnTo>
                      <a:pt x="627" y="197"/>
                    </a:lnTo>
                    <a:lnTo>
                      <a:pt x="634" y="198"/>
                    </a:lnTo>
                    <a:lnTo>
                      <a:pt x="651" y="196"/>
                    </a:lnTo>
                    <a:lnTo>
                      <a:pt x="661" y="190"/>
                    </a:lnTo>
                    <a:lnTo>
                      <a:pt x="666" y="186"/>
                    </a:lnTo>
                    <a:lnTo>
                      <a:pt x="670" y="179"/>
                    </a:lnTo>
                    <a:lnTo>
                      <a:pt x="680" y="174"/>
                    </a:lnTo>
                    <a:lnTo>
                      <a:pt x="692" y="176"/>
                    </a:lnTo>
                    <a:lnTo>
                      <a:pt x="711" y="179"/>
                    </a:lnTo>
                    <a:lnTo>
                      <a:pt x="726" y="183"/>
                    </a:lnTo>
                    <a:lnTo>
                      <a:pt x="739" y="186"/>
                    </a:lnTo>
                    <a:lnTo>
                      <a:pt x="742" y="186"/>
                    </a:lnTo>
                    <a:lnTo>
                      <a:pt x="749" y="191"/>
                    </a:lnTo>
                    <a:lnTo>
                      <a:pt x="751" y="196"/>
                    </a:lnTo>
                    <a:lnTo>
                      <a:pt x="754" y="203"/>
                    </a:lnTo>
                    <a:lnTo>
                      <a:pt x="754" y="211"/>
                    </a:lnTo>
                    <a:lnTo>
                      <a:pt x="750" y="219"/>
                    </a:lnTo>
                    <a:lnTo>
                      <a:pt x="745" y="225"/>
                    </a:lnTo>
                    <a:lnTo>
                      <a:pt x="742" y="230"/>
                    </a:lnTo>
                    <a:lnTo>
                      <a:pt x="742" y="233"/>
                    </a:lnTo>
                    <a:lnTo>
                      <a:pt x="746" y="237"/>
                    </a:lnTo>
                    <a:lnTo>
                      <a:pt x="755" y="242"/>
                    </a:lnTo>
                    <a:lnTo>
                      <a:pt x="757" y="244"/>
                    </a:lnTo>
                    <a:lnTo>
                      <a:pt x="765" y="248"/>
                    </a:lnTo>
                    <a:lnTo>
                      <a:pt x="767" y="250"/>
                    </a:lnTo>
                    <a:lnTo>
                      <a:pt x="770" y="255"/>
                    </a:lnTo>
                    <a:lnTo>
                      <a:pt x="775" y="258"/>
                    </a:lnTo>
                    <a:lnTo>
                      <a:pt x="781" y="259"/>
                    </a:lnTo>
                    <a:lnTo>
                      <a:pt x="790" y="260"/>
                    </a:lnTo>
                    <a:lnTo>
                      <a:pt x="793" y="264"/>
                    </a:lnTo>
                    <a:lnTo>
                      <a:pt x="795" y="268"/>
                    </a:lnTo>
                    <a:lnTo>
                      <a:pt x="798" y="278"/>
                    </a:lnTo>
                    <a:lnTo>
                      <a:pt x="793" y="283"/>
                    </a:lnTo>
                    <a:lnTo>
                      <a:pt x="793" y="289"/>
                    </a:lnTo>
                    <a:lnTo>
                      <a:pt x="793" y="290"/>
                    </a:lnTo>
                    <a:lnTo>
                      <a:pt x="790" y="290"/>
                    </a:lnTo>
                    <a:lnTo>
                      <a:pt x="787" y="291"/>
                    </a:lnTo>
                    <a:lnTo>
                      <a:pt x="782" y="292"/>
                    </a:lnTo>
                    <a:lnTo>
                      <a:pt x="781" y="294"/>
                    </a:lnTo>
                    <a:lnTo>
                      <a:pt x="781" y="304"/>
                    </a:lnTo>
                    <a:lnTo>
                      <a:pt x="778" y="308"/>
                    </a:lnTo>
                    <a:lnTo>
                      <a:pt x="767" y="314"/>
                    </a:lnTo>
                    <a:lnTo>
                      <a:pt x="767" y="317"/>
                    </a:lnTo>
                    <a:lnTo>
                      <a:pt x="764" y="319"/>
                    </a:lnTo>
                    <a:lnTo>
                      <a:pt x="761" y="323"/>
                    </a:lnTo>
                    <a:lnTo>
                      <a:pt x="760" y="325"/>
                    </a:lnTo>
                    <a:lnTo>
                      <a:pt x="759" y="332"/>
                    </a:lnTo>
                    <a:lnTo>
                      <a:pt x="755" y="336"/>
                    </a:lnTo>
                    <a:lnTo>
                      <a:pt x="756" y="342"/>
                    </a:lnTo>
                    <a:lnTo>
                      <a:pt x="756" y="343"/>
                    </a:lnTo>
                    <a:lnTo>
                      <a:pt x="759" y="349"/>
                    </a:lnTo>
                    <a:lnTo>
                      <a:pt x="759" y="359"/>
                    </a:lnTo>
                    <a:lnTo>
                      <a:pt x="754" y="368"/>
                    </a:lnTo>
                    <a:lnTo>
                      <a:pt x="749" y="374"/>
                    </a:lnTo>
                    <a:lnTo>
                      <a:pt x="742" y="390"/>
                    </a:lnTo>
                    <a:lnTo>
                      <a:pt x="744" y="391"/>
                    </a:lnTo>
                    <a:lnTo>
                      <a:pt x="749" y="391"/>
                    </a:lnTo>
                    <a:lnTo>
                      <a:pt x="759" y="395"/>
                    </a:lnTo>
                    <a:lnTo>
                      <a:pt x="764" y="396"/>
                    </a:lnTo>
                    <a:lnTo>
                      <a:pt x="765" y="397"/>
                    </a:lnTo>
                    <a:lnTo>
                      <a:pt x="769" y="398"/>
                    </a:lnTo>
                    <a:lnTo>
                      <a:pt x="772" y="396"/>
                    </a:lnTo>
                    <a:lnTo>
                      <a:pt x="777" y="398"/>
                    </a:lnTo>
                    <a:lnTo>
                      <a:pt x="785" y="401"/>
                    </a:lnTo>
                    <a:lnTo>
                      <a:pt x="792" y="396"/>
                    </a:lnTo>
                    <a:lnTo>
                      <a:pt x="800" y="394"/>
                    </a:lnTo>
                    <a:lnTo>
                      <a:pt x="803" y="392"/>
                    </a:lnTo>
                    <a:lnTo>
                      <a:pt x="808" y="394"/>
                    </a:lnTo>
                    <a:lnTo>
                      <a:pt x="812" y="392"/>
                    </a:lnTo>
                    <a:lnTo>
                      <a:pt x="815" y="392"/>
                    </a:lnTo>
                    <a:lnTo>
                      <a:pt x="821" y="390"/>
                    </a:lnTo>
                    <a:lnTo>
                      <a:pt x="823" y="391"/>
                    </a:lnTo>
                    <a:lnTo>
                      <a:pt x="825" y="394"/>
                    </a:lnTo>
                    <a:lnTo>
                      <a:pt x="825" y="398"/>
                    </a:lnTo>
                    <a:lnTo>
                      <a:pt x="826" y="400"/>
                    </a:lnTo>
                    <a:lnTo>
                      <a:pt x="830" y="402"/>
                    </a:lnTo>
                    <a:lnTo>
                      <a:pt x="835" y="401"/>
                    </a:lnTo>
                    <a:lnTo>
                      <a:pt x="848" y="397"/>
                    </a:lnTo>
                    <a:lnTo>
                      <a:pt x="857" y="392"/>
                    </a:lnTo>
                    <a:lnTo>
                      <a:pt x="857" y="390"/>
                    </a:lnTo>
                    <a:lnTo>
                      <a:pt x="862" y="383"/>
                    </a:lnTo>
                    <a:lnTo>
                      <a:pt x="866" y="380"/>
                    </a:lnTo>
                    <a:lnTo>
                      <a:pt x="868" y="378"/>
                    </a:lnTo>
                    <a:lnTo>
                      <a:pt x="871" y="377"/>
                    </a:lnTo>
                    <a:lnTo>
                      <a:pt x="877" y="374"/>
                    </a:lnTo>
                    <a:lnTo>
                      <a:pt x="897" y="373"/>
                    </a:lnTo>
                    <a:lnTo>
                      <a:pt x="911" y="368"/>
                    </a:lnTo>
                    <a:lnTo>
                      <a:pt x="920" y="368"/>
                    </a:lnTo>
                    <a:lnTo>
                      <a:pt x="925" y="372"/>
                    </a:lnTo>
                    <a:lnTo>
                      <a:pt x="928" y="385"/>
                    </a:lnTo>
                    <a:lnTo>
                      <a:pt x="931" y="396"/>
                    </a:lnTo>
                    <a:lnTo>
                      <a:pt x="938" y="401"/>
                    </a:lnTo>
                    <a:lnTo>
                      <a:pt x="944" y="406"/>
                    </a:lnTo>
                    <a:lnTo>
                      <a:pt x="951" y="408"/>
                    </a:lnTo>
                    <a:lnTo>
                      <a:pt x="953" y="414"/>
                    </a:lnTo>
                    <a:lnTo>
                      <a:pt x="954" y="420"/>
                    </a:lnTo>
                    <a:lnTo>
                      <a:pt x="954" y="431"/>
                    </a:lnTo>
                    <a:lnTo>
                      <a:pt x="951" y="442"/>
                    </a:lnTo>
                    <a:lnTo>
                      <a:pt x="946" y="448"/>
                    </a:lnTo>
                    <a:lnTo>
                      <a:pt x="930" y="461"/>
                    </a:lnTo>
                    <a:lnTo>
                      <a:pt x="927" y="466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653"/>
              <p:cNvSpPr>
                <a:spLocks/>
              </p:cNvSpPr>
              <p:nvPr/>
            </p:nvSpPr>
            <p:spPr bwMode="auto">
              <a:xfrm>
                <a:off x="587576" y="4130686"/>
                <a:ext cx="724692" cy="704810"/>
              </a:xfrm>
              <a:custGeom>
                <a:avLst/>
                <a:gdLst>
                  <a:gd name="T0" fmla="*/ 2147483647 w 955"/>
                  <a:gd name="T1" fmla="*/ 2147483647 h 969"/>
                  <a:gd name="T2" fmla="*/ 2147483647 w 955"/>
                  <a:gd name="T3" fmla="*/ 2147483647 h 969"/>
                  <a:gd name="T4" fmla="*/ 2147483647 w 955"/>
                  <a:gd name="T5" fmla="*/ 2147483647 h 969"/>
                  <a:gd name="T6" fmla="*/ 2147483647 w 955"/>
                  <a:gd name="T7" fmla="*/ 2147483647 h 969"/>
                  <a:gd name="T8" fmla="*/ 2147483647 w 955"/>
                  <a:gd name="T9" fmla="*/ 2147483647 h 969"/>
                  <a:gd name="T10" fmla="*/ 2147483647 w 955"/>
                  <a:gd name="T11" fmla="*/ 2147483647 h 969"/>
                  <a:gd name="T12" fmla="*/ 2147483647 w 955"/>
                  <a:gd name="T13" fmla="*/ 2147483647 h 969"/>
                  <a:gd name="T14" fmla="*/ 2147483647 w 955"/>
                  <a:gd name="T15" fmla="*/ 2147483647 h 969"/>
                  <a:gd name="T16" fmla="*/ 2147483647 w 955"/>
                  <a:gd name="T17" fmla="*/ 2147483647 h 969"/>
                  <a:gd name="T18" fmla="*/ 2147483647 w 955"/>
                  <a:gd name="T19" fmla="*/ 2147483647 h 969"/>
                  <a:gd name="T20" fmla="*/ 2147483647 w 955"/>
                  <a:gd name="T21" fmla="*/ 2147483647 h 969"/>
                  <a:gd name="T22" fmla="*/ 2147483647 w 955"/>
                  <a:gd name="T23" fmla="*/ 2147483647 h 969"/>
                  <a:gd name="T24" fmla="*/ 2147483647 w 955"/>
                  <a:gd name="T25" fmla="*/ 2147483647 h 969"/>
                  <a:gd name="T26" fmla="*/ 2147483647 w 955"/>
                  <a:gd name="T27" fmla="*/ 2147483647 h 969"/>
                  <a:gd name="T28" fmla="*/ 2147483647 w 955"/>
                  <a:gd name="T29" fmla="*/ 2147483647 h 969"/>
                  <a:gd name="T30" fmla="*/ 2147483647 w 955"/>
                  <a:gd name="T31" fmla="*/ 2147483647 h 969"/>
                  <a:gd name="T32" fmla="*/ 2147483647 w 955"/>
                  <a:gd name="T33" fmla="*/ 2147483647 h 969"/>
                  <a:gd name="T34" fmla="*/ 2147483647 w 955"/>
                  <a:gd name="T35" fmla="*/ 2147483647 h 969"/>
                  <a:gd name="T36" fmla="*/ 2147483647 w 955"/>
                  <a:gd name="T37" fmla="*/ 2147483647 h 969"/>
                  <a:gd name="T38" fmla="*/ 2147483647 w 955"/>
                  <a:gd name="T39" fmla="*/ 2147483647 h 969"/>
                  <a:gd name="T40" fmla="*/ 2147483647 w 955"/>
                  <a:gd name="T41" fmla="*/ 2147483647 h 969"/>
                  <a:gd name="T42" fmla="*/ 2147483647 w 955"/>
                  <a:gd name="T43" fmla="*/ 2147483647 h 969"/>
                  <a:gd name="T44" fmla="*/ 2147483647 w 955"/>
                  <a:gd name="T45" fmla="*/ 2147483647 h 969"/>
                  <a:gd name="T46" fmla="*/ 2147483647 w 955"/>
                  <a:gd name="T47" fmla="*/ 2147483647 h 969"/>
                  <a:gd name="T48" fmla="*/ 2147483647 w 955"/>
                  <a:gd name="T49" fmla="*/ 2147483647 h 969"/>
                  <a:gd name="T50" fmla="*/ 2147483647 w 955"/>
                  <a:gd name="T51" fmla="*/ 2147483647 h 969"/>
                  <a:gd name="T52" fmla="*/ 2147483647 w 955"/>
                  <a:gd name="T53" fmla="*/ 2147483647 h 969"/>
                  <a:gd name="T54" fmla="*/ 2147483647 w 955"/>
                  <a:gd name="T55" fmla="*/ 2147483647 h 969"/>
                  <a:gd name="T56" fmla="*/ 2147483647 w 955"/>
                  <a:gd name="T57" fmla="*/ 2147483647 h 969"/>
                  <a:gd name="T58" fmla="*/ 2147483647 w 955"/>
                  <a:gd name="T59" fmla="*/ 2147483647 h 969"/>
                  <a:gd name="T60" fmla="*/ 2147483647 w 955"/>
                  <a:gd name="T61" fmla="*/ 2147483647 h 969"/>
                  <a:gd name="T62" fmla="*/ 2147483647 w 955"/>
                  <a:gd name="T63" fmla="*/ 2147483647 h 969"/>
                  <a:gd name="T64" fmla="*/ 2147483647 w 955"/>
                  <a:gd name="T65" fmla="*/ 2147483647 h 969"/>
                  <a:gd name="T66" fmla="*/ 2147483647 w 955"/>
                  <a:gd name="T67" fmla="*/ 2147483647 h 969"/>
                  <a:gd name="T68" fmla="*/ 2147483647 w 955"/>
                  <a:gd name="T69" fmla="*/ 2147483647 h 969"/>
                  <a:gd name="T70" fmla="*/ 2147483647 w 955"/>
                  <a:gd name="T71" fmla="*/ 2147483647 h 969"/>
                  <a:gd name="T72" fmla="*/ 2147483647 w 955"/>
                  <a:gd name="T73" fmla="*/ 2147483647 h 969"/>
                  <a:gd name="T74" fmla="*/ 2147483647 w 955"/>
                  <a:gd name="T75" fmla="*/ 2147483647 h 969"/>
                  <a:gd name="T76" fmla="*/ 2147483647 w 955"/>
                  <a:gd name="T77" fmla="*/ 2147483647 h 969"/>
                  <a:gd name="T78" fmla="*/ 2147483647 w 955"/>
                  <a:gd name="T79" fmla="*/ 2147483647 h 969"/>
                  <a:gd name="T80" fmla="*/ 2147483647 w 955"/>
                  <a:gd name="T81" fmla="*/ 2147483647 h 969"/>
                  <a:gd name="T82" fmla="*/ 2147483647 w 955"/>
                  <a:gd name="T83" fmla="*/ 2147483647 h 969"/>
                  <a:gd name="T84" fmla="*/ 2147483647 w 955"/>
                  <a:gd name="T85" fmla="*/ 2147483647 h 969"/>
                  <a:gd name="T86" fmla="*/ 2147483647 w 955"/>
                  <a:gd name="T87" fmla="*/ 2147483647 h 969"/>
                  <a:gd name="T88" fmla="*/ 2147483647 w 955"/>
                  <a:gd name="T89" fmla="*/ 2147483647 h 969"/>
                  <a:gd name="T90" fmla="*/ 2147483647 w 955"/>
                  <a:gd name="T91" fmla="*/ 2147483647 h 969"/>
                  <a:gd name="T92" fmla="*/ 2147483647 w 955"/>
                  <a:gd name="T93" fmla="*/ 2147483647 h 969"/>
                  <a:gd name="T94" fmla="*/ 2147483647 w 955"/>
                  <a:gd name="T95" fmla="*/ 2147483647 h 969"/>
                  <a:gd name="T96" fmla="*/ 2147483647 w 955"/>
                  <a:gd name="T97" fmla="*/ 2147483647 h 969"/>
                  <a:gd name="T98" fmla="*/ 2147483647 w 955"/>
                  <a:gd name="T99" fmla="*/ 2147483647 h 969"/>
                  <a:gd name="T100" fmla="*/ 2147483647 w 955"/>
                  <a:gd name="T101" fmla="*/ 2147483647 h 969"/>
                  <a:gd name="T102" fmla="*/ 2147483647 w 955"/>
                  <a:gd name="T103" fmla="*/ 2147483647 h 969"/>
                  <a:gd name="T104" fmla="*/ 2147483647 w 955"/>
                  <a:gd name="T105" fmla="*/ 2147483647 h 969"/>
                  <a:gd name="T106" fmla="*/ 2147483647 w 955"/>
                  <a:gd name="T107" fmla="*/ 2147483647 h 969"/>
                  <a:gd name="T108" fmla="*/ 2147483647 w 955"/>
                  <a:gd name="T109" fmla="*/ 2147483647 h 969"/>
                  <a:gd name="T110" fmla="*/ 2147483647 w 955"/>
                  <a:gd name="T111" fmla="*/ 2147483647 h 969"/>
                  <a:gd name="T112" fmla="*/ 2147483647 w 955"/>
                  <a:gd name="T113" fmla="*/ 2147483647 h 969"/>
                  <a:gd name="T114" fmla="*/ 2147483647 w 955"/>
                  <a:gd name="T115" fmla="*/ 2147483647 h 969"/>
                  <a:gd name="T116" fmla="*/ 2147483647 w 955"/>
                  <a:gd name="T117" fmla="*/ 2147483647 h 969"/>
                  <a:gd name="T118" fmla="*/ 2147483647 w 955"/>
                  <a:gd name="T119" fmla="*/ 2147483647 h 969"/>
                  <a:gd name="T120" fmla="*/ 2147483647 w 955"/>
                  <a:gd name="T121" fmla="*/ 2147483647 h 9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55"/>
                  <a:gd name="T184" fmla="*/ 0 h 969"/>
                  <a:gd name="T185" fmla="*/ 955 w 955"/>
                  <a:gd name="T186" fmla="*/ 969 h 9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55" h="969">
                    <a:moveTo>
                      <a:pt x="950" y="274"/>
                    </a:moveTo>
                    <a:lnTo>
                      <a:pt x="948" y="278"/>
                    </a:lnTo>
                    <a:lnTo>
                      <a:pt x="948" y="285"/>
                    </a:lnTo>
                    <a:lnTo>
                      <a:pt x="946" y="290"/>
                    </a:lnTo>
                    <a:lnTo>
                      <a:pt x="946" y="294"/>
                    </a:lnTo>
                    <a:lnTo>
                      <a:pt x="943" y="295"/>
                    </a:lnTo>
                    <a:lnTo>
                      <a:pt x="941" y="300"/>
                    </a:lnTo>
                    <a:lnTo>
                      <a:pt x="941" y="302"/>
                    </a:lnTo>
                    <a:lnTo>
                      <a:pt x="939" y="303"/>
                    </a:lnTo>
                    <a:lnTo>
                      <a:pt x="937" y="304"/>
                    </a:lnTo>
                    <a:lnTo>
                      <a:pt x="939" y="312"/>
                    </a:lnTo>
                    <a:lnTo>
                      <a:pt x="935" y="314"/>
                    </a:lnTo>
                    <a:lnTo>
                      <a:pt x="932" y="314"/>
                    </a:lnTo>
                    <a:lnTo>
                      <a:pt x="932" y="319"/>
                    </a:lnTo>
                    <a:lnTo>
                      <a:pt x="934" y="321"/>
                    </a:lnTo>
                    <a:lnTo>
                      <a:pt x="931" y="324"/>
                    </a:lnTo>
                    <a:lnTo>
                      <a:pt x="934" y="326"/>
                    </a:lnTo>
                    <a:lnTo>
                      <a:pt x="936" y="327"/>
                    </a:lnTo>
                    <a:lnTo>
                      <a:pt x="941" y="335"/>
                    </a:lnTo>
                    <a:lnTo>
                      <a:pt x="941" y="339"/>
                    </a:lnTo>
                    <a:lnTo>
                      <a:pt x="943" y="344"/>
                    </a:lnTo>
                    <a:lnTo>
                      <a:pt x="947" y="347"/>
                    </a:lnTo>
                    <a:lnTo>
                      <a:pt x="942" y="347"/>
                    </a:lnTo>
                    <a:lnTo>
                      <a:pt x="939" y="349"/>
                    </a:lnTo>
                    <a:lnTo>
                      <a:pt x="937" y="351"/>
                    </a:lnTo>
                    <a:lnTo>
                      <a:pt x="935" y="353"/>
                    </a:lnTo>
                    <a:lnTo>
                      <a:pt x="929" y="356"/>
                    </a:lnTo>
                    <a:lnTo>
                      <a:pt x="929" y="359"/>
                    </a:lnTo>
                    <a:lnTo>
                      <a:pt x="929" y="360"/>
                    </a:lnTo>
                    <a:lnTo>
                      <a:pt x="926" y="361"/>
                    </a:lnTo>
                    <a:lnTo>
                      <a:pt x="926" y="362"/>
                    </a:lnTo>
                    <a:lnTo>
                      <a:pt x="927" y="365"/>
                    </a:lnTo>
                    <a:lnTo>
                      <a:pt x="925" y="367"/>
                    </a:lnTo>
                    <a:lnTo>
                      <a:pt x="920" y="369"/>
                    </a:lnTo>
                    <a:lnTo>
                      <a:pt x="915" y="369"/>
                    </a:lnTo>
                    <a:lnTo>
                      <a:pt x="912" y="367"/>
                    </a:lnTo>
                    <a:lnTo>
                      <a:pt x="909" y="368"/>
                    </a:lnTo>
                    <a:lnTo>
                      <a:pt x="899" y="362"/>
                    </a:lnTo>
                    <a:lnTo>
                      <a:pt x="895" y="355"/>
                    </a:lnTo>
                    <a:lnTo>
                      <a:pt x="895" y="350"/>
                    </a:lnTo>
                    <a:lnTo>
                      <a:pt x="890" y="348"/>
                    </a:lnTo>
                    <a:lnTo>
                      <a:pt x="889" y="348"/>
                    </a:lnTo>
                    <a:lnTo>
                      <a:pt x="885" y="344"/>
                    </a:lnTo>
                    <a:lnTo>
                      <a:pt x="877" y="343"/>
                    </a:lnTo>
                    <a:lnTo>
                      <a:pt x="869" y="343"/>
                    </a:lnTo>
                    <a:lnTo>
                      <a:pt x="865" y="345"/>
                    </a:lnTo>
                    <a:lnTo>
                      <a:pt x="861" y="348"/>
                    </a:lnTo>
                    <a:lnTo>
                      <a:pt x="859" y="351"/>
                    </a:lnTo>
                    <a:lnTo>
                      <a:pt x="852" y="360"/>
                    </a:lnTo>
                    <a:lnTo>
                      <a:pt x="849" y="362"/>
                    </a:lnTo>
                    <a:lnTo>
                      <a:pt x="844" y="367"/>
                    </a:lnTo>
                    <a:lnTo>
                      <a:pt x="836" y="375"/>
                    </a:lnTo>
                    <a:lnTo>
                      <a:pt x="815" y="382"/>
                    </a:lnTo>
                    <a:lnTo>
                      <a:pt x="801" y="383"/>
                    </a:lnTo>
                    <a:lnTo>
                      <a:pt x="786" y="385"/>
                    </a:lnTo>
                    <a:lnTo>
                      <a:pt x="768" y="391"/>
                    </a:lnTo>
                    <a:lnTo>
                      <a:pt x="750" y="396"/>
                    </a:lnTo>
                    <a:lnTo>
                      <a:pt x="738" y="396"/>
                    </a:lnTo>
                    <a:lnTo>
                      <a:pt x="733" y="394"/>
                    </a:lnTo>
                    <a:lnTo>
                      <a:pt x="724" y="394"/>
                    </a:lnTo>
                    <a:lnTo>
                      <a:pt x="715" y="386"/>
                    </a:lnTo>
                    <a:lnTo>
                      <a:pt x="711" y="384"/>
                    </a:lnTo>
                    <a:lnTo>
                      <a:pt x="710" y="382"/>
                    </a:lnTo>
                    <a:lnTo>
                      <a:pt x="709" y="395"/>
                    </a:lnTo>
                    <a:lnTo>
                      <a:pt x="708" y="403"/>
                    </a:lnTo>
                    <a:lnTo>
                      <a:pt x="703" y="407"/>
                    </a:lnTo>
                    <a:lnTo>
                      <a:pt x="696" y="415"/>
                    </a:lnTo>
                    <a:lnTo>
                      <a:pt x="696" y="421"/>
                    </a:lnTo>
                    <a:lnTo>
                      <a:pt x="698" y="425"/>
                    </a:lnTo>
                    <a:lnTo>
                      <a:pt x="703" y="430"/>
                    </a:lnTo>
                    <a:lnTo>
                      <a:pt x="699" y="432"/>
                    </a:lnTo>
                    <a:lnTo>
                      <a:pt x="698" y="436"/>
                    </a:lnTo>
                    <a:lnTo>
                      <a:pt x="695" y="439"/>
                    </a:lnTo>
                    <a:lnTo>
                      <a:pt x="690" y="450"/>
                    </a:lnTo>
                    <a:lnTo>
                      <a:pt x="686" y="468"/>
                    </a:lnTo>
                    <a:lnTo>
                      <a:pt x="683" y="469"/>
                    </a:lnTo>
                    <a:lnTo>
                      <a:pt x="679" y="469"/>
                    </a:lnTo>
                    <a:lnTo>
                      <a:pt x="674" y="469"/>
                    </a:lnTo>
                    <a:lnTo>
                      <a:pt x="669" y="472"/>
                    </a:lnTo>
                    <a:lnTo>
                      <a:pt x="668" y="478"/>
                    </a:lnTo>
                    <a:lnTo>
                      <a:pt x="668" y="481"/>
                    </a:lnTo>
                    <a:lnTo>
                      <a:pt x="670" y="486"/>
                    </a:lnTo>
                    <a:lnTo>
                      <a:pt x="674" y="491"/>
                    </a:lnTo>
                    <a:lnTo>
                      <a:pt x="668" y="496"/>
                    </a:lnTo>
                    <a:lnTo>
                      <a:pt x="663" y="500"/>
                    </a:lnTo>
                    <a:lnTo>
                      <a:pt x="655" y="500"/>
                    </a:lnTo>
                    <a:lnTo>
                      <a:pt x="646" y="495"/>
                    </a:lnTo>
                    <a:lnTo>
                      <a:pt x="641" y="496"/>
                    </a:lnTo>
                    <a:lnTo>
                      <a:pt x="639" y="500"/>
                    </a:lnTo>
                    <a:lnTo>
                      <a:pt x="634" y="498"/>
                    </a:lnTo>
                    <a:lnTo>
                      <a:pt x="630" y="494"/>
                    </a:lnTo>
                    <a:lnTo>
                      <a:pt x="625" y="491"/>
                    </a:lnTo>
                    <a:lnTo>
                      <a:pt x="619" y="491"/>
                    </a:lnTo>
                    <a:lnTo>
                      <a:pt x="617" y="494"/>
                    </a:lnTo>
                    <a:lnTo>
                      <a:pt x="607" y="500"/>
                    </a:lnTo>
                    <a:lnTo>
                      <a:pt x="604" y="506"/>
                    </a:lnTo>
                    <a:lnTo>
                      <a:pt x="607" y="515"/>
                    </a:lnTo>
                    <a:lnTo>
                      <a:pt x="607" y="525"/>
                    </a:lnTo>
                    <a:lnTo>
                      <a:pt x="608" y="530"/>
                    </a:lnTo>
                    <a:lnTo>
                      <a:pt x="609" y="532"/>
                    </a:lnTo>
                    <a:lnTo>
                      <a:pt x="609" y="534"/>
                    </a:lnTo>
                    <a:lnTo>
                      <a:pt x="607" y="537"/>
                    </a:lnTo>
                    <a:lnTo>
                      <a:pt x="602" y="537"/>
                    </a:lnTo>
                    <a:lnTo>
                      <a:pt x="598" y="538"/>
                    </a:lnTo>
                    <a:lnTo>
                      <a:pt x="594" y="543"/>
                    </a:lnTo>
                    <a:lnTo>
                      <a:pt x="590" y="548"/>
                    </a:lnTo>
                    <a:lnTo>
                      <a:pt x="589" y="549"/>
                    </a:lnTo>
                    <a:lnTo>
                      <a:pt x="588" y="551"/>
                    </a:lnTo>
                    <a:lnTo>
                      <a:pt x="587" y="559"/>
                    </a:lnTo>
                    <a:lnTo>
                      <a:pt x="587" y="565"/>
                    </a:lnTo>
                    <a:lnTo>
                      <a:pt x="588" y="568"/>
                    </a:lnTo>
                    <a:lnTo>
                      <a:pt x="593" y="568"/>
                    </a:lnTo>
                    <a:lnTo>
                      <a:pt x="595" y="569"/>
                    </a:lnTo>
                    <a:lnTo>
                      <a:pt x="598" y="572"/>
                    </a:lnTo>
                    <a:lnTo>
                      <a:pt x="598" y="575"/>
                    </a:lnTo>
                    <a:lnTo>
                      <a:pt x="600" y="575"/>
                    </a:lnTo>
                    <a:lnTo>
                      <a:pt x="604" y="575"/>
                    </a:lnTo>
                    <a:lnTo>
                      <a:pt x="607" y="577"/>
                    </a:lnTo>
                    <a:lnTo>
                      <a:pt x="604" y="583"/>
                    </a:lnTo>
                    <a:lnTo>
                      <a:pt x="602" y="589"/>
                    </a:lnTo>
                    <a:lnTo>
                      <a:pt x="603" y="592"/>
                    </a:lnTo>
                    <a:lnTo>
                      <a:pt x="605" y="595"/>
                    </a:lnTo>
                    <a:lnTo>
                      <a:pt x="624" y="609"/>
                    </a:lnTo>
                    <a:lnTo>
                      <a:pt x="645" y="625"/>
                    </a:lnTo>
                    <a:lnTo>
                      <a:pt x="660" y="660"/>
                    </a:lnTo>
                    <a:lnTo>
                      <a:pt x="675" y="686"/>
                    </a:lnTo>
                    <a:lnTo>
                      <a:pt x="688" y="696"/>
                    </a:lnTo>
                    <a:lnTo>
                      <a:pt x="705" y="696"/>
                    </a:lnTo>
                    <a:lnTo>
                      <a:pt x="729" y="703"/>
                    </a:lnTo>
                    <a:lnTo>
                      <a:pt x="735" y="705"/>
                    </a:lnTo>
                    <a:lnTo>
                      <a:pt x="744" y="714"/>
                    </a:lnTo>
                    <a:lnTo>
                      <a:pt x="751" y="716"/>
                    </a:lnTo>
                    <a:lnTo>
                      <a:pt x="761" y="718"/>
                    </a:lnTo>
                    <a:lnTo>
                      <a:pt x="775" y="715"/>
                    </a:lnTo>
                    <a:lnTo>
                      <a:pt x="784" y="716"/>
                    </a:lnTo>
                    <a:lnTo>
                      <a:pt x="790" y="716"/>
                    </a:lnTo>
                    <a:lnTo>
                      <a:pt x="799" y="720"/>
                    </a:lnTo>
                    <a:lnTo>
                      <a:pt x="784" y="743"/>
                    </a:lnTo>
                    <a:lnTo>
                      <a:pt x="779" y="755"/>
                    </a:lnTo>
                    <a:lnTo>
                      <a:pt x="773" y="767"/>
                    </a:lnTo>
                    <a:lnTo>
                      <a:pt x="769" y="773"/>
                    </a:lnTo>
                    <a:lnTo>
                      <a:pt x="763" y="791"/>
                    </a:lnTo>
                    <a:lnTo>
                      <a:pt x="759" y="795"/>
                    </a:lnTo>
                    <a:lnTo>
                      <a:pt x="751" y="801"/>
                    </a:lnTo>
                    <a:lnTo>
                      <a:pt x="749" y="804"/>
                    </a:lnTo>
                    <a:lnTo>
                      <a:pt x="744" y="814"/>
                    </a:lnTo>
                    <a:lnTo>
                      <a:pt x="731" y="827"/>
                    </a:lnTo>
                    <a:lnTo>
                      <a:pt x="731" y="832"/>
                    </a:lnTo>
                    <a:lnTo>
                      <a:pt x="733" y="839"/>
                    </a:lnTo>
                    <a:lnTo>
                      <a:pt x="746" y="856"/>
                    </a:lnTo>
                    <a:lnTo>
                      <a:pt x="754" y="873"/>
                    </a:lnTo>
                    <a:lnTo>
                      <a:pt x="763" y="895"/>
                    </a:lnTo>
                    <a:lnTo>
                      <a:pt x="760" y="898"/>
                    </a:lnTo>
                    <a:lnTo>
                      <a:pt x="760" y="901"/>
                    </a:lnTo>
                    <a:lnTo>
                      <a:pt x="761" y="904"/>
                    </a:lnTo>
                    <a:lnTo>
                      <a:pt x="760" y="909"/>
                    </a:lnTo>
                    <a:lnTo>
                      <a:pt x="770" y="911"/>
                    </a:lnTo>
                    <a:lnTo>
                      <a:pt x="776" y="911"/>
                    </a:lnTo>
                    <a:lnTo>
                      <a:pt x="778" y="905"/>
                    </a:lnTo>
                    <a:lnTo>
                      <a:pt x="781" y="905"/>
                    </a:lnTo>
                    <a:lnTo>
                      <a:pt x="784" y="908"/>
                    </a:lnTo>
                    <a:lnTo>
                      <a:pt x="787" y="911"/>
                    </a:lnTo>
                    <a:lnTo>
                      <a:pt x="791" y="916"/>
                    </a:lnTo>
                    <a:lnTo>
                      <a:pt x="799" y="917"/>
                    </a:lnTo>
                    <a:lnTo>
                      <a:pt x="806" y="922"/>
                    </a:lnTo>
                    <a:lnTo>
                      <a:pt x="810" y="927"/>
                    </a:lnTo>
                    <a:lnTo>
                      <a:pt x="816" y="931"/>
                    </a:lnTo>
                    <a:lnTo>
                      <a:pt x="816" y="936"/>
                    </a:lnTo>
                    <a:lnTo>
                      <a:pt x="817" y="940"/>
                    </a:lnTo>
                    <a:lnTo>
                      <a:pt x="820" y="946"/>
                    </a:lnTo>
                    <a:lnTo>
                      <a:pt x="817" y="948"/>
                    </a:lnTo>
                    <a:lnTo>
                      <a:pt x="812" y="946"/>
                    </a:lnTo>
                    <a:lnTo>
                      <a:pt x="801" y="952"/>
                    </a:lnTo>
                    <a:lnTo>
                      <a:pt x="790" y="949"/>
                    </a:lnTo>
                    <a:lnTo>
                      <a:pt x="784" y="951"/>
                    </a:lnTo>
                    <a:lnTo>
                      <a:pt x="780" y="948"/>
                    </a:lnTo>
                    <a:lnTo>
                      <a:pt x="779" y="945"/>
                    </a:lnTo>
                    <a:lnTo>
                      <a:pt x="775" y="946"/>
                    </a:lnTo>
                    <a:lnTo>
                      <a:pt x="774" y="951"/>
                    </a:lnTo>
                    <a:lnTo>
                      <a:pt x="771" y="952"/>
                    </a:lnTo>
                    <a:lnTo>
                      <a:pt x="763" y="950"/>
                    </a:lnTo>
                    <a:lnTo>
                      <a:pt x="761" y="951"/>
                    </a:lnTo>
                    <a:lnTo>
                      <a:pt x="761" y="954"/>
                    </a:lnTo>
                    <a:lnTo>
                      <a:pt x="764" y="957"/>
                    </a:lnTo>
                    <a:lnTo>
                      <a:pt x="765" y="958"/>
                    </a:lnTo>
                    <a:lnTo>
                      <a:pt x="763" y="960"/>
                    </a:lnTo>
                    <a:lnTo>
                      <a:pt x="759" y="962"/>
                    </a:lnTo>
                    <a:lnTo>
                      <a:pt x="744" y="963"/>
                    </a:lnTo>
                    <a:lnTo>
                      <a:pt x="740" y="964"/>
                    </a:lnTo>
                    <a:lnTo>
                      <a:pt x="736" y="967"/>
                    </a:lnTo>
                    <a:lnTo>
                      <a:pt x="734" y="969"/>
                    </a:lnTo>
                    <a:lnTo>
                      <a:pt x="730" y="969"/>
                    </a:lnTo>
                    <a:lnTo>
                      <a:pt x="729" y="967"/>
                    </a:lnTo>
                    <a:lnTo>
                      <a:pt x="726" y="966"/>
                    </a:lnTo>
                    <a:lnTo>
                      <a:pt x="721" y="968"/>
                    </a:lnTo>
                    <a:lnTo>
                      <a:pt x="719" y="969"/>
                    </a:lnTo>
                    <a:lnTo>
                      <a:pt x="713" y="967"/>
                    </a:lnTo>
                    <a:lnTo>
                      <a:pt x="710" y="966"/>
                    </a:lnTo>
                    <a:lnTo>
                      <a:pt x="709" y="963"/>
                    </a:lnTo>
                    <a:lnTo>
                      <a:pt x="706" y="961"/>
                    </a:lnTo>
                    <a:lnTo>
                      <a:pt x="698" y="961"/>
                    </a:lnTo>
                    <a:lnTo>
                      <a:pt x="676" y="963"/>
                    </a:lnTo>
                    <a:lnTo>
                      <a:pt x="665" y="955"/>
                    </a:lnTo>
                    <a:lnTo>
                      <a:pt x="651" y="948"/>
                    </a:lnTo>
                    <a:lnTo>
                      <a:pt x="635" y="940"/>
                    </a:lnTo>
                    <a:lnTo>
                      <a:pt x="624" y="938"/>
                    </a:lnTo>
                    <a:lnTo>
                      <a:pt x="617" y="921"/>
                    </a:lnTo>
                    <a:lnTo>
                      <a:pt x="614" y="919"/>
                    </a:lnTo>
                    <a:lnTo>
                      <a:pt x="614" y="916"/>
                    </a:lnTo>
                    <a:lnTo>
                      <a:pt x="615" y="914"/>
                    </a:lnTo>
                    <a:lnTo>
                      <a:pt x="613" y="913"/>
                    </a:lnTo>
                    <a:lnTo>
                      <a:pt x="614" y="910"/>
                    </a:lnTo>
                    <a:lnTo>
                      <a:pt x="615" y="908"/>
                    </a:lnTo>
                    <a:lnTo>
                      <a:pt x="618" y="904"/>
                    </a:lnTo>
                    <a:lnTo>
                      <a:pt x="620" y="895"/>
                    </a:lnTo>
                    <a:lnTo>
                      <a:pt x="626" y="864"/>
                    </a:lnTo>
                    <a:lnTo>
                      <a:pt x="628" y="858"/>
                    </a:lnTo>
                    <a:lnTo>
                      <a:pt x="626" y="851"/>
                    </a:lnTo>
                    <a:lnTo>
                      <a:pt x="624" y="848"/>
                    </a:lnTo>
                    <a:lnTo>
                      <a:pt x="622" y="843"/>
                    </a:lnTo>
                    <a:lnTo>
                      <a:pt x="624" y="836"/>
                    </a:lnTo>
                    <a:lnTo>
                      <a:pt x="624" y="831"/>
                    </a:lnTo>
                    <a:lnTo>
                      <a:pt x="619" y="820"/>
                    </a:lnTo>
                    <a:lnTo>
                      <a:pt x="620" y="810"/>
                    </a:lnTo>
                    <a:lnTo>
                      <a:pt x="618" y="807"/>
                    </a:lnTo>
                    <a:lnTo>
                      <a:pt x="617" y="804"/>
                    </a:lnTo>
                    <a:lnTo>
                      <a:pt x="612" y="802"/>
                    </a:lnTo>
                    <a:lnTo>
                      <a:pt x="602" y="791"/>
                    </a:lnTo>
                    <a:lnTo>
                      <a:pt x="597" y="789"/>
                    </a:lnTo>
                    <a:lnTo>
                      <a:pt x="589" y="789"/>
                    </a:lnTo>
                    <a:lnTo>
                      <a:pt x="583" y="786"/>
                    </a:lnTo>
                    <a:lnTo>
                      <a:pt x="578" y="781"/>
                    </a:lnTo>
                    <a:lnTo>
                      <a:pt x="574" y="777"/>
                    </a:lnTo>
                    <a:lnTo>
                      <a:pt x="569" y="777"/>
                    </a:lnTo>
                    <a:lnTo>
                      <a:pt x="564" y="781"/>
                    </a:lnTo>
                    <a:lnTo>
                      <a:pt x="555" y="791"/>
                    </a:lnTo>
                    <a:lnTo>
                      <a:pt x="548" y="805"/>
                    </a:lnTo>
                    <a:lnTo>
                      <a:pt x="543" y="815"/>
                    </a:lnTo>
                    <a:lnTo>
                      <a:pt x="535" y="825"/>
                    </a:lnTo>
                    <a:lnTo>
                      <a:pt x="522" y="831"/>
                    </a:lnTo>
                    <a:lnTo>
                      <a:pt x="510" y="836"/>
                    </a:lnTo>
                    <a:lnTo>
                      <a:pt x="500" y="833"/>
                    </a:lnTo>
                    <a:lnTo>
                      <a:pt x="494" y="831"/>
                    </a:lnTo>
                    <a:lnTo>
                      <a:pt x="492" y="833"/>
                    </a:lnTo>
                    <a:lnTo>
                      <a:pt x="488" y="819"/>
                    </a:lnTo>
                    <a:lnTo>
                      <a:pt x="487" y="803"/>
                    </a:lnTo>
                    <a:lnTo>
                      <a:pt x="480" y="792"/>
                    </a:lnTo>
                    <a:lnTo>
                      <a:pt x="472" y="787"/>
                    </a:lnTo>
                    <a:lnTo>
                      <a:pt x="463" y="778"/>
                    </a:lnTo>
                    <a:lnTo>
                      <a:pt x="459" y="766"/>
                    </a:lnTo>
                    <a:lnTo>
                      <a:pt x="462" y="755"/>
                    </a:lnTo>
                    <a:lnTo>
                      <a:pt x="466" y="750"/>
                    </a:lnTo>
                    <a:lnTo>
                      <a:pt x="482" y="737"/>
                    </a:lnTo>
                    <a:lnTo>
                      <a:pt x="485" y="731"/>
                    </a:lnTo>
                    <a:lnTo>
                      <a:pt x="489" y="720"/>
                    </a:lnTo>
                    <a:lnTo>
                      <a:pt x="490" y="710"/>
                    </a:lnTo>
                    <a:lnTo>
                      <a:pt x="488" y="703"/>
                    </a:lnTo>
                    <a:lnTo>
                      <a:pt x="485" y="697"/>
                    </a:lnTo>
                    <a:lnTo>
                      <a:pt x="480" y="695"/>
                    </a:lnTo>
                    <a:lnTo>
                      <a:pt x="473" y="690"/>
                    </a:lnTo>
                    <a:lnTo>
                      <a:pt x="466" y="685"/>
                    </a:lnTo>
                    <a:lnTo>
                      <a:pt x="464" y="674"/>
                    </a:lnTo>
                    <a:lnTo>
                      <a:pt x="459" y="662"/>
                    </a:lnTo>
                    <a:lnTo>
                      <a:pt x="456" y="657"/>
                    </a:lnTo>
                    <a:lnTo>
                      <a:pt x="447" y="657"/>
                    </a:lnTo>
                    <a:lnTo>
                      <a:pt x="433" y="662"/>
                    </a:lnTo>
                    <a:lnTo>
                      <a:pt x="412" y="665"/>
                    </a:lnTo>
                    <a:lnTo>
                      <a:pt x="407" y="666"/>
                    </a:lnTo>
                    <a:lnTo>
                      <a:pt x="403" y="667"/>
                    </a:lnTo>
                    <a:lnTo>
                      <a:pt x="401" y="669"/>
                    </a:lnTo>
                    <a:lnTo>
                      <a:pt x="397" y="673"/>
                    </a:lnTo>
                    <a:lnTo>
                      <a:pt x="393" y="680"/>
                    </a:lnTo>
                    <a:lnTo>
                      <a:pt x="392" y="681"/>
                    </a:lnTo>
                    <a:lnTo>
                      <a:pt x="383" y="687"/>
                    </a:lnTo>
                    <a:lnTo>
                      <a:pt x="371" y="690"/>
                    </a:lnTo>
                    <a:lnTo>
                      <a:pt x="366" y="691"/>
                    </a:lnTo>
                    <a:lnTo>
                      <a:pt x="361" y="690"/>
                    </a:lnTo>
                    <a:lnTo>
                      <a:pt x="361" y="687"/>
                    </a:lnTo>
                    <a:lnTo>
                      <a:pt x="359" y="683"/>
                    </a:lnTo>
                    <a:lnTo>
                      <a:pt x="359" y="680"/>
                    </a:lnTo>
                    <a:lnTo>
                      <a:pt x="357" y="679"/>
                    </a:lnTo>
                    <a:lnTo>
                      <a:pt x="351" y="683"/>
                    </a:lnTo>
                    <a:lnTo>
                      <a:pt x="347" y="683"/>
                    </a:lnTo>
                    <a:lnTo>
                      <a:pt x="344" y="683"/>
                    </a:lnTo>
                    <a:lnTo>
                      <a:pt x="339" y="681"/>
                    </a:lnTo>
                    <a:lnTo>
                      <a:pt x="336" y="683"/>
                    </a:lnTo>
                    <a:lnTo>
                      <a:pt x="328" y="686"/>
                    </a:lnTo>
                    <a:lnTo>
                      <a:pt x="319" y="690"/>
                    </a:lnTo>
                    <a:lnTo>
                      <a:pt x="313" y="687"/>
                    </a:lnTo>
                    <a:lnTo>
                      <a:pt x="308" y="685"/>
                    </a:lnTo>
                    <a:lnTo>
                      <a:pt x="305" y="687"/>
                    </a:lnTo>
                    <a:lnTo>
                      <a:pt x="301" y="686"/>
                    </a:lnTo>
                    <a:lnTo>
                      <a:pt x="300" y="685"/>
                    </a:lnTo>
                    <a:lnTo>
                      <a:pt x="295" y="684"/>
                    </a:lnTo>
                    <a:lnTo>
                      <a:pt x="285" y="681"/>
                    </a:lnTo>
                    <a:lnTo>
                      <a:pt x="280" y="680"/>
                    </a:lnTo>
                    <a:lnTo>
                      <a:pt x="278" y="679"/>
                    </a:lnTo>
                    <a:lnTo>
                      <a:pt x="285" y="663"/>
                    </a:lnTo>
                    <a:lnTo>
                      <a:pt x="290" y="657"/>
                    </a:lnTo>
                    <a:lnTo>
                      <a:pt x="295" y="648"/>
                    </a:lnTo>
                    <a:lnTo>
                      <a:pt x="295" y="638"/>
                    </a:lnTo>
                    <a:lnTo>
                      <a:pt x="292" y="632"/>
                    </a:lnTo>
                    <a:lnTo>
                      <a:pt x="292" y="631"/>
                    </a:lnTo>
                    <a:lnTo>
                      <a:pt x="291" y="625"/>
                    </a:lnTo>
                    <a:lnTo>
                      <a:pt x="293" y="621"/>
                    </a:lnTo>
                    <a:lnTo>
                      <a:pt x="296" y="614"/>
                    </a:lnTo>
                    <a:lnTo>
                      <a:pt x="297" y="612"/>
                    </a:lnTo>
                    <a:lnTo>
                      <a:pt x="300" y="608"/>
                    </a:lnTo>
                    <a:lnTo>
                      <a:pt x="302" y="607"/>
                    </a:lnTo>
                    <a:lnTo>
                      <a:pt x="303" y="603"/>
                    </a:lnTo>
                    <a:lnTo>
                      <a:pt x="313" y="597"/>
                    </a:lnTo>
                    <a:lnTo>
                      <a:pt x="317" y="593"/>
                    </a:lnTo>
                    <a:lnTo>
                      <a:pt x="317" y="584"/>
                    </a:lnTo>
                    <a:lnTo>
                      <a:pt x="318" y="581"/>
                    </a:lnTo>
                    <a:lnTo>
                      <a:pt x="322" y="580"/>
                    </a:lnTo>
                    <a:lnTo>
                      <a:pt x="326" y="579"/>
                    </a:lnTo>
                    <a:lnTo>
                      <a:pt x="328" y="579"/>
                    </a:lnTo>
                    <a:lnTo>
                      <a:pt x="329" y="578"/>
                    </a:lnTo>
                    <a:lnTo>
                      <a:pt x="329" y="572"/>
                    </a:lnTo>
                    <a:lnTo>
                      <a:pt x="334" y="567"/>
                    </a:lnTo>
                    <a:lnTo>
                      <a:pt x="331" y="557"/>
                    </a:lnTo>
                    <a:lnTo>
                      <a:pt x="329" y="553"/>
                    </a:lnTo>
                    <a:lnTo>
                      <a:pt x="324" y="549"/>
                    </a:lnTo>
                    <a:lnTo>
                      <a:pt x="317" y="548"/>
                    </a:lnTo>
                    <a:lnTo>
                      <a:pt x="311" y="547"/>
                    </a:lnTo>
                    <a:lnTo>
                      <a:pt x="306" y="544"/>
                    </a:lnTo>
                    <a:lnTo>
                      <a:pt x="303" y="539"/>
                    </a:lnTo>
                    <a:lnTo>
                      <a:pt x="300" y="537"/>
                    </a:lnTo>
                    <a:lnTo>
                      <a:pt x="293" y="534"/>
                    </a:lnTo>
                    <a:lnTo>
                      <a:pt x="290" y="531"/>
                    </a:lnTo>
                    <a:lnTo>
                      <a:pt x="282" y="526"/>
                    </a:lnTo>
                    <a:lnTo>
                      <a:pt x="277" y="522"/>
                    </a:lnTo>
                    <a:lnTo>
                      <a:pt x="278" y="519"/>
                    </a:lnTo>
                    <a:lnTo>
                      <a:pt x="281" y="515"/>
                    </a:lnTo>
                    <a:lnTo>
                      <a:pt x="286" y="508"/>
                    </a:lnTo>
                    <a:lnTo>
                      <a:pt x="290" y="501"/>
                    </a:lnTo>
                    <a:lnTo>
                      <a:pt x="290" y="492"/>
                    </a:lnTo>
                    <a:lnTo>
                      <a:pt x="287" y="485"/>
                    </a:lnTo>
                    <a:lnTo>
                      <a:pt x="283" y="480"/>
                    </a:lnTo>
                    <a:lnTo>
                      <a:pt x="278" y="477"/>
                    </a:lnTo>
                    <a:lnTo>
                      <a:pt x="275" y="475"/>
                    </a:lnTo>
                    <a:lnTo>
                      <a:pt x="262" y="472"/>
                    </a:lnTo>
                    <a:lnTo>
                      <a:pt x="247" y="468"/>
                    </a:lnTo>
                    <a:lnTo>
                      <a:pt x="228" y="465"/>
                    </a:lnTo>
                    <a:lnTo>
                      <a:pt x="216" y="463"/>
                    </a:lnTo>
                    <a:lnTo>
                      <a:pt x="206" y="468"/>
                    </a:lnTo>
                    <a:lnTo>
                      <a:pt x="202" y="475"/>
                    </a:lnTo>
                    <a:lnTo>
                      <a:pt x="197" y="479"/>
                    </a:lnTo>
                    <a:lnTo>
                      <a:pt x="187" y="485"/>
                    </a:lnTo>
                    <a:lnTo>
                      <a:pt x="170" y="487"/>
                    </a:lnTo>
                    <a:lnTo>
                      <a:pt x="163" y="487"/>
                    </a:lnTo>
                    <a:lnTo>
                      <a:pt x="156" y="489"/>
                    </a:lnTo>
                    <a:lnTo>
                      <a:pt x="147" y="491"/>
                    </a:lnTo>
                    <a:lnTo>
                      <a:pt x="137" y="490"/>
                    </a:lnTo>
                    <a:lnTo>
                      <a:pt x="129" y="491"/>
                    </a:lnTo>
                    <a:lnTo>
                      <a:pt x="121" y="491"/>
                    </a:lnTo>
                    <a:lnTo>
                      <a:pt x="109" y="492"/>
                    </a:lnTo>
                    <a:lnTo>
                      <a:pt x="96" y="490"/>
                    </a:lnTo>
                    <a:lnTo>
                      <a:pt x="84" y="487"/>
                    </a:lnTo>
                    <a:lnTo>
                      <a:pt x="65" y="481"/>
                    </a:lnTo>
                    <a:lnTo>
                      <a:pt x="55" y="474"/>
                    </a:lnTo>
                    <a:lnTo>
                      <a:pt x="47" y="461"/>
                    </a:lnTo>
                    <a:lnTo>
                      <a:pt x="39" y="453"/>
                    </a:lnTo>
                    <a:lnTo>
                      <a:pt x="34" y="444"/>
                    </a:lnTo>
                    <a:lnTo>
                      <a:pt x="30" y="431"/>
                    </a:lnTo>
                    <a:lnTo>
                      <a:pt x="32" y="407"/>
                    </a:lnTo>
                    <a:lnTo>
                      <a:pt x="36" y="385"/>
                    </a:lnTo>
                    <a:lnTo>
                      <a:pt x="32" y="365"/>
                    </a:lnTo>
                    <a:lnTo>
                      <a:pt x="27" y="341"/>
                    </a:lnTo>
                    <a:lnTo>
                      <a:pt x="20" y="322"/>
                    </a:lnTo>
                    <a:lnTo>
                      <a:pt x="14" y="308"/>
                    </a:lnTo>
                    <a:lnTo>
                      <a:pt x="0" y="292"/>
                    </a:lnTo>
                    <a:lnTo>
                      <a:pt x="11" y="289"/>
                    </a:lnTo>
                    <a:lnTo>
                      <a:pt x="14" y="292"/>
                    </a:lnTo>
                    <a:lnTo>
                      <a:pt x="17" y="295"/>
                    </a:lnTo>
                    <a:lnTo>
                      <a:pt x="19" y="295"/>
                    </a:lnTo>
                    <a:lnTo>
                      <a:pt x="19" y="291"/>
                    </a:lnTo>
                    <a:lnTo>
                      <a:pt x="19" y="285"/>
                    </a:lnTo>
                    <a:lnTo>
                      <a:pt x="19" y="279"/>
                    </a:lnTo>
                    <a:lnTo>
                      <a:pt x="19" y="274"/>
                    </a:lnTo>
                    <a:lnTo>
                      <a:pt x="20" y="270"/>
                    </a:lnTo>
                    <a:lnTo>
                      <a:pt x="22" y="267"/>
                    </a:lnTo>
                    <a:lnTo>
                      <a:pt x="26" y="268"/>
                    </a:lnTo>
                    <a:lnTo>
                      <a:pt x="31" y="268"/>
                    </a:lnTo>
                    <a:lnTo>
                      <a:pt x="34" y="267"/>
                    </a:lnTo>
                    <a:lnTo>
                      <a:pt x="37" y="263"/>
                    </a:lnTo>
                    <a:lnTo>
                      <a:pt x="41" y="263"/>
                    </a:lnTo>
                    <a:lnTo>
                      <a:pt x="46" y="266"/>
                    </a:lnTo>
                    <a:lnTo>
                      <a:pt x="50" y="270"/>
                    </a:lnTo>
                    <a:lnTo>
                      <a:pt x="54" y="270"/>
                    </a:lnTo>
                    <a:lnTo>
                      <a:pt x="57" y="266"/>
                    </a:lnTo>
                    <a:lnTo>
                      <a:pt x="60" y="266"/>
                    </a:lnTo>
                    <a:lnTo>
                      <a:pt x="65" y="270"/>
                    </a:lnTo>
                    <a:lnTo>
                      <a:pt x="67" y="273"/>
                    </a:lnTo>
                    <a:lnTo>
                      <a:pt x="67" y="277"/>
                    </a:lnTo>
                    <a:lnTo>
                      <a:pt x="69" y="278"/>
                    </a:lnTo>
                    <a:lnTo>
                      <a:pt x="71" y="278"/>
                    </a:lnTo>
                    <a:lnTo>
                      <a:pt x="72" y="277"/>
                    </a:lnTo>
                    <a:lnTo>
                      <a:pt x="75" y="277"/>
                    </a:lnTo>
                    <a:lnTo>
                      <a:pt x="75" y="280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7" y="288"/>
                    </a:lnTo>
                    <a:lnTo>
                      <a:pt x="82" y="286"/>
                    </a:lnTo>
                    <a:lnTo>
                      <a:pt x="84" y="285"/>
                    </a:lnTo>
                    <a:lnTo>
                      <a:pt x="84" y="284"/>
                    </a:lnTo>
                    <a:lnTo>
                      <a:pt x="81" y="285"/>
                    </a:lnTo>
                    <a:lnTo>
                      <a:pt x="80" y="285"/>
                    </a:lnTo>
                    <a:lnTo>
                      <a:pt x="79" y="283"/>
                    </a:lnTo>
                    <a:lnTo>
                      <a:pt x="80" y="279"/>
                    </a:lnTo>
                    <a:lnTo>
                      <a:pt x="81" y="274"/>
                    </a:lnTo>
                    <a:lnTo>
                      <a:pt x="81" y="271"/>
                    </a:lnTo>
                    <a:lnTo>
                      <a:pt x="79" y="268"/>
                    </a:lnTo>
                    <a:lnTo>
                      <a:pt x="76" y="263"/>
                    </a:lnTo>
                    <a:lnTo>
                      <a:pt x="79" y="261"/>
                    </a:lnTo>
                    <a:lnTo>
                      <a:pt x="79" y="256"/>
                    </a:lnTo>
                    <a:lnTo>
                      <a:pt x="77" y="255"/>
                    </a:lnTo>
                    <a:lnTo>
                      <a:pt x="75" y="254"/>
                    </a:lnTo>
                    <a:lnTo>
                      <a:pt x="71" y="249"/>
                    </a:lnTo>
                    <a:lnTo>
                      <a:pt x="71" y="243"/>
                    </a:lnTo>
                    <a:lnTo>
                      <a:pt x="75" y="242"/>
                    </a:lnTo>
                    <a:lnTo>
                      <a:pt x="80" y="242"/>
                    </a:lnTo>
                    <a:lnTo>
                      <a:pt x="84" y="248"/>
                    </a:lnTo>
                    <a:lnTo>
                      <a:pt x="85" y="250"/>
                    </a:lnTo>
                    <a:lnTo>
                      <a:pt x="89" y="251"/>
                    </a:lnTo>
                    <a:lnTo>
                      <a:pt x="91" y="250"/>
                    </a:lnTo>
                    <a:lnTo>
                      <a:pt x="92" y="248"/>
                    </a:lnTo>
                    <a:lnTo>
                      <a:pt x="95" y="248"/>
                    </a:lnTo>
                    <a:lnTo>
                      <a:pt x="100" y="250"/>
                    </a:lnTo>
                    <a:lnTo>
                      <a:pt x="101" y="250"/>
                    </a:lnTo>
                    <a:lnTo>
                      <a:pt x="102" y="248"/>
                    </a:lnTo>
                    <a:lnTo>
                      <a:pt x="100" y="247"/>
                    </a:lnTo>
                    <a:lnTo>
                      <a:pt x="95" y="245"/>
                    </a:lnTo>
                    <a:lnTo>
                      <a:pt x="90" y="245"/>
                    </a:lnTo>
                    <a:lnTo>
                      <a:pt x="87" y="247"/>
                    </a:lnTo>
                    <a:lnTo>
                      <a:pt x="85" y="247"/>
                    </a:lnTo>
                    <a:lnTo>
                      <a:pt x="85" y="242"/>
                    </a:lnTo>
                    <a:lnTo>
                      <a:pt x="86" y="239"/>
                    </a:lnTo>
                    <a:lnTo>
                      <a:pt x="90" y="238"/>
                    </a:lnTo>
                    <a:lnTo>
                      <a:pt x="92" y="239"/>
                    </a:lnTo>
                    <a:lnTo>
                      <a:pt x="96" y="238"/>
                    </a:lnTo>
                    <a:lnTo>
                      <a:pt x="97" y="236"/>
                    </a:lnTo>
                    <a:lnTo>
                      <a:pt x="100" y="235"/>
                    </a:lnTo>
                    <a:lnTo>
                      <a:pt x="102" y="236"/>
                    </a:lnTo>
                    <a:lnTo>
                      <a:pt x="106" y="236"/>
                    </a:lnTo>
                    <a:lnTo>
                      <a:pt x="111" y="235"/>
                    </a:lnTo>
                    <a:lnTo>
                      <a:pt x="112" y="233"/>
                    </a:lnTo>
                    <a:lnTo>
                      <a:pt x="122" y="231"/>
                    </a:lnTo>
                    <a:lnTo>
                      <a:pt x="125" y="230"/>
                    </a:lnTo>
                    <a:lnTo>
                      <a:pt x="127" y="230"/>
                    </a:lnTo>
                    <a:lnTo>
                      <a:pt x="126" y="227"/>
                    </a:lnTo>
                    <a:lnTo>
                      <a:pt x="121" y="229"/>
                    </a:lnTo>
                    <a:lnTo>
                      <a:pt x="116" y="230"/>
                    </a:lnTo>
                    <a:lnTo>
                      <a:pt x="111" y="231"/>
                    </a:lnTo>
                    <a:lnTo>
                      <a:pt x="110" y="231"/>
                    </a:lnTo>
                    <a:lnTo>
                      <a:pt x="105" y="231"/>
                    </a:lnTo>
                    <a:lnTo>
                      <a:pt x="101" y="230"/>
                    </a:lnTo>
                    <a:lnTo>
                      <a:pt x="99" y="227"/>
                    </a:lnTo>
                    <a:lnTo>
                      <a:pt x="96" y="226"/>
                    </a:lnTo>
                    <a:lnTo>
                      <a:pt x="91" y="226"/>
                    </a:lnTo>
                    <a:lnTo>
                      <a:pt x="90" y="226"/>
                    </a:lnTo>
                    <a:lnTo>
                      <a:pt x="90" y="224"/>
                    </a:lnTo>
                    <a:lnTo>
                      <a:pt x="92" y="223"/>
                    </a:lnTo>
                    <a:lnTo>
                      <a:pt x="102" y="218"/>
                    </a:lnTo>
                    <a:lnTo>
                      <a:pt x="111" y="212"/>
                    </a:lnTo>
                    <a:lnTo>
                      <a:pt x="115" y="209"/>
                    </a:lnTo>
                    <a:lnTo>
                      <a:pt x="117" y="207"/>
                    </a:lnTo>
                    <a:lnTo>
                      <a:pt x="120" y="210"/>
                    </a:lnTo>
                    <a:lnTo>
                      <a:pt x="121" y="212"/>
                    </a:lnTo>
                    <a:lnTo>
                      <a:pt x="125" y="213"/>
                    </a:lnTo>
                    <a:lnTo>
                      <a:pt x="130" y="212"/>
                    </a:lnTo>
                    <a:lnTo>
                      <a:pt x="131" y="209"/>
                    </a:lnTo>
                    <a:lnTo>
                      <a:pt x="132" y="208"/>
                    </a:lnTo>
                    <a:lnTo>
                      <a:pt x="132" y="207"/>
                    </a:lnTo>
                    <a:lnTo>
                      <a:pt x="130" y="207"/>
                    </a:lnTo>
                    <a:lnTo>
                      <a:pt x="129" y="209"/>
                    </a:lnTo>
                    <a:lnTo>
                      <a:pt x="127" y="210"/>
                    </a:lnTo>
                    <a:lnTo>
                      <a:pt x="125" y="210"/>
                    </a:lnTo>
                    <a:lnTo>
                      <a:pt x="122" y="209"/>
                    </a:lnTo>
                    <a:lnTo>
                      <a:pt x="121" y="207"/>
                    </a:lnTo>
                    <a:lnTo>
                      <a:pt x="122" y="204"/>
                    </a:lnTo>
                    <a:lnTo>
                      <a:pt x="125" y="202"/>
                    </a:lnTo>
                    <a:lnTo>
                      <a:pt x="125" y="197"/>
                    </a:lnTo>
                    <a:lnTo>
                      <a:pt x="126" y="195"/>
                    </a:lnTo>
                    <a:lnTo>
                      <a:pt x="127" y="195"/>
                    </a:lnTo>
                    <a:lnTo>
                      <a:pt x="135" y="196"/>
                    </a:lnTo>
                    <a:lnTo>
                      <a:pt x="137" y="196"/>
                    </a:lnTo>
                    <a:lnTo>
                      <a:pt x="141" y="196"/>
                    </a:lnTo>
                    <a:lnTo>
                      <a:pt x="142" y="192"/>
                    </a:lnTo>
                    <a:lnTo>
                      <a:pt x="145" y="190"/>
                    </a:lnTo>
                    <a:lnTo>
                      <a:pt x="146" y="189"/>
                    </a:lnTo>
                    <a:lnTo>
                      <a:pt x="149" y="188"/>
                    </a:lnTo>
                    <a:lnTo>
                      <a:pt x="150" y="186"/>
                    </a:lnTo>
                    <a:lnTo>
                      <a:pt x="147" y="183"/>
                    </a:lnTo>
                    <a:lnTo>
                      <a:pt x="144" y="186"/>
                    </a:lnTo>
                    <a:lnTo>
                      <a:pt x="142" y="188"/>
                    </a:lnTo>
                    <a:lnTo>
                      <a:pt x="141" y="190"/>
                    </a:lnTo>
                    <a:lnTo>
                      <a:pt x="140" y="192"/>
                    </a:lnTo>
                    <a:lnTo>
                      <a:pt x="137" y="192"/>
                    </a:lnTo>
                    <a:lnTo>
                      <a:pt x="134" y="190"/>
                    </a:lnTo>
                    <a:lnTo>
                      <a:pt x="130" y="188"/>
                    </a:lnTo>
                    <a:lnTo>
                      <a:pt x="127" y="182"/>
                    </a:lnTo>
                    <a:lnTo>
                      <a:pt x="126" y="179"/>
                    </a:lnTo>
                    <a:lnTo>
                      <a:pt x="127" y="176"/>
                    </a:lnTo>
                    <a:lnTo>
                      <a:pt x="127" y="173"/>
                    </a:lnTo>
                    <a:lnTo>
                      <a:pt x="127" y="170"/>
                    </a:lnTo>
                    <a:lnTo>
                      <a:pt x="130" y="168"/>
                    </a:lnTo>
                    <a:lnTo>
                      <a:pt x="131" y="166"/>
                    </a:lnTo>
                    <a:lnTo>
                      <a:pt x="132" y="165"/>
                    </a:lnTo>
                    <a:lnTo>
                      <a:pt x="134" y="166"/>
                    </a:lnTo>
                    <a:lnTo>
                      <a:pt x="135" y="166"/>
                    </a:lnTo>
                    <a:lnTo>
                      <a:pt x="136" y="166"/>
                    </a:lnTo>
                    <a:lnTo>
                      <a:pt x="136" y="165"/>
                    </a:lnTo>
                    <a:lnTo>
                      <a:pt x="137" y="165"/>
                    </a:lnTo>
                    <a:lnTo>
                      <a:pt x="139" y="166"/>
                    </a:lnTo>
                    <a:lnTo>
                      <a:pt x="141" y="167"/>
                    </a:lnTo>
                    <a:lnTo>
                      <a:pt x="144" y="168"/>
                    </a:lnTo>
                    <a:lnTo>
                      <a:pt x="147" y="171"/>
                    </a:lnTo>
                    <a:lnTo>
                      <a:pt x="149" y="172"/>
                    </a:lnTo>
                    <a:lnTo>
                      <a:pt x="151" y="173"/>
                    </a:lnTo>
                    <a:lnTo>
                      <a:pt x="151" y="172"/>
                    </a:lnTo>
                    <a:lnTo>
                      <a:pt x="149" y="164"/>
                    </a:lnTo>
                    <a:lnTo>
                      <a:pt x="145" y="159"/>
                    </a:lnTo>
                    <a:lnTo>
                      <a:pt x="142" y="154"/>
                    </a:lnTo>
                    <a:lnTo>
                      <a:pt x="140" y="149"/>
                    </a:lnTo>
                    <a:lnTo>
                      <a:pt x="144" y="145"/>
                    </a:lnTo>
                    <a:lnTo>
                      <a:pt x="146" y="145"/>
                    </a:lnTo>
                    <a:lnTo>
                      <a:pt x="149" y="145"/>
                    </a:lnTo>
                    <a:lnTo>
                      <a:pt x="151" y="144"/>
                    </a:lnTo>
                    <a:lnTo>
                      <a:pt x="153" y="144"/>
                    </a:lnTo>
                    <a:lnTo>
                      <a:pt x="155" y="143"/>
                    </a:lnTo>
                    <a:lnTo>
                      <a:pt x="156" y="142"/>
                    </a:lnTo>
                    <a:lnTo>
                      <a:pt x="156" y="141"/>
                    </a:lnTo>
                    <a:lnTo>
                      <a:pt x="155" y="138"/>
                    </a:lnTo>
                    <a:lnTo>
                      <a:pt x="152" y="137"/>
                    </a:lnTo>
                    <a:lnTo>
                      <a:pt x="147" y="136"/>
                    </a:lnTo>
                    <a:lnTo>
                      <a:pt x="142" y="136"/>
                    </a:lnTo>
                    <a:lnTo>
                      <a:pt x="137" y="138"/>
                    </a:lnTo>
                    <a:lnTo>
                      <a:pt x="135" y="144"/>
                    </a:lnTo>
                    <a:lnTo>
                      <a:pt x="131" y="148"/>
                    </a:lnTo>
                    <a:lnTo>
                      <a:pt x="131" y="149"/>
                    </a:lnTo>
                    <a:lnTo>
                      <a:pt x="129" y="150"/>
                    </a:lnTo>
                    <a:lnTo>
                      <a:pt x="127" y="148"/>
                    </a:lnTo>
                    <a:lnTo>
                      <a:pt x="132" y="141"/>
                    </a:lnTo>
                    <a:lnTo>
                      <a:pt x="137" y="132"/>
                    </a:lnTo>
                    <a:lnTo>
                      <a:pt x="139" y="127"/>
                    </a:lnTo>
                    <a:lnTo>
                      <a:pt x="140" y="125"/>
                    </a:lnTo>
                    <a:lnTo>
                      <a:pt x="141" y="125"/>
                    </a:lnTo>
                    <a:lnTo>
                      <a:pt x="142" y="127"/>
                    </a:lnTo>
                    <a:lnTo>
                      <a:pt x="146" y="129"/>
                    </a:lnTo>
                    <a:lnTo>
                      <a:pt x="151" y="130"/>
                    </a:lnTo>
                    <a:lnTo>
                      <a:pt x="153" y="130"/>
                    </a:lnTo>
                    <a:lnTo>
                      <a:pt x="158" y="125"/>
                    </a:lnTo>
                    <a:lnTo>
                      <a:pt x="157" y="124"/>
                    </a:lnTo>
                    <a:lnTo>
                      <a:pt x="156" y="123"/>
                    </a:lnTo>
                    <a:lnTo>
                      <a:pt x="153" y="119"/>
                    </a:lnTo>
                    <a:lnTo>
                      <a:pt x="146" y="119"/>
                    </a:lnTo>
                    <a:lnTo>
                      <a:pt x="145" y="118"/>
                    </a:lnTo>
                    <a:lnTo>
                      <a:pt x="145" y="117"/>
                    </a:lnTo>
                    <a:lnTo>
                      <a:pt x="150" y="113"/>
                    </a:lnTo>
                    <a:lnTo>
                      <a:pt x="156" y="108"/>
                    </a:lnTo>
                    <a:lnTo>
                      <a:pt x="162" y="100"/>
                    </a:lnTo>
                    <a:lnTo>
                      <a:pt x="166" y="95"/>
                    </a:lnTo>
                    <a:lnTo>
                      <a:pt x="170" y="89"/>
                    </a:lnTo>
                    <a:lnTo>
                      <a:pt x="172" y="83"/>
                    </a:lnTo>
                    <a:lnTo>
                      <a:pt x="178" y="72"/>
                    </a:lnTo>
                    <a:lnTo>
                      <a:pt x="181" y="64"/>
                    </a:lnTo>
                    <a:lnTo>
                      <a:pt x="185" y="59"/>
                    </a:lnTo>
                    <a:lnTo>
                      <a:pt x="188" y="58"/>
                    </a:lnTo>
                    <a:lnTo>
                      <a:pt x="191" y="58"/>
                    </a:lnTo>
                    <a:lnTo>
                      <a:pt x="197" y="60"/>
                    </a:lnTo>
                    <a:lnTo>
                      <a:pt x="200" y="64"/>
                    </a:lnTo>
                    <a:lnTo>
                      <a:pt x="200" y="68"/>
                    </a:lnTo>
                    <a:lnTo>
                      <a:pt x="196" y="73"/>
                    </a:lnTo>
                    <a:lnTo>
                      <a:pt x="195" y="74"/>
                    </a:lnTo>
                    <a:lnTo>
                      <a:pt x="196" y="76"/>
                    </a:lnTo>
                    <a:lnTo>
                      <a:pt x="200" y="74"/>
                    </a:lnTo>
                    <a:lnTo>
                      <a:pt x="202" y="71"/>
                    </a:lnTo>
                    <a:lnTo>
                      <a:pt x="202" y="68"/>
                    </a:lnTo>
                    <a:lnTo>
                      <a:pt x="203" y="66"/>
                    </a:lnTo>
                    <a:lnTo>
                      <a:pt x="206" y="64"/>
                    </a:lnTo>
                    <a:lnTo>
                      <a:pt x="210" y="61"/>
                    </a:lnTo>
                    <a:lnTo>
                      <a:pt x="211" y="62"/>
                    </a:lnTo>
                    <a:lnTo>
                      <a:pt x="211" y="64"/>
                    </a:lnTo>
                    <a:lnTo>
                      <a:pt x="208" y="66"/>
                    </a:lnTo>
                    <a:lnTo>
                      <a:pt x="207" y="68"/>
                    </a:lnTo>
                    <a:lnTo>
                      <a:pt x="205" y="71"/>
                    </a:lnTo>
                    <a:lnTo>
                      <a:pt x="205" y="74"/>
                    </a:lnTo>
                    <a:lnTo>
                      <a:pt x="206" y="74"/>
                    </a:lnTo>
                    <a:lnTo>
                      <a:pt x="207" y="71"/>
                    </a:lnTo>
                    <a:lnTo>
                      <a:pt x="208" y="68"/>
                    </a:lnTo>
                    <a:lnTo>
                      <a:pt x="210" y="68"/>
                    </a:lnTo>
                    <a:lnTo>
                      <a:pt x="210" y="71"/>
                    </a:lnTo>
                    <a:lnTo>
                      <a:pt x="210" y="74"/>
                    </a:lnTo>
                    <a:lnTo>
                      <a:pt x="210" y="78"/>
                    </a:lnTo>
                    <a:lnTo>
                      <a:pt x="208" y="79"/>
                    </a:lnTo>
                    <a:lnTo>
                      <a:pt x="205" y="82"/>
                    </a:lnTo>
                    <a:lnTo>
                      <a:pt x="205" y="84"/>
                    </a:lnTo>
                    <a:lnTo>
                      <a:pt x="208" y="83"/>
                    </a:lnTo>
                    <a:lnTo>
                      <a:pt x="211" y="83"/>
                    </a:lnTo>
                    <a:lnTo>
                      <a:pt x="211" y="78"/>
                    </a:lnTo>
                    <a:lnTo>
                      <a:pt x="211" y="71"/>
                    </a:lnTo>
                    <a:lnTo>
                      <a:pt x="216" y="62"/>
                    </a:lnTo>
                    <a:lnTo>
                      <a:pt x="213" y="60"/>
                    </a:lnTo>
                    <a:lnTo>
                      <a:pt x="205" y="59"/>
                    </a:lnTo>
                    <a:lnTo>
                      <a:pt x="205" y="54"/>
                    </a:lnTo>
                    <a:lnTo>
                      <a:pt x="210" y="53"/>
                    </a:lnTo>
                    <a:lnTo>
                      <a:pt x="211" y="41"/>
                    </a:lnTo>
                    <a:lnTo>
                      <a:pt x="213" y="39"/>
                    </a:lnTo>
                    <a:lnTo>
                      <a:pt x="216" y="39"/>
                    </a:lnTo>
                    <a:lnTo>
                      <a:pt x="218" y="36"/>
                    </a:lnTo>
                    <a:lnTo>
                      <a:pt x="218" y="33"/>
                    </a:lnTo>
                    <a:lnTo>
                      <a:pt x="222" y="32"/>
                    </a:lnTo>
                    <a:lnTo>
                      <a:pt x="225" y="31"/>
                    </a:lnTo>
                    <a:lnTo>
                      <a:pt x="226" y="31"/>
                    </a:lnTo>
                    <a:lnTo>
                      <a:pt x="227" y="29"/>
                    </a:lnTo>
                    <a:lnTo>
                      <a:pt x="232" y="25"/>
                    </a:lnTo>
                    <a:lnTo>
                      <a:pt x="235" y="27"/>
                    </a:lnTo>
                    <a:lnTo>
                      <a:pt x="240" y="26"/>
                    </a:lnTo>
                    <a:lnTo>
                      <a:pt x="243" y="25"/>
                    </a:lnTo>
                    <a:lnTo>
                      <a:pt x="245" y="30"/>
                    </a:lnTo>
                    <a:lnTo>
                      <a:pt x="248" y="36"/>
                    </a:lnTo>
                    <a:lnTo>
                      <a:pt x="252" y="39"/>
                    </a:lnTo>
                    <a:lnTo>
                      <a:pt x="256" y="41"/>
                    </a:lnTo>
                    <a:lnTo>
                      <a:pt x="263" y="42"/>
                    </a:lnTo>
                    <a:lnTo>
                      <a:pt x="266" y="45"/>
                    </a:lnTo>
                    <a:lnTo>
                      <a:pt x="265" y="53"/>
                    </a:lnTo>
                    <a:lnTo>
                      <a:pt x="267" y="58"/>
                    </a:lnTo>
                    <a:lnTo>
                      <a:pt x="273" y="58"/>
                    </a:lnTo>
                    <a:lnTo>
                      <a:pt x="276" y="60"/>
                    </a:lnTo>
                    <a:lnTo>
                      <a:pt x="273" y="66"/>
                    </a:lnTo>
                    <a:lnTo>
                      <a:pt x="276" y="71"/>
                    </a:lnTo>
                    <a:lnTo>
                      <a:pt x="281" y="71"/>
                    </a:lnTo>
                    <a:lnTo>
                      <a:pt x="285" y="66"/>
                    </a:lnTo>
                    <a:lnTo>
                      <a:pt x="287" y="65"/>
                    </a:lnTo>
                    <a:lnTo>
                      <a:pt x="290" y="61"/>
                    </a:lnTo>
                    <a:lnTo>
                      <a:pt x="292" y="58"/>
                    </a:lnTo>
                    <a:lnTo>
                      <a:pt x="296" y="58"/>
                    </a:lnTo>
                    <a:lnTo>
                      <a:pt x="300" y="60"/>
                    </a:lnTo>
                    <a:lnTo>
                      <a:pt x="303" y="62"/>
                    </a:lnTo>
                    <a:lnTo>
                      <a:pt x="307" y="64"/>
                    </a:lnTo>
                    <a:lnTo>
                      <a:pt x="312" y="65"/>
                    </a:lnTo>
                    <a:lnTo>
                      <a:pt x="312" y="67"/>
                    </a:lnTo>
                    <a:lnTo>
                      <a:pt x="307" y="71"/>
                    </a:lnTo>
                    <a:lnTo>
                      <a:pt x="309" y="74"/>
                    </a:lnTo>
                    <a:lnTo>
                      <a:pt x="313" y="76"/>
                    </a:lnTo>
                    <a:lnTo>
                      <a:pt x="317" y="76"/>
                    </a:lnTo>
                    <a:lnTo>
                      <a:pt x="319" y="77"/>
                    </a:lnTo>
                    <a:lnTo>
                      <a:pt x="321" y="80"/>
                    </a:lnTo>
                    <a:lnTo>
                      <a:pt x="324" y="80"/>
                    </a:lnTo>
                    <a:lnTo>
                      <a:pt x="327" y="82"/>
                    </a:lnTo>
                    <a:lnTo>
                      <a:pt x="331" y="86"/>
                    </a:lnTo>
                    <a:lnTo>
                      <a:pt x="338" y="85"/>
                    </a:lnTo>
                    <a:lnTo>
                      <a:pt x="342" y="80"/>
                    </a:lnTo>
                    <a:lnTo>
                      <a:pt x="346" y="76"/>
                    </a:lnTo>
                    <a:lnTo>
                      <a:pt x="351" y="73"/>
                    </a:lnTo>
                    <a:lnTo>
                      <a:pt x="354" y="68"/>
                    </a:lnTo>
                    <a:lnTo>
                      <a:pt x="357" y="67"/>
                    </a:lnTo>
                    <a:lnTo>
                      <a:pt x="358" y="66"/>
                    </a:lnTo>
                    <a:lnTo>
                      <a:pt x="366" y="66"/>
                    </a:lnTo>
                    <a:lnTo>
                      <a:pt x="367" y="65"/>
                    </a:lnTo>
                    <a:lnTo>
                      <a:pt x="371" y="62"/>
                    </a:lnTo>
                    <a:lnTo>
                      <a:pt x="379" y="61"/>
                    </a:lnTo>
                    <a:lnTo>
                      <a:pt x="384" y="60"/>
                    </a:lnTo>
                    <a:lnTo>
                      <a:pt x="389" y="53"/>
                    </a:lnTo>
                    <a:lnTo>
                      <a:pt x="397" y="53"/>
                    </a:lnTo>
                    <a:lnTo>
                      <a:pt x="404" y="56"/>
                    </a:lnTo>
                    <a:lnTo>
                      <a:pt x="421" y="61"/>
                    </a:lnTo>
                    <a:lnTo>
                      <a:pt x="437" y="67"/>
                    </a:lnTo>
                    <a:lnTo>
                      <a:pt x="448" y="78"/>
                    </a:lnTo>
                    <a:lnTo>
                      <a:pt x="453" y="82"/>
                    </a:lnTo>
                    <a:lnTo>
                      <a:pt x="462" y="80"/>
                    </a:lnTo>
                    <a:lnTo>
                      <a:pt x="468" y="79"/>
                    </a:lnTo>
                    <a:lnTo>
                      <a:pt x="470" y="74"/>
                    </a:lnTo>
                    <a:lnTo>
                      <a:pt x="477" y="73"/>
                    </a:lnTo>
                    <a:lnTo>
                      <a:pt x="484" y="72"/>
                    </a:lnTo>
                    <a:lnTo>
                      <a:pt x="495" y="72"/>
                    </a:lnTo>
                    <a:lnTo>
                      <a:pt x="509" y="67"/>
                    </a:lnTo>
                    <a:lnTo>
                      <a:pt x="523" y="62"/>
                    </a:lnTo>
                    <a:lnTo>
                      <a:pt x="530" y="60"/>
                    </a:lnTo>
                    <a:lnTo>
                      <a:pt x="535" y="58"/>
                    </a:lnTo>
                    <a:lnTo>
                      <a:pt x="542" y="59"/>
                    </a:lnTo>
                    <a:lnTo>
                      <a:pt x="544" y="62"/>
                    </a:lnTo>
                    <a:lnTo>
                      <a:pt x="553" y="83"/>
                    </a:lnTo>
                    <a:lnTo>
                      <a:pt x="559" y="91"/>
                    </a:lnTo>
                    <a:lnTo>
                      <a:pt x="568" y="94"/>
                    </a:lnTo>
                    <a:lnTo>
                      <a:pt x="575" y="92"/>
                    </a:lnTo>
                    <a:lnTo>
                      <a:pt x="579" y="88"/>
                    </a:lnTo>
                    <a:lnTo>
                      <a:pt x="582" y="84"/>
                    </a:lnTo>
                    <a:lnTo>
                      <a:pt x="584" y="84"/>
                    </a:lnTo>
                    <a:lnTo>
                      <a:pt x="585" y="88"/>
                    </a:lnTo>
                    <a:lnTo>
                      <a:pt x="585" y="92"/>
                    </a:lnTo>
                    <a:lnTo>
                      <a:pt x="588" y="95"/>
                    </a:lnTo>
                    <a:lnTo>
                      <a:pt x="590" y="96"/>
                    </a:lnTo>
                    <a:lnTo>
                      <a:pt x="594" y="97"/>
                    </a:lnTo>
                    <a:lnTo>
                      <a:pt x="595" y="95"/>
                    </a:lnTo>
                    <a:lnTo>
                      <a:pt x="598" y="95"/>
                    </a:lnTo>
                    <a:lnTo>
                      <a:pt x="599" y="94"/>
                    </a:lnTo>
                    <a:lnTo>
                      <a:pt x="598" y="92"/>
                    </a:lnTo>
                    <a:lnTo>
                      <a:pt x="598" y="91"/>
                    </a:lnTo>
                    <a:lnTo>
                      <a:pt x="599" y="92"/>
                    </a:lnTo>
                    <a:lnTo>
                      <a:pt x="602" y="92"/>
                    </a:lnTo>
                    <a:lnTo>
                      <a:pt x="602" y="88"/>
                    </a:lnTo>
                    <a:lnTo>
                      <a:pt x="604" y="86"/>
                    </a:lnTo>
                    <a:lnTo>
                      <a:pt x="607" y="86"/>
                    </a:lnTo>
                    <a:lnTo>
                      <a:pt x="607" y="85"/>
                    </a:lnTo>
                    <a:lnTo>
                      <a:pt x="607" y="83"/>
                    </a:lnTo>
                    <a:lnTo>
                      <a:pt x="609" y="82"/>
                    </a:lnTo>
                    <a:lnTo>
                      <a:pt x="609" y="83"/>
                    </a:lnTo>
                    <a:lnTo>
                      <a:pt x="609" y="85"/>
                    </a:lnTo>
                    <a:lnTo>
                      <a:pt x="610" y="85"/>
                    </a:lnTo>
                    <a:lnTo>
                      <a:pt x="612" y="85"/>
                    </a:lnTo>
                    <a:lnTo>
                      <a:pt x="613" y="85"/>
                    </a:lnTo>
                    <a:lnTo>
                      <a:pt x="612" y="86"/>
                    </a:lnTo>
                    <a:lnTo>
                      <a:pt x="612" y="90"/>
                    </a:lnTo>
                    <a:lnTo>
                      <a:pt x="614" y="91"/>
                    </a:lnTo>
                    <a:lnTo>
                      <a:pt x="614" y="92"/>
                    </a:lnTo>
                    <a:lnTo>
                      <a:pt x="617" y="92"/>
                    </a:lnTo>
                    <a:lnTo>
                      <a:pt x="617" y="91"/>
                    </a:lnTo>
                    <a:lnTo>
                      <a:pt x="620" y="91"/>
                    </a:lnTo>
                    <a:lnTo>
                      <a:pt x="620" y="90"/>
                    </a:lnTo>
                    <a:lnTo>
                      <a:pt x="618" y="89"/>
                    </a:lnTo>
                    <a:lnTo>
                      <a:pt x="617" y="88"/>
                    </a:lnTo>
                    <a:lnTo>
                      <a:pt x="618" y="86"/>
                    </a:lnTo>
                    <a:lnTo>
                      <a:pt x="619" y="86"/>
                    </a:lnTo>
                    <a:lnTo>
                      <a:pt x="622" y="89"/>
                    </a:lnTo>
                    <a:lnTo>
                      <a:pt x="624" y="90"/>
                    </a:lnTo>
                    <a:lnTo>
                      <a:pt x="625" y="89"/>
                    </a:lnTo>
                    <a:lnTo>
                      <a:pt x="625" y="85"/>
                    </a:lnTo>
                    <a:lnTo>
                      <a:pt x="626" y="84"/>
                    </a:lnTo>
                    <a:lnTo>
                      <a:pt x="628" y="85"/>
                    </a:lnTo>
                    <a:lnTo>
                      <a:pt x="628" y="86"/>
                    </a:lnTo>
                    <a:lnTo>
                      <a:pt x="629" y="86"/>
                    </a:lnTo>
                    <a:lnTo>
                      <a:pt x="631" y="85"/>
                    </a:lnTo>
                    <a:lnTo>
                      <a:pt x="634" y="85"/>
                    </a:lnTo>
                    <a:lnTo>
                      <a:pt x="634" y="84"/>
                    </a:lnTo>
                    <a:lnTo>
                      <a:pt x="631" y="84"/>
                    </a:lnTo>
                    <a:lnTo>
                      <a:pt x="630" y="80"/>
                    </a:lnTo>
                    <a:lnTo>
                      <a:pt x="628" y="79"/>
                    </a:lnTo>
                    <a:lnTo>
                      <a:pt x="628" y="78"/>
                    </a:lnTo>
                    <a:lnTo>
                      <a:pt x="629" y="78"/>
                    </a:lnTo>
                    <a:lnTo>
                      <a:pt x="631" y="79"/>
                    </a:lnTo>
                    <a:lnTo>
                      <a:pt x="633" y="77"/>
                    </a:lnTo>
                    <a:lnTo>
                      <a:pt x="631" y="77"/>
                    </a:lnTo>
                    <a:lnTo>
                      <a:pt x="634" y="74"/>
                    </a:lnTo>
                    <a:lnTo>
                      <a:pt x="633" y="74"/>
                    </a:lnTo>
                    <a:lnTo>
                      <a:pt x="633" y="73"/>
                    </a:lnTo>
                    <a:lnTo>
                      <a:pt x="633" y="72"/>
                    </a:lnTo>
                    <a:lnTo>
                      <a:pt x="635" y="72"/>
                    </a:lnTo>
                    <a:lnTo>
                      <a:pt x="639" y="74"/>
                    </a:lnTo>
                    <a:lnTo>
                      <a:pt x="640" y="74"/>
                    </a:lnTo>
                    <a:lnTo>
                      <a:pt x="640" y="72"/>
                    </a:lnTo>
                    <a:lnTo>
                      <a:pt x="639" y="71"/>
                    </a:lnTo>
                    <a:lnTo>
                      <a:pt x="640" y="68"/>
                    </a:lnTo>
                    <a:lnTo>
                      <a:pt x="639" y="67"/>
                    </a:lnTo>
                    <a:lnTo>
                      <a:pt x="641" y="65"/>
                    </a:lnTo>
                    <a:lnTo>
                      <a:pt x="641" y="62"/>
                    </a:lnTo>
                    <a:lnTo>
                      <a:pt x="643" y="62"/>
                    </a:lnTo>
                    <a:lnTo>
                      <a:pt x="644" y="64"/>
                    </a:lnTo>
                    <a:lnTo>
                      <a:pt x="645" y="64"/>
                    </a:lnTo>
                    <a:lnTo>
                      <a:pt x="646" y="62"/>
                    </a:lnTo>
                    <a:lnTo>
                      <a:pt x="644" y="59"/>
                    </a:lnTo>
                    <a:lnTo>
                      <a:pt x="648" y="59"/>
                    </a:lnTo>
                    <a:lnTo>
                      <a:pt x="648" y="56"/>
                    </a:lnTo>
                    <a:lnTo>
                      <a:pt x="646" y="56"/>
                    </a:lnTo>
                    <a:lnTo>
                      <a:pt x="644" y="55"/>
                    </a:lnTo>
                    <a:lnTo>
                      <a:pt x="644" y="54"/>
                    </a:lnTo>
                    <a:lnTo>
                      <a:pt x="641" y="54"/>
                    </a:lnTo>
                    <a:lnTo>
                      <a:pt x="641" y="50"/>
                    </a:lnTo>
                    <a:lnTo>
                      <a:pt x="644" y="48"/>
                    </a:lnTo>
                    <a:lnTo>
                      <a:pt x="644" y="45"/>
                    </a:lnTo>
                    <a:lnTo>
                      <a:pt x="645" y="45"/>
                    </a:lnTo>
                    <a:lnTo>
                      <a:pt x="648" y="45"/>
                    </a:lnTo>
                    <a:lnTo>
                      <a:pt x="649" y="44"/>
                    </a:lnTo>
                    <a:lnTo>
                      <a:pt x="649" y="43"/>
                    </a:lnTo>
                    <a:lnTo>
                      <a:pt x="650" y="43"/>
                    </a:lnTo>
                    <a:lnTo>
                      <a:pt x="651" y="45"/>
                    </a:lnTo>
                    <a:lnTo>
                      <a:pt x="653" y="45"/>
                    </a:lnTo>
                    <a:lnTo>
                      <a:pt x="653" y="43"/>
                    </a:lnTo>
                    <a:lnTo>
                      <a:pt x="653" y="41"/>
                    </a:lnTo>
                    <a:lnTo>
                      <a:pt x="655" y="41"/>
                    </a:lnTo>
                    <a:lnTo>
                      <a:pt x="656" y="41"/>
                    </a:lnTo>
                    <a:lnTo>
                      <a:pt x="655" y="39"/>
                    </a:lnTo>
                    <a:lnTo>
                      <a:pt x="650" y="39"/>
                    </a:lnTo>
                    <a:lnTo>
                      <a:pt x="650" y="38"/>
                    </a:lnTo>
                    <a:lnTo>
                      <a:pt x="650" y="37"/>
                    </a:lnTo>
                    <a:lnTo>
                      <a:pt x="653" y="37"/>
                    </a:lnTo>
                    <a:lnTo>
                      <a:pt x="653" y="36"/>
                    </a:lnTo>
                    <a:lnTo>
                      <a:pt x="650" y="33"/>
                    </a:lnTo>
                    <a:lnTo>
                      <a:pt x="653" y="33"/>
                    </a:lnTo>
                    <a:lnTo>
                      <a:pt x="655" y="35"/>
                    </a:lnTo>
                    <a:lnTo>
                      <a:pt x="655" y="33"/>
                    </a:lnTo>
                    <a:lnTo>
                      <a:pt x="655" y="32"/>
                    </a:lnTo>
                    <a:lnTo>
                      <a:pt x="655" y="31"/>
                    </a:lnTo>
                    <a:lnTo>
                      <a:pt x="654" y="30"/>
                    </a:lnTo>
                    <a:lnTo>
                      <a:pt x="651" y="30"/>
                    </a:lnTo>
                    <a:lnTo>
                      <a:pt x="650" y="29"/>
                    </a:lnTo>
                    <a:lnTo>
                      <a:pt x="653" y="27"/>
                    </a:lnTo>
                    <a:lnTo>
                      <a:pt x="655" y="27"/>
                    </a:lnTo>
                    <a:lnTo>
                      <a:pt x="655" y="30"/>
                    </a:lnTo>
                    <a:lnTo>
                      <a:pt x="656" y="30"/>
                    </a:lnTo>
                    <a:lnTo>
                      <a:pt x="658" y="27"/>
                    </a:lnTo>
                    <a:lnTo>
                      <a:pt x="656" y="25"/>
                    </a:lnTo>
                    <a:lnTo>
                      <a:pt x="655" y="25"/>
                    </a:lnTo>
                    <a:lnTo>
                      <a:pt x="651" y="23"/>
                    </a:lnTo>
                    <a:lnTo>
                      <a:pt x="653" y="20"/>
                    </a:lnTo>
                    <a:lnTo>
                      <a:pt x="650" y="19"/>
                    </a:lnTo>
                    <a:lnTo>
                      <a:pt x="648" y="19"/>
                    </a:lnTo>
                    <a:lnTo>
                      <a:pt x="646" y="19"/>
                    </a:lnTo>
                    <a:lnTo>
                      <a:pt x="646" y="17"/>
                    </a:lnTo>
                    <a:lnTo>
                      <a:pt x="649" y="18"/>
                    </a:lnTo>
                    <a:lnTo>
                      <a:pt x="650" y="18"/>
                    </a:lnTo>
                    <a:lnTo>
                      <a:pt x="650" y="15"/>
                    </a:lnTo>
                    <a:lnTo>
                      <a:pt x="649" y="15"/>
                    </a:lnTo>
                    <a:lnTo>
                      <a:pt x="644" y="15"/>
                    </a:lnTo>
                    <a:lnTo>
                      <a:pt x="644" y="14"/>
                    </a:lnTo>
                    <a:lnTo>
                      <a:pt x="644" y="9"/>
                    </a:lnTo>
                    <a:lnTo>
                      <a:pt x="646" y="9"/>
                    </a:lnTo>
                    <a:lnTo>
                      <a:pt x="648" y="12"/>
                    </a:lnTo>
                    <a:lnTo>
                      <a:pt x="649" y="13"/>
                    </a:lnTo>
                    <a:lnTo>
                      <a:pt x="651" y="8"/>
                    </a:lnTo>
                    <a:lnTo>
                      <a:pt x="650" y="5"/>
                    </a:lnTo>
                    <a:lnTo>
                      <a:pt x="650" y="3"/>
                    </a:lnTo>
                    <a:lnTo>
                      <a:pt x="653" y="5"/>
                    </a:lnTo>
                    <a:lnTo>
                      <a:pt x="654" y="5"/>
                    </a:lnTo>
                    <a:lnTo>
                      <a:pt x="654" y="3"/>
                    </a:lnTo>
                    <a:lnTo>
                      <a:pt x="656" y="3"/>
                    </a:lnTo>
                    <a:lnTo>
                      <a:pt x="658" y="2"/>
                    </a:lnTo>
                    <a:lnTo>
                      <a:pt x="658" y="0"/>
                    </a:lnTo>
                    <a:lnTo>
                      <a:pt x="660" y="5"/>
                    </a:lnTo>
                    <a:lnTo>
                      <a:pt x="668" y="6"/>
                    </a:lnTo>
                    <a:lnTo>
                      <a:pt x="673" y="8"/>
                    </a:lnTo>
                    <a:lnTo>
                      <a:pt x="685" y="15"/>
                    </a:lnTo>
                    <a:lnTo>
                      <a:pt x="693" y="17"/>
                    </a:lnTo>
                    <a:lnTo>
                      <a:pt x="703" y="18"/>
                    </a:lnTo>
                    <a:lnTo>
                      <a:pt x="704" y="18"/>
                    </a:lnTo>
                    <a:lnTo>
                      <a:pt x="710" y="20"/>
                    </a:lnTo>
                    <a:lnTo>
                      <a:pt x="716" y="20"/>
                    </a:lnTo>
                    <a:lnTo>
                      <a:pt x="723" y="18"/>
                    </a:lnTo>
                    <a:lnTo>
                      <a:pt x="730" y="18"/>
                    </a:lnTo>
                    <a:lnTo>
                      <a:pt x="736" y="20"/>
                    </a:lnTo>
                    <a:lnTo>
                      <a:pt x="745" y="21"/>
                    </a:lnTo>
                    <a:lnTo>
                      <a:pt x="755" y="23"/>
                    </a:lnTo>
                    <a:lnTo>
                      <a:pt x="760" y="25"/>
                    </a:lnTo>
                    <a:lnTo>
                      <a:pt x="764" y="30"/>
                    </a:lnTo>
                    <a:lnTo>
                      <a:pt x="770" y="39"/>
                    </a:lnTo>
                    <a:lnTo>
                      <a:pt x="774" y="41"/>
                    </a:lnTo>
                    <a:lnTo>
                      <a:pt x="780" y="38"/>
                    </a:lnTo>
                    <a:lnTo>
                      <a:pt x="786" y="37"/>
                    </a:lnTo>
                    <a:lnTo>
                      <a:pt x="796" y="38"/>
                    </a:lnTo>
                    <a:lnTo>
                      <a:pt x="804" y="41"/>
                    </a:lnTo>
                    <a:lnTo>
                      <a:pt x="810" y="39"/>
                    </a:lnTo>
                    <a:lnTo>
                      <a:pt x="820" y="43"/>
                    </a:lnTo>
                    <a:lnTo>
                      <a:pt x="831" y="45"/>
                    </a:lnTo>
                    <a:lnTo>
                      <a:pt x="821" y="53"/>
                    </a:lnTo>
                    <a:lnTo>
                      <a:pt x="820" y="54"/>
                    </a:lnTo>
                    <a:lnTo>
                      <a:pt x="812" y="58"/>
                    </a:lnTo>
                    <a:lnTo>
                      <a:pt x="812" y="66"/>
                    </a:lnTo>
                    <a:lnTo>
                      <a:pt x="819" y="74"/>
                    </a:lnTo>
                    <a:lnTo>
                      <a:pt x="821" y="84"/>
                    </a:lnTo>
                    <a:lnTo>
                      <a:pt x="821" y="88"/>
                    </a:lnTo>
                    <a:lnTo>
                      <a:pt x="819" y="89"/>
                    </a:lnTo>
                    <a:lnTo>
                      <a:pt x="815" y="91"/>
                    </a:lnTo>
                    <a:lnTo>
                      <a:pt x="811" y="92"/>
                    </a:lnTo>
                    <a:lnTo>
                      <a:pt x="810" y="95"/>
                    </a:lnTo>
                    <a:lnTo>
                      <a:pt x="812" y="98"/>
                    </a:lnTo>
                    <a:lnTo>
                      <a:pt x="819" y="101"/>
                    </a:lnTo>
                    <a:lnTo>
                      <a:pt x="821" y="106"/>
                    </a:lnTo>
                    <a:lnTo>
                      <a:pt x="821" y="112"/>
                    </a:lnTo>
                    <a:lnTo>
                      <a:pt x="821" y="117"/>
                    </a:lnTo>
                    <a:lnTo>
                      <a:pt x="829" y="119"/>
                    </a:lnTo>
                    <a:lnTo>
                      <a:pt x="835" y="121"/>
                    </a:lnTo>
                    <a:lnTo>
                      <a:pt x="839" y="125"/>
                    </a:lnTo>
                    <a:lnTo>
                      <a:pt x="841" y="130"/>
                    </a:lnTo>
                    <a:lnTo>
                      <a:pt x="845" y="136"/>
                    </a:lnTo>
                    <a:lnTo>
                      <a:pt x="849" y="139"/>
                    </a:lnTo>
                    <a:lnTo>
                      <a:pt x="851" y="142"/>
                    </a:lnTo>
                    <a:lnTo>
                      <a:pt x="850" y="144"/>
                    </a:lnTo>
                    <a:lnTo>
                      <a:pt x="845" y="150"/>
                    </a:lnTo>
                    <a:lnTo>
                      <a:pt x="842" y="157"/>
                    </a:lnTo>
                    <a:lnTo>
                      <a:pt x="844" y="162"/>
                    </a:lnTo>
                    <a:lnTo>
                      <a:pt x="849" y="167"/>
                    </a:lnTo>
                    <a:lnTo>
                      <a:pt x="874" y="188"/>
                    </a:lnTo>
                    <a:lnTo>
                      <a:pt x="896" y="206"/>
                    </a:lnTo>
                    <a:lnTo>
                      <a:pt x="900" y="210"/>
                    </a:lnTo>
                    <a:lnTo>
                      <a:pt x="905" y="218"/>
                    </a:lnTo>
                    <a:lnTo>
                      <a:pt x="907" y="225"/>
                    </a:lnTo>
                    <a:lnTo>
                      <a:pt x="920" y="230"/>
                    </a:lnTo>
                    <a:lnTo>
                      <a:pt x="929" y="235"/>
                    </a:lnTo>
                    <a:lnTo>
                      <a:pt x="940" y="247"/>
                    </a:lnTo>
                    <a:lnTo>
                      <a:pt x="948" y="257"/>
                    </a:lnTo>
                    <a:lnTo>
                      <a:pt x="950" y="262"/>
                    </a:lnTo>
                    <a:lnTo>
                      <a:pt x="952" y="265"/>
                    </a:lnTo>
                    <a:lnTo>
                      <a:pt x="953" y="265"/>
                    </a:lnTo>
                    <a:lnTo>
                      <a:pt x="955" y="267"/>
                    </a:lnTo>
                    <a:lnTo>
                      <a:pt x="952" y="272"/>
                    </a:lnTo>
                    <a:lnTo>
                      <a:pt x="950" y="274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654"/>
              <p:cNvSpPr>
                <a:spLocks/>
              </p:cNvSpPr>
              <p:nvPr/>
            </p:nvSpPr>
            <p:spPr bwMode="auto">
              <a:xfrm>
                <a:off x="1149015" y="4230671"/>
                <a:ext cx="1659082" cy="1094929"/>
              </a:xfrm>
              <a:custGeom>
                <a:avLst/>
                <a:gdLst/>
                <a:ahLst/>
                <a:cxnLst>
                  <a:cxn ang="0">
                    <a:pos x="1949" y="1326"/>
                  </a:cxn>
                  <a:cxn ang="0">
                    <a:pos x="1721" y="1474"/>
                  </a:cxn>
                  <a:cxn ang="0">
                    <a:pos x="1499" y="1469"/>
                  </a:cxn>
                  <a:cxn ang="0">
                    <a:pos x="1326" y="1454"/>
                  </a:cxn>
                  <a:cxn ang="0">
                    <a:pos x="1201" y="1435"/>
                  </a:cxn>
                  <a:cxn ang="0">
                    <a:pos x="1112" y="1386"/>
                  </a:cxn>
                  <a:cxn ang="0">
                    <a:pos x="960" y="1335"/>
                  </a:cxn>
                  <a:cxn ang="0">
                    <a:pos x="879" y="1311"/>
                  </a:cxn>
                  <a:cxn ang="0">
                    <a:pos x="808" y="1283"/>
                  </a:cxn>
                  <a:cxn ang="0">
                    <a:pos x="772" y="1267"/>
                  </a:cxn>
                  <a:cxn ang="0">
                    <a:pos x="714" y="1245"/>
                  </a:cxn>
                  <a:cxn ang="0">
                    <a:pos x="693" y="1186"/>
                  </a:cxn>
                  <a:cxn ang="0">
                    <a:pos x="608" y="1119"/>
                  </a:cxn>
                  <a:cxn ang="0">
                    <a:pos x="558" y="1062"/>
                  </a:cxn>
                  <a:cxn ang="0">
                    <a:pos x="512" y="1013"/>
                  </a:cxn>
                  <a:cxn ang="0">
                    <a:pos x="453" y="985"/>
                  </a:cxn>
                  <a:cxn ang="0">
                    <a:pos x="403" y="907"/>
                  </a:cxn>
                  <a:cxn ang="0">
                    <a:pos x="322" y="883"/>
                  </a:cxn>
                  <a:cxn ang="0">
                    <a:pos x="206" y="855"/>
                  </a:cxn>
                  <a:cxn ang="0">
                    <a:pos x="150" y="809"/>
                  </a:cxn>
                  <a:cxn ang="0">
                    <a:pos x="116" y="790"/>
                  </a:cxn>
                  <a:cxn ang="0">
                    <a:pos x="29" y="767"/>
                  </a:cxn>
                  <a:cxn ang="0">
                    <a:pos x="48" y="613"/>
                  </a:cxn>
                  <a:cxn ang="0">
                    <a:pos x="232" y="476"/>
                  </a:cxn>
                  <a:cxn ang="0">
                    <a:pos x="339" y="358"/>
                  </a:cxn>
                  <a:cxn ang="0">
                    <a:pos x="441" y="220"/>
                  </a:cxn>
                  <a:cxn ang="0">
                    <a:pos x="534" y="103"/>
                  </a:cxn>
                  <a:cxn ang="0">
                    <a:pos x="688" y="42"/>
                  </a:cxn>
                  <a:cxn ang="0">
                    <a:pos x="709" y="211"/>
                  </a:cxn>
                  <a:cxn ang="0">
                    <a:pos x="722" y="442"/>
                  </a:cxn>
                  <a:cxn ang="0">
                    <a:pos x="880" y="512"/>
                  </a:cxn>
                  <a:cxn ang="0">
                    <a:pos x="999" y="559"/>
                  </a:cxn>
                  <a:cxn ang="0">
                    <a:pos x="1173" y="604"/>
                  </a:cxn>
                  <a:cxn ang="0">
                    <a:pos x="1251" y="730"/>
                  </a:cxn>
                  <a:cxn ang="0">
                    <a:pos x="1311" y="790"/>
                  </a:cxn>
                  <a:cxn ang="0">
                    <a:pos x="1358" y="819"/>
                  </a:cxn>
                  <a:cxn ang="0">
                    <a:pos x="1392" y="837"/>
                  </a:cxn>
                  <a:cxn ang="0">
                    <a:pos x="1429" y="836"/>
                  </a:cxn>
                  <a:cxn ang="0">
                    <a:pos x="1439" y="815"/>
                  </a:cxn>
                  <a:cxn ang="0">
                    <a:pos x="1477" y="791"/>
                  </a:cxn>
                  <a:cxn ang="0">
                    <a:pos x="1479" y="768"/>
                  </a:cxn>
                  <a:cxn ang="0">
                    <a:pos x="1495" y="738"/>
                  </a:cxn>
                  <a:cxn ang="0">
                    <a:pos x="1515" y="722"/>
                  </a:cxn>
                  <a:cxn ang="0">
                    <a:pos x="1550" y="727"/>
                  </a:cxn>
                  <a:cxn ang="0">
                    <a:pos x="1603" y="744"/>
                  </a:cxn>
                  <a:cxn ang="0">
                    <a:pos x="1706" y="815"/>
                  </a:cxn>
                  <a:cxn ang="0">
                    <a:pos x="1733" y="865"/>
                  </a:cxn>
                  <a:cxn ang="0">
                    <a:pos x="1740" y="877"/>
                  </a:cxn>
                  <a:cxn ang="0">
                    <a:pos x="1786" y="922"/>
                  </a:cxn>
                  <a:cxn ang="0">
                    <a:pos x="1824" y="913"/>
                  </a:cxn>
                  <a:cxn ang="0">
                    <a:pos x="1877" y="951"/>
                  </a:cxn>
                  <a:cxn ang="0">
                    <a:pos x="1899" y="980"/>
                  </a:cxn>
                  <a:cxn ang="0">
                    <a:pos x="1921" y="1030"/>
                  </a:cxn>
                  <a:cxn ang="0">
                    <a:pos x="1946" y="1060"/>
                  </a:cxn>
                  <a:cxn ang="0">
                    <a:pos x="1973" y="1069"/>
                  </a:cxn>
                  <a:cxn ang="0">
                    <a:pos x="2000" y="1090"/>
                  </a:cxn>
                  <a:cxn ang="0">
                    <a:pos x="2037" y="1133"/>
                  </a:cxn>
                  <a:cxn ang="0">
                    <a:pos x="2076" y="1139"/>
                  </a:cxn>
                  <a:cxn ang="0">
                    <a:pos x="2111" y="1143"/>
                  </a:cxn>
                  <a:cxn ang="0">
                    <a:pos x="2161" y="1151"/>
                  </a:cxn>
                </a:cxnLst>
                <a:rect l="0" t="0" r="r" b="b"/>
                <a:pathLst>
                  <a:path w="2184" h="1508">
                    <a:moveTo>
                      <a:pt x="2182" y="1179"/>
                    </a:moveTo>
                    <a:lnTo>
                      <a:pt x="2172" y="1177"/>
                    </a:lnTo>
                    <a:lnTo>
                      <a:pt x="2168" y="1180"/>
                    </a:lnTo>
                    <a:lnTo>
                      <a:pt x="2162" y="1187"/>
                    </a:lnTo>
                    <a:lnTo>
                      <a:pt x="2153" y="1196"/>
                    </a:lnTo>
                    <a:lnTo>
                      <a:pt x="2143" y="1202"/>
                    </a:lnTo>
                    <a:lnTo>
                      <a:pt x="2118" y="1209"/>
                    </a:lnTo>
                    <a:lnTo>
                      <a:pt x="2102" y="1210"/>
                    </a:lnTo>
                    <a:lnTo>
                      <a:pt x="2076" y="1217"/>
                    </a:lnTo>
                    <a:lnTo>
                      <a:pt x="2037" y="1227"/>
                    </a:lnTo>
                    <a:lnTo>
                      <a:pt x="2013" y="1240"/>
                    </a:lnTo>
                    <a:lnTo>
                      <a:pt x="1990" y="1254"/>
                    </a:lnTo>
                    <a:lnTo>
                      <a:pt x="1975" y="1264"/>
                    </a:lnTo>
                    <a:lnTo>
                      <a:pt x="1970" y="1280"/>
                    </a:lnTo>
                    <a:lnTo>
                      <a:pt x="1970" y="1304"/>
                    </a:lnTo>
                    <a:lnTo>
                      <a:pt x="1965" y="1314"/>
                    </a:lnTo>
                    <a:lnTo>
                      <a:pt x="1949" y="1326"/>
                    </a:lnTo>
                    <a:lnTo>
                      <a:pt x="1931" y="1331"/>
                    </a:lnTo>
                    <a:lnTo>
                      <a:pt x="1917" y="1327"/>
                    </a:lnTo>
                    <a:lnTo>
                      <a:pt x="1905" y="1323"/>
                    </a:lnTo>
                    <a:lnTo>
                      <a:pt x="1879" y="1325"/>
                    </a:lnTo>
                    <a:lnTo>
                      <a:pt x="1857" y="1323"/>
                    </a:lnTo>
                    <a:lnTo>
                      <a:pt x="1844" y="1331"/>
                    </a:lnTo>
                    <a:lnTo>
                      <a:pt x="1834" y="1349"/>
                    </a:lnTo>
                    <a:lnTo>
                      <a:pt x="1822" y="1352"/>
                    </a:lnTo>
                    <a:lnTo>
                      <a:pt x="1804" y="1357"/>
                    </a:lnTo>
                    <a:lnTo>
                      <a:pt x="1794" y="1373"/>
                    </a:lnTo>
                    <a:lnTo>
                      <a:pt x="1781" y="1395"/>
                    </a:lnTo>
                    <a:lnTo>
                      <a:pt x="1768" y="1410"/>
                    </a:lnTo>
                    <a:lnTo>
                      <a:pt x="1761" y="1429"/>
                    </a:lnTo>
                    <a:lnTo>
                      <a:pt x="1764" y="1452"/>
                    </a:lnTo>
                    <a:lnTo>
                      <a:pt x="1763" y="1474"/>
                    </a:lnTo>
                    <a:lnTo>
                      <a:pt x="1735" y="1475"/>
                    </a:lnTo>
                    <a:lnTo>
                      <a:pt x="1721" y="1474"/>
                    </a:lnTo>
                    <a:lnTo>
                      <a:pt x="1704" y="1467"/>
                    </a:lnTo>
                    <a:lnTo>
                      <a:pt x="1701" y="1451"/>
                    </a:lnTo>
                    <a:lnTo>
                      <a:pt x="1694" y="1448"/>
                    </a:lnTo>
                    <a:lnTo>
                      <a:pt x="1654" y="1487"/>
                    </a:lnTo>
                    <a:lnTo>
                      <a:pt x="1632" y="1508"/>
                    </a:lnTo>
                    <a:lnTo>
                      <a:pt x="1613" y="1496"/>
                    </a:lnTo>
                    <a:lnTo>
                      <a:pt x="1583" y="1479"/>
                    </a:lnTo>
                    <a:lnTo>
                      <a:pt x="1580" y="1470"/>
                    </a:lnTo>
                    <a:lnTo>
                      <a:pt x="1569" y="1463"/>
                    </a:lnTo>
                    <a:lnTo>
                      <a:pt x="1550" y="1454"/>
                    </a:lnTo>
                    <a:lnTo>
                      <a:pt x="1547" y="1446"/>
                    </a:lnTo>
                    <a:lnTo>
                      <a:pt x="1542" y="1449"/>
                    </a:lnTo>
                    <a:lnTo>
                      <a:pt x="1537" y="1454"/>
                    </a:lnTo>
                    <a:lnTo>
                      <a:pt x="1525" y="1454"/>
                    </a:lnTo>
                    <a:lnTo>
                      <a:pt x="1519" y="1463"/>
                    </a:lnTo>
                    <a:lnTo>
                      <a:pt x="1512" y="1466"/>
                    </a:lnTo>
                    <a:lnTo>
                      <a:pt x="1499" y="1469"/>
                    </a:lnTo>
                    <a:lnTo>
                      <a:pt x="1478" y="1470"/>
                    </a:lnTo>
                    <a:lnTo>
                      <a:pt x="1468" y="1467"/>
                    </a:lnTo>
                    <a:lnTo>
                      <a:pt x="1454" y="1448"/>
                    </a:lnTo>
                    <a:lnTo>
                      <a:pt x="1443" y="1437"/>
                    </a:lnTo>
                    <a:lnTo>
                      <a:pt x="1432" y="1435"/>
                    </a:lnTo>
                    <a:lnTo>
                      <a:pt x="1418" y="1439"/>
                    </a:lnTo>
                    <a:lnTo>
                      <a:pt x="1412" y="1458"/>
                    </a:lnTo>
                    <a:lnTo>
                      <a:pt x="1411" y="1473"/>
                    </a:lnTo>
                    <a:lnTo>
                      <a:pt x="1404" y="1474"/>
                    </a:lnTo>
                    <a:lnTo>
                      <a:pt x="1394" y="1469"/>
                    </a:lnTo>
                    <a:lnTo>
                      <a:pt x="1386" y="1469"/>
                    </a:lnTo>
                    <a:lnTo>
                      <a:pt x="1359" y="1479"/>
                    </a:lnTo>
                    <a:lnTo>
                      <a:pt x="1351" y="1476"/>
                    </a:lnTo>
                    <a:lnTo>
                      <a:pt x="1346" y="1472"/>
                    </a:lnTo>
                    <a:lnTo>
                      <a:pt x="1339" y="1466"/>
                    </a:lnTo>
                    <a:lnTo>
                      <a:pt x="1331" y="1460"/>
                    </a:lnTo>
                    <a:lnTo>
                      <a:pt x="1326" y="1454"/>
                    </a:lnTo>
                    <a:lnTo>
                      <a:pt x="1321" y="1449"/>
                    </a:lnTo>
                    <a:lnTo>
                      <a:pt x="1307" y="1445"/>
                    </a:lnTo>
                    <a:lnTo>
                      <a:pt x="1298" y="1439"/>
                    </a:lnTo>
                    <a:lnTo>
                      <a:pt x="1296" y="1428"/>
                    </a:lnTo>
                    <a:lnTo>
                      <a:pt x="1288" y="1429"/>
                    </a:lnTo>
                    <a:lnTo>
                      <a:pt x="1275" y="1439"/>
                    </a:lnTo>
                    <a:lnTo>
                      <a:pt x="1267" y="1439"/>
                    </a:lnTo>
                    <a:lnTo>
                      <a:pt x="1258" y="1434"/>
                    </a:lnTo>
                    <a:lnTo>
                      <a:pt x="1250" y="1432"/>
                    </a:lnTo>
                    <a:lnTo>
                      <a:pt x="1240" y="1434"/>
                    </a:lnTo>
                    <a:lnTo>
                      <a:pt x="1226" y="1438"/>
                    </a:lnTo>
                    <a:lnTo>
                      <a:pt x="1220" y="1439"/>
                    </a:lnTo>
                    <a:lnTo>
                      <a:pt x="1215" y="1437"/>
                    </a:lnTo>
                    <a:lnTo>
                      <a:pt x="1210" y="1432"/>
                    </a:lnTo>
                    <a:lnTo>
                      <a:pt x="1207" y="1425"/>
                    </a:lnTo>
                    <a:lnTo>
                      <a:pt x="1203" y="1427"/>
                    </a:lnTo>
                    <a:lnTo>
                      <a:pt x="1201" y="1435"/>
                    </a:lnTo>
                    <a:lnTo>
                      <a:pt x="1190" y="1434"/>
                    </a:lnTo>
                    <a:lnTo>
                      <a:pt x="1185" y="1432"/>
                    </a:lnTo>
                    <a:lnTo>
                      <a:pt x="1181" y="1427"/>
                    </a:lnTo>
                    <a:lnTo>
                      <a:pt x="1185" y="1421"/>
                    </a:lnTo>
                    <a:lnTo>
                      <a:pt x="1185" y="1409"/>
                    </a:lnTo>
                    <a:lnTo>
                      <a:pt x="1177" y="1403"/>
                    </a:lnTo>
                    <a:lnTo>
                      <a:pt x="1166" y="1404"/>
                    </a:lnTo>
                    <a:lnTo>
                      <a:pt x="1160" y="1408"/>
                    </a:lnTo>
                    <a:lnTo>
                      <a:pt x="1155" y="1408"/>
                    </a:lnTo>
                    <a:lnTo>
                      <a:pt x="1152" y="1405"/>
                    </a:lnTo>
                    <a:lnTo>
                      <a:pt x="1160" y="1398"/>
                    </a:lnTo>
                    <a:lnTo>
                      <a:pt x="1160" y="1393"/>
                    </a:lnTo>
                    <a:lnTo>
                      <a:pt x="1155" y="1395"/>
                    </a:lnTo>
                    <a:lnTo>
                      <a:pt x="1140" y="1395"/>
                    </a:lnTo>
                    <a:lnTo>
                      <a:pt x="1129" y="1380"/>
                    </a:lnTo>
                    <a:lnTo>
                      <a:pt x="1119" y="1380"/>
                    </a:lnTo>
                    <a:lnTo>
                      <a:pt x="1112" y="1386"/>
                    </a:lnTo>
                    <a:lnTo>
                      <a:pt x="1101" y="1392"/>
                    </a:lnTo>
                    <a:lnTo>
                      <a:pt x="1084" y="1391"/>
                    </a:lnTo>
                    <a:lnTo>
                      <a:pt x="1070" y="1386"/>
                    </a:lnTo>
                    <a:lnTo>
                      <a:pt x="1055" y="1378"/>
                    </a:lnTo>
                    <a:lnTo>
                      <a:pt x="1049" y="1376"/>
                    </a:lnTo>
                    <a:lnTo>
                      <a:pt x="1035" y="1374"/>
                    </a:lnTo>
                    <a:lnTo>
                      <a:pt x="1022" y="1372"/>
                    </a:lnTo>
                    <a:lnTo>
                      <a:pt x="1009" y="1370"/>
                    </a:lnTo>
                    <a:lnTo>
                      <a:pt x="995" y="1364"/>
                    </a:lnTo>
                    <a:lnTo>
                      <a:pt x="989" y="1352"/>
                    </a:lnTo>
                    <a:lnTo>
                      <a:pt x="984" y="1344"/>
                    </a:lnTo>
                    <a:lnTo>
                      <a:pt x="981" y="1340"/>
                    </a:lnTo>
                    <a:lnTo>
                      <a:pt x="978" y="1338"/>
                    </a:lnTo>
                    <a:lnTo>
                      <a:pt x="973" y="1339"/>
                    </a:lnTo>
                    <a:lnTo>
                      <a:pt x="968" y="1342"/>
                    </a:lnTo>
                    <a:lnTo>
                      <a:pt x="964" y="1339"/>
                    </a:lnTo>
                    <a:lnTo>
                      <a:pt x="960" y="1335"/>
                    </a:lnTo>
                    <a:lnTo>
                      <a:pt x="956" y="1326"/>
                    </a:lnTo>
                    <a:lnTo>
                      <a:pt x="949" y="1322"/>
                    </a:lnTo>
                    <a:lnTo>
                      <a:pt x="943" y="1323"/>
                    </a:lnTo>
                    <a:lnTo>
                      <a:pt x="936" y="1325"/>
                    </a:lnTo>
                    <a:lnTo>
                      <a:pt x="935" y="1331"/>
                    </a:lnTo>
                    <a:lnTo>
                      <a:pt x="933" y="1335"/>
                    </a:lnTo>
                    <a:lnTo>
                      <a:pt x="925" y="1337"/>
                    </a:lnTo>
                    <a:lnTo>
                      <a:pt x="919" y="1333"/>
                    </a:lnTo>
                    <a:lnTo>
                      <a:pt x="919" y="1327"/>
                    </a:lnTo>
                    <a:lnTo>
                      <a:pt x="919" y="1317"/>
                    </a:lnTo>
                    <a:lnTo>
                      <a:pt x="914" y="1313"/>
                    </a:lnTo>
                    <a:lnTo>
                      <a:pt x="910" y="1313"/>
                    </a:lnTo>
                    <a:lnTo>
                      <a:pt x="905" y="1315"/>
                    </a:lnTo>
                    <a:lnTo>
                      <a:pt x="906" y="1321"/>
                    </a:lnTo>
                    <a:lnTo>
                      <a:pt x="903" y="1323"/>
                    </a:lnTo>
                    <a:lnTo>
                      <a:pt x="895" y="1321"/>
                    </a:lnTo>
                    <a:lnTo>
                      <a:pt x="879" y="1311"/>
                    </a:lnTo>
                    <a:lnTo>
                      <a:pt x="876" y="1307"/>
                    </a:lnTo>
                    <a:lnTo>
                      <a:pt x="878" y="1301"/>
                    </a:lnTo>
                    <a:lnTo>
                      <a:pt x="886" y="1292"/>
                    </a:lnTo>
                    <a:lnTo>
                      <a:pt x="888" y="1290"/>
                    </a:lnTo>
                    <a:lnTo>
                      <a:pt x="885" y="1285"/>
                    </a:lnTo>
                    <a:lnTo>
                      <a:pt x="883" y="1283"/>
                    </a:lnTo>
                    <a:lnTo>
                      <a:pt x="875" y="1285"/>
                    </a:lnTo>
                    <a:lnTo>
                      <a:pt x="869" y="1285"/>
                    </a:lnTo>
                    <a:lnTo>
                      <a:pt x="864" y="1280"/>
                    </a:lnTo>
                    <a:lnTo>
                      <a:pt x="859" y="1272"/>
                    </a:lnTo>
                    <a:lnTo>
                      <a:pt x="853" y="1269"/>
                    </a:lnTo>
                    <a:lnTo>
                      <a:pt x="848" y="1269"/>
                    </a:lnTo>
                    <a:lnTo>
                      <a:pt x="834" y="1273"/>
                    </a:lnTo>
                    <a:lnTo>
                      <a:pt x="824" y="1275"/>
                    </a:lnTo>
                    <a:lnTo>
                      <a:pt x="815" y="1283"/>
                    </a:lnTo>
                    <a:lnTo>
                      <a:pt x="810" y="1283"/>
                    </a:lnTo>
                    <a:lnTo>
                      <a:pt x="808" y="1283"/>
                    </a:lnTo>
                    <a:lnTo>
                      <a:pt x="808" y="1280"/>
                    </a:lnTo>
                    <a:lnTo>
                      <a:pt x="814" y="1276"/>
                    </a:lnTo>
                    <a:lnTo>
                      <a:pt x="818" y="1269"/>
                    </a:lnTo>
                    <a:lnTo>
                      <a:pt x="818" y="1264"/>
                    </a:lnTo>
                    <a:lnTo>
                      <a:pt x="814" y="1257"/>
                    </a:lnTo>
                    <a:lnTo>
                      <a:pt x="808" y="1255"/>
                    </a:lnTo>
                    <a:lnTo>
                      <a:pt x="804" y="1255"/>
                    </a:lnTo>
                    <a:lnTo>
                      <a:pt x="802" y="1257"/>
                    </a:lnTo>
                    <a:lnTo>
                      <a:pt x="802" y="1267"/>
                    </a:lnTo>
                    <a:lnTo>
                      <a:pt x="799" y="1279"/>
                    </a:lnTo>
                    <a:lnTo>
                      <a:pt x="792" y="1284"/>
                    </a:lnTo>
                    <a:lnTo>
                      <a:pt x="787" y="1283"/>
                    </a:lnTo>
                    <a:lnTo>
                      <a:pt x="783" y="1280"/>
                    </a:lnTo>
                    <a:lnTo>
                      <a:pt x="784" y="1272"/>
                    </a:lnTo>
                    <a:lnTo>
                      <a:pt x="780" y="1264"/>
                    </a:lnTo>
                    <a:lnTo>
                      <a:pt x="775" y="1264"/>
                    </a:lnTo>
                    <a:lnTo>
                      <a:pt x="772" y="1267"/>
                    </a:lnTo>
                    <a:lnTo>
                      <a:pt x="770" y="1268"/>
                    </a:lnTo>
                    <a:lnTo>
                      <a:pt x="772" y="1272"/>
                    </a:lnTo>
                    <a:lnTo>
                      <a:pt x="774" y="1276"/>
                    </a:lnTo>
                    <a:lnTo>
                      <a:pt x="774" y="1279"/>
                    </a:lnTo>
                    <a:lnTo>
                      <a:pt x="770" y="1280"/>
                    </a:lnTo>
                    <a:lnTo>
                      <a:pt x="755" y="1276"/>
                    </a:lnTo>
                    <a:lnTo>
                      <a:pt x="738" y="1268"/>
                    </a:lnTo>
                    <a:lnTo>
                      <a:pt x="729" y="1268"/>
                    </a:lnTo>
                    <a:lnTo>
                      <a:pt x="727" y="1264"/>
                    </a:lnTo>
                    <a:lnTo>
                      <a:pt x="733" y="1257"/>
                    </a:lnTo>
                    <a:lnTo>
                      <a:pt x="734" y="1250"/>
                    </a:lnTo>
                    <a:lnTo>
                      <a:pt x="723" y="1245"/>
                    </a:lnTo>
                    <a:lnTo>
                      <a:pt x="714" y="1252"/>
                    </a:lnTo>
                    <a:lnTo>
                      <a:pt x="708" y="1252"/>
                    </a:lnTo>
                    <a:lnTo>
                      <a:pt x="707" y="1252"/>
                    </a:lnTo>
                    <a:lnTo>
                      <a:pt x="707" y="1248"/>
                    </a:lnTo>
                    <a:lnTo>
                      <a:pt x="714" y="1245"/>
                    </a:lnTo>
                    <a:lnTo>
                      <a:pt x="718" y="1240"/>
                    </a:lnTo>
                    <a:lnTo>
                      <a:pt x="715" y="1232"/>
                    </a:lnTo>
                    <a:lnTo>
                      <a:pt x="705" y="1223"/>
                    </a:lnTo>
                    <a:lnTo>
                      <a:pt x="697" y="1215"/>
                    </a:lnTo>
                    <a:lnTo>
                      <a:pt x="695" y="1210"/>
                    </a:lnTo>
                    <a:lnTo>
                      <a:pt x="698" y="1209"/>
                    </a:lnTo>
                    <a:lnTo>
                      <a:pt x="702" y="1209"/>
                    </a:lnTo>
                    <a:lnTo>
                      <a:pt x="710" y="1208"/>
                    </a:lnTo>
                    <a:lnTo>
                      <a:pt x="715" y="1204"/>
                    </a:lnTo>
                    <a:lnTo>
                      <a:pt x="715" y="1197"/>
                    </a:lnTo>
                    <a:lnTo>
                      <a:pt x="714" y="1193"/>
                    </a:lnTo>
                    <a:lnTo>
                      <a:pt x="708" y="1193"/>
                    </a:lnTo>
                    <a:lnTo>
                      <a:pt x="702" y="1196"/>
                    </a:lnTo>
                    <a:lnTo>
                      <a:pt x="695" y="1196"/>
                    </a:lnTo>
                    <a:lnTo>
                      <a:pt x="690" y="1191"/>
                    </a:lnTo>
                    <a:lnTo>
                      <a:pt x="690" y="1189"/>
                    </a:lnTo>
                    <a:lnTo>
                      <a:pt x="693" y="1186"/>
                    </a:lnTo>
                    <a:lnTo>
                      <a:pt x="698" y="1189"/>
                    </a:lnTo>
                    <a:lnTo>
                      <a:pt x="702" y="1191"/>
                    </a:lnTo>
                    <a:lnTo>
                      <a:pt x="707" y="1187"/>
                    </a:lnTo>
                    <a:lnTo>
                      <a:pt x="708" y="1183"/>
                    </a:lnTo>
                    <a:lnTo>
                      <a:pt x="707" y="1174"/>
                    </a:lnTo>
                    <a:lnTo>
                      <a:pt x="705" y="1158"/>
                    </a:lnTo>
                    <a:lnTo>
                      <a:pt x="695" y="1146"/>
                    </a:lnTo>
                    <a:lnTo>
                      <a:pt x="683" y="1138"/>
                    </a:lnTo>
                    <a:lnTo>
                      <a:pt x="671" y="1134"/>
                    </a:lnTo>
                    <a:lnTo>
                      <a:pt x="661" y="1136"/>
                    </a:lnTo>
                    <a:lnTo>
                      <a:pt x="653" y="1133"/>
                    </a:lnTo>
                    <a:lnTo>
                      <a:pt x="647" y="1133"/>
                    </a:lnTo>
                    <a:lnTo>
                      <a:pt x="642" y="1134"/>
                    </a:lnTo>
                    <a:lnTo>
                      <a:pt x="637" y="1136"/>
                    </a:lnTo>
                    <a:lnTo>
                      <a:pt x="626" y="1131"/>
                    </a:lnTo>
                    <a:lnTo>
                      <a:pt x="614" y="1122"/>
                    </a:lnTo>
                    <a:lnTo>
                      <a:pt x="608" y="1119"/>
                    </a:lnTo>
                    <a:lnTo>
                      <a:pt x="596" y="1119"/>
                    </a:lnTo>
                    <a:lnTo>
                      <a:pt x="588" y="1122"/>
                    </a:lnTo>
                    <a:lnTo>
                      <a:pt x="579" y="1122"/>
                    </a:lnTo>
                    <a:lnTo>
                      <a:pt x="571" y="1116"/>
                    </a:lnTo>
                    <a:lnTo>
                      <a:pt x="562" y="1110"/>
                    </a:lnTo>
                    <a:lnTo>
                      <a:pt x="558" y="1107"/>
                    </a:lnTo>
                    <a:lnTo>
                      <a:pt x="559" y="1103"/>
                    </a:lnTo>
                    <a:lnTo>
                      <a:pt x="564" y="1099"/>
                    </a:lnTo>
                    <a:lnTo>
                      <a:pt x="568" y="1097"/>
                    </a:lnTo>
                    <a:lnTo>
                      <a:pt x="568" y="1095"/>
                    </a:lnTo>
                    <a:lnTo>
                      <a:pt x="569" y="1091"/>
                    </a:lnTo>
                    <a:lnTo>
                      <a:pt x="566" y="1087"/>
                    </a:lnTo>
                    <a:lnTo>
                      <a:pt x="559" y="1081"/>
                    </a:lnTo>
                    <a:lnTo>
                      <a:pt x="556" y="1073"/>
                    </a:lnTo>
                    <a:lnTo>
                      <a:pt x="554" y="1068"/>
                    </a:lnTo>
                    <a:lnTo>
                      <a:pt x="556" y="1065"/>
                    </a:lnTo>
                    <a:lnTo>
                      <a:pt x="558" y="1062"/>
                    </a:lnTo>
                    <a:lnTo>
                      <a:pt x="566" y="1061"/>
                    </a:lnTo>
                    <a:lnTo>
                      <a:pt x="569" y="1058"/>
                    </a:lnTo>
                    <a:lnTo>
                      <a:pt x="569" y="1055"/>
                    </a:lnTo>
                    <a:lnTo>
                      <a:pt x="567" y="1052"/>
                    </a:lnTo>
                    <a:lnTo>
                      <a:pt x="562" y="1045"/>
                    </a:lnTo>
                    <a:lnTo>
                      <a:pt x="557" y="1037"/>
                    </a:lnTo>
                    <a:lnTo>
                      <a:pt x="552" y="1032"/>
                    </a:lnTo>
                    <a:lnTo>
                      <a:pt x="551" y="1026"/>
                    </a:lnTo>
                    <a:lnTo>
                      <a:pt x="544" y="1025"/>
                    </a:lnTo>
                    <a:lnTo>
                      <a:pt x="534" y="1026"/>
                    </a:lnTo>
                    <a:lnTo>
                      <a:pt x="522" y="1030"/>
                    </a:lnTo>
                    <a:lnTo>
                      <a:pt x="515" y="1030"/>
                    </a:lnTo>
                    <a:lnTo>
                      <a:pt x="513" y="1027"/>
                    </a:lnTo>
                    <a:lnTo>
                      <a:pt x="517" y="1026"/>
                    </a:lnTo>
                    <a:lnTo>
                      <a:pt x="520" y="1018"/>
                    </a:lnTo>
                    <a:lnTo>
                      <a:pt x="517" y="1014"/>
                    </a:lnTo>
                    <a:lnTo>
                      <a:pt x="512" y="1013"/>
                    </a:lnTo>
                    <a:lnTo>
                      <a:pt x="506" y="1016"/>
                    </a:lnTo>
                    <a:lnTo>
                      <a:pt x="497" y="1024"/>
                    </a:lnTo>
                    <a:lnTo>
                      <a:pt x="488" y="1026"/>
                    </a:lnTo>
                    <a:lnTo>
                      <a:pt x="477" y="1022"/>
                    </a:lnTo>
                    <a:lnTo>
                      <a:pt x="471" y="1025"/>
                    </a:lnTo>
                    <a:lnTo>
                      <a:pt x="462" y="1022"/>
                    </a:lnTo>
                    <a:lnTo>
                      <a:pt x="460" y="1021"/>
                    </a:lnTo>
                    <a:lnTo>
                      <a:pt x="460" y="1020"/>
                    </a:lnTo>
                    <a:lnTo>
                      <a:pt x="463" y="1018"/>
                    </a:lnTo>
                    <a:lnTo>
                      <a:pt x="468" y="1016"/>
                    </a:lnTo>
                    <a:lnTo>
                      <a:pt x="468" y="1013"/>
                    </a:lnTo>
                    <a:lnTo>
                      <a:pt x="465" y="1009"/>
                    </a:lnTo>
                    <a:lnTo>
                      <a:pt x="458" y="1004"/>
                    </a:lnTo>
                    <a:lnTo>
                      <a:pt x="456" y="996"/>
                    </a:lnTo>
                    <a:lnTo>
                      <a:pt x="451" y="993"/>
                    </a:lnTo>
                    <a:lnTo>
                      <a:pt x="451" y="989"/>
                    </a:lnTo>
                    <a:lnTo>
                      <a:pt x="453" y="985"/>
                    </a:lnTo>
                    <a:lnTo>
                      <a:pt x="462" y="981"/>
                    </a:lnTo>
                    <a:lnTo>
                      <a:pt x="465" y="974"/>
                    </a:lnTo>
                    <a:lnTo>
                      <a:pt x="461" y="963"/>
                    </a:lnTo>
                    <a:lnTo>
                      <a:pt x="456" y="955"/>
                    </a:lnTo>
                    <a:lnTo>
                      <a:pt x="446" y="951"/>
                    </a:lnTo>
                    <a:lnTo>
                      <a:pt x="436" y="948"/>
                    </a:lnTo>
                    <a:lnTo>
                      <a:pt x="436" y="943"/>
                    </a:lnTo>
                    <a:lnTo>
                      <a:pt x="441" y="938"/>
                    </a:lnTo>
                    <a:lnTo>
                      <a:pt x="445" y="931"/>
                    </a:lnTo>
                    <a:lnTo>
                      <a:pt x="440" y="922"/>
                    </a:lnTo>
                    <a:lnTo>
                      <a:pt x="431" y="922"/>
                    </a:lnTo>
                    <a:lnTo>
                      <a:pt x="422" y="918"/>
                    </a:lnTo>
                    <a:lnTo>
                      <a:pt x="418" y="915"/>
                    </a:lnTo>
                    <a:lnTo>
                      <a:pt x="413" y="914"/>
                    </a:lnTo>
                    <a:lnTo>
                      <a:pt x="410" y="907"/>
                    </a:lnTo>
                    <a:lnTo>
                      <a:pt x="406" y="906"/>
                    </a:lnTo>
                    <a:lnTo>
                      <a:pt x="403" y="907"/>
                    </a:lnTo>
                    <a:lnTo>
                      <a:pt x="401" y="912"/>
                    </a:lnTo>
                    <a:lnTo>
                      <a:pt x="398" y="913"/>
                    </a:lnTo>
                    <a:lnTo>
                      <a:pt x="392" y="913"/>
                    </a:lnTo>
                    <a:lnTo>
                      <a:pt x="387" y="913"/>
                    </a:lnTo>
                    <a:lnTo>
                      <a:pt x="378" y="919"/>
                    </a:lnTo>
                    <a:lnTo>
                      <a:pt x="369" y="916"/>
                    </a:lnTo>
                    <a:lnTo>
                      <a:pt x="354" y="908"/>
                    </a:lnTo>
                    <a:lnTo>
                      <a:pt x="350" y="902"/>
                    </a:lnTo>
                    <a:lnTo>
                      <a:pt x="346" y="900"/>
                    </a:lnTo>
                    <a:lnTo>
                      <a:pt x="342" y="901"/>
                    </a:lnTo>
                    <a:lnTo>
                      <a:pt x="336" y="907"/>
                    </a:lnTo>
                    <a:lnTo>
                      <a:pt x="331" y="906"/>
                    </a:lnTo>
                    <a:lnTo>
                      <a:pt x="327" y="901"/>
                    </a:lnTo>
                    <a:lnTo>
                      <a:pt x="322" y="898"/>
                    </a:lnTo>
                    <a:lnTo>
                      <a:pt x="321" y="895"/>
                    </a:lnTo>
                    <a:lnTo>
                      <a:pt x="324" y="889"/>
                    </a:lnTo>
                    <a:lnTo>
                      <a:pt x="322" y="883"/>
                    </a:lnTo>
                    <a:lnTo>
                      <a:pt x="319" y="878"/>
                    </a:lnTo>
                    <a:lnTo>
                      <a:pt x="307" y="878"/>
                    </a:lnTo>
                    <a:lnTo>
                      <a:pt x="294" y="877"/>
                    </a:lnTo>
                    <a:lnTo>
                      <a:pt x="290" y="873"/>
                    </a:lnTo>
                    <a:lnTo>
                      <a:pt x="287" y="865"/>
                    </a:lnTo>
                    <a:lnTo>
                      <a:pt x="282" y="861"/>
                    </a:lnTo>
                    <a:lnTo>
                      <a:pt x="279" y="861"/>
                    </a:lnTo>
                    <a:lnTo>
                      <a:pt x="275" y="862"/>
                    </a:lnTo>
                    <a:lnTo>
                      <a:pt x="265" y="866"/>
                    </a:lnTo>
                    <a:lnTo>
                      <a:pt x="255" y="869"/>
                    </a:lnTo>
                    <a:lnTo>
                      <a:pt x="247" y="867"/>
                    </a:lnTo>
                    <a:lnTo>
                      <a:pt x="239" y="868"/>
                    </a:lnTo>
                    <a:lnTo>
                      <a:pt x="231" y="872"/>
                    </a:lnTo>
                    <a:lnTo>
                      <a:pt x="226" y="875"/>
                    </a:lnTo>
                    <a:lnTo>
                      <a:pt x="222" y="875"/>
                    </a:lnTo>
                    <a:lnTo>
                      <a:pt x="219" y="865"/>
                    </a:lnTo>
                    <a:lnTo>
                      <a:pt x="206" y="855"/>
                    </a:lnTo>
                    <a:lnTo>
                      <a:pt x="191" y="862"/>
                    </a:lnTo>
                    <a:lnTo>
                      <a:pt x="183" y="857"/>
                    </a:lnTo>
                    <a:lnTo>
                      <a:pt x="179" y="845"/>
                    </a:lnTo>
                    <a:lnTo>
                      <a:pt x="174" y="839"/>
                    </a:lnTo>
                    <a:lnTo>
                      <a:pt x="168" y="838"/>
                    </a:lnTo>
                    <a:lnTo>
                      <a:pt x="164" y="831"/>
                    </a:lnTo>
                    <a:lnTo>
                      <a:pt x="161" y="822"/>
                    </a:lnTo>
                    <a:lnTo>
                      <a:pt x="158" y="819"/>
                    </a:lnTo>
                    <a:lnTo>
                      <a:pt x="151" y="819"/>
                    </a:lnTo>
                    <a:lnTo>
                      <a:pt x="144" y="819"/>
                    </a:lnTo>
                    <a:lnTo>
                      <a:pt x="141" y="816"/>
                    </a:lnTo>
                    <a:lnTo>
                      <a:pt x="141" y="814"/>
                    </a:lnTo>
                    <a:lnTo>
                      <a:pt x="145" y="814"/>
                    </a:lnTo>
                    <a:lnTo>
                      <a:pt x="151" y="815"/>
                    </a:lnTo>
                    <a:lnTo>
                      <a:pt x="154" y="814"/>
                    </a:lnTo>
                    <a:lnTo>
                      <a:pt x="155" y="812"/>
                    </a:lnTo>
                    <a:lnTo>
                      <a:pt x="150" y="809"/>
                    </a:lnTo>
                    <a:lnTo>
                      <a:pt x="149" y="807"/>
                    </a:lnTo>
                    <a:lnTo>
                      <a:pt x="153" y="802"/>
                    </a:lnTo>
                    <a:lnTo>
                      <a:pt x="151" y="797"/>
                    </a:lnTo>
                    <a:lnTo>
                      <a:pt x="150" y="796"/>
                    </a:lnTo>
                    <a:lnTo>
                      <a:pt x="146" y="797"/>
                    </a:lnTo>
                    <a:lnTo>
                      <a:pt x="140" y="797"/>
                    </a:lnTo>
                    <a:lnTo>
                      <a:pt x="134" y="790"/>
                    </a:lnTo>
                    <a:lnTo>
                      <a:pt x="129" y="783"/>
                    </a:lnTo>
                    <a:lnTo>
                      <a:pt x="124" y="780"/>
                    </a:lnTo>
                    <a:lnTo>
                      <a:pt x="120" y="781"/>
                    </a:lnTo>
                    <a:lnTo>
                      <a:pt x="119" y="784"/>
                    </a:lnTo>
                    <a:lnTo>
                      <a:pt x="123" y="789"/>
                    </a:lnTo>
                    <a:lnTo>
                      <a:pt x="124" y="794"/>
                    </a:lnTo>
                    <a:lnTo>
                      <a:pt x="121" y="797"/>
                    </a:lnTo>
                    <a:lnTo>
                      <a:pt x="119" y="797"/>
                    </a:lnTo>
                    <a:lnTo>
                      <a:pt x="118" y="792"/>
                    </a:lnTo>
                    <a:lnTo>
                      <a:pt x="116" y="790"/>
                    </a:lnTo>
                    <a:lnTo>
                      <a:pt x="114" y="789"/>
                    </a:lnTo>
                    <a:lnTo>
                      <a:pt x="108" y="789"/>
                    </a:lnTo>
                    <a:lnTo>
                      <a:pt x="100" y="786"/>
                    </a:lnTo>
                    <a:lnTo>
                      <a:pt x="96" y="791"/>
                    </a:lnTo>
                    <a:lnTo>
                      <a:pt x="94" y="791"/>
                    </a:lnTo>
                    <a:lnTo>
                      <a:pt x="86" y="789"/>
                    </a:lnTo>
                    <a:lnTo>
                      <a:pt x="79" y="785"/>
                    </a:lnTo>
                    <a:lnTo>
                      <a:pt x="75" y="780"/>
                    </a:lnTo>
                    <a:lnTo>
                      <a:pt x="68" y="775"/>
                    </a:lnTo>
                    <a:lnTo>
                      <a:pt x="60" y="774"/>
                    </a:lnTo>
                    <a:lnTo>
                      <a:pt x="56" y="768"/>
                    </a:lnTo>
                    <a:lnTo>
                      <a:pt x="53" y="766"/>
                    </a:lnTo>
                    <a:lnTo>
                      <a:pt x="50" y="763"/>
                    </a:lnTo>
                    <a:lnTo>
                      <a:pt x="48" y="763"/>
                    </a:lnTo>
                    <a:lnTo>
                      <a:pt x="45" y="768"/>
                    </a:lnTo>
                    <a:lnTo>
                      <a:pt x="39" y="769"/>
                    </a:lnTo>
                    <a:lnTo>
                      <a:pt x="29" y="767"/>
                    </a:lnTo>
                    <a:lnTo>
                      <a:pt x="30" y="761"/>
                    </a:lnTo>
                    <a:lnTo>
                      <a:pt x="29" y="759"/>
                    </a:lnTo>
                    <a:lnTo>
                      <a:pt x="29" y="756"/>
                    </a:lnTo>
                    <a:lnTo>
                      <a:pt x="32" y="753"/>
                    </a:lnTo>
                    <a:lnTo>
                      <a:pt x="23" y="730"/>
                    </a:lnTo>
                    <a:lnTo>
                      <a:pt x="15" y="713"/>
                    </a:lnTo>
                    <a:lnTo>
                      <a:pt x="2" y="697"/>
                    </a:lnTo>
                    <a:lnTo>
                      <a:pt x="0" y="690"/>
                    </a:lnTo>
                    <a:lnTo>
                      <a:pt x="0" y="685"/>
                    </a:lnTo>
                    <a:lnTo>
                      <a:pt x="13" y="671"/>
                    </a:lnTo>
                    <a:lnTo>
                      <a:pt x="18" y="661"/>
                    </a:lnTo>
                    <a:lnTo>
                      <a:pt x="20" y="657"/>
                    </a:lnTo>
                    <a:lnTo>
                      <a:pt x="29" y="653"/>
                    </a:lnTo>
                    <a:lnTo>
                      <a:pt x="32" y="648"/>
                    </a:lnTo>
                    <a:lnTo>
                      <a:pt x="38" y="630"/>
                    </a:lnTo>
                    <a:lnTo>
                      <a:pt x="42" y="624"/>
                    </a:lnTo>
                    <a:lnTo>
                      <a:pt x="48" y="613"/>
                    </a:lnTo>
                    <a:lnTo>
                      <a:pt x="53" y="600"/>
                    </a:lnTo>
                    <a:lnTo>
                      <a:pt x="68" y="577"/>
                    </a:lnTo>
                    <a:lnTo>
                      <a:pt x="78" y="579"/>
                    </a:lnTo>
                    <a:lnTo>
                      <a:pt x="83" y="580"/>
                    </a:lnTo>
                    <a:lnTo>
                      <a:pt x="94" y="586"/>
                    </a:lnTo>
                    <a:lnTo>
                      <a:pt x="109" y="589"/>
                    </a:lnTo>
                    <a:lnTo>
                      <a:pt x="124" y="583"/>
                    </a:lnTo>
                    <a:lnTo>
                      <a:pt x="140" y="578"/>
                    </a:lnTo>
                    <a:lnTo>
                      <a:pt x="156" y="566"/>
                    </a:lnTo>
                    <a:lnTo>
                      <a:pt x="169" y="551"/>
                    </a:lnTo>
                    <a:lnTo>
                      <a:pt x="186" y="530"/>
                    </a:lnTo>
                    <a:lnTo>
                      <a:pt x="196" y="519"/>
                    </a:lnTo>
                    <a:lnTo>
                      <a:pt x="206" y="510"/>
                    </a:lnTo>
                    <a:lnTo>
                      <a:pt x="211" y="502"/>
                    </a:lnTo>
                    <a:lnTo>
                      <a:pt x="220" y="496"/>
                    </a:lnTo>
                    <a:lnTo>
                      <a:pt x="226" y="490"/>
                    </a:lnTo>
                    <a:lnTo>
                      <a:pt x="232" y="476"/>
                    </a:lnTo>
                    <a:lnTo>
                      <a:pt x="242" y="466"/>
                    </a:lnTo>
                    <a:lnTo>
                      <a:pt x="250" y="460"/>
                    </a:lnTo>
                    <a:lnTo>
                      <a:pt x="256" y="451"/>
                    </a:lnTo>
                    <a:lnTo>
                      <a:pt x="257" y="448"/>
                    </a:lnTo>
                    <a:lnTo>
                      <a:pt x="261" y="447"/>
                    </a:lnTo>
                    <a:lnTo>
                      <a:pt x="270" y="447"/>
                    </a:lnTo>
                    <a:lnTo>
                      <a:pt x="276" y="443"/>
                    </a:lnTo>
                    <a:lnTo>
                      <a:pt x="282" y="430"/>
                    </a:lnTo>
                    <a:lnTo>
                      <a:pt x="286" y="421"/>
                    </a:lnTo>
                    <a:lnTo>
                      <a:pt x="291" y="418"/>
                    </a:lnTo>
                    <a:lnTo>
                      <a:pt x="296" y="414"/>
                    </a:lnTo>
                    <a:lnTo>
                      <a:pt x="306" y="413"/>
                    </a:lnTo>
                    <a:lnTo>
                      <a:pt x="310" y="407"/>
                    </a:lnTo>
                    <a:lnTo>
                      <a:pt x="311" y="397"/>
                    </a:lnTo>
                    <a:lnTo>
                      <a:pt x="315" y="392"/>
                    </a:lnTo>
                    <a:lnTo>
                      <a:pt x="324" y="386"/>
                    </a:lnTo>
                    <a:lnTo>
                      <a:pt x="339" y="358"/>
                    </a:lnTo>
                    <a:lnTo>
                      <a:pt x="341" y="349"/>
                    </a:lnTo>
                    <a:lnTo>
                      <a:pt x="350" y="338"/>
                    </a:lnTo>
                    <a:lnTo>
                      <a:pt x="360" y="326"/>
                    </a:lnTo>
                    <a:lnTo>
                      <a:pt x="366" y="315"/>
                    </a:lnTo>
                    <a:lnTo>
                      <a:pt x="373" y="303"/>
                    </a:lnTo>
                    <a:lnTo>
                      <a:pt x="376" y="293"/>
                    </a:lnTo>
                    <a:lnTo>
                      <a:pt x="377" y="288"/>
                    </a:lnTo>
                    <a:lnTo>
                      <a:pt x="381" y="286"/>
                    </a:lnTo>
                    <a:lnTo>
                      <a:pt x="390" y="286"/>
                    </a:lnTo>
                    <a:lnTo>
                      <a:pt x="398" y="283"/>
                    </a:lnTo>
                    <a:lnTo>
                      <a:pt x="406" y="277"/>
                    </a:lnTo>
                    <a:lnTo>
                      <a:pt x="413" y="260"/>
                    </a:lnTo>
                    <a:lnTo>
                      <a:pt x="418" y="258"/>
                    </a:lnTo>
                    <a:lnTo>
                      <a:pt x="427" y="250"/>
                    </a:lnTo>
                    <a:lnTo>
                      <a:pt x="433" y="244"/>
                    </a:lnTo>
                    <a:lnTo>
                      <a:pt x="441" y="229"/>
                    </a:lnTo>
                    <a:lnTo>
                      <a:pt x="441" y="220"/>
                    </a:lnTo>
                    <a:lnTo>
                      <a:pt x="443" y="207"/>
                    </a:lnTo>
                    <a:lnTo>
                      <a:pt x="447" y="199"/>
                    </a:lnTo>
                    <a:lnTo>
                      <a:pt x="452" y="193"/>
                    </a:lnTo>
                    <a:lnTo>
                      <a:pt x="456" y="190"/>
                    </a:lnTo>
                    <a:lnTo>
                      <a:pt x="462" y="188"/>
                    </a:lnTo>
                    <a:lnTo>
                      <a:pt x="470" y="187"/>
                    </a:lnTo>
                    <a:lnTo>
                      <a:pt x="486" y="183"/>
                    </a:lnTo>
                    <a:lnTo>
                      <a:pt x="492" y="178"/>
                    </a:lnTo>
                    <a:lnTo>
                      <a:pt x="501" y="174"/>
                    </a:lnTo>
                    <a:lnTo>
                      <a:pt x="513" y="165"/>
                    </a:lnTo>
                    <a:lnTo>
                      <a:pt x="523" y="156"/>
                    </a:lnTo>
                    <a:lnTo>
                      <a:pt x="533" y="144"/>
                    </a:lnTo>
                    <a:lnTo>
                      <a:pt x="539" y="135"/>
                    </a:lnTo>
                    <a:lnTo>
                      <a:pt x="541" y="128"/>
                    </a:lnTo>
                    <a:lnTo>
                      <a:pt x="542" y="121"/>
                    </a:lnTo>
                    <a:lnTo>
                      <a:pt x="538" y="114"/>
                    </a:lnTo>
                    <a:lnTo>
                      <a:pt x="534" y="103"/>
                    </a:lnTo>
                    <a:lnTo>
                      <a:pt x="532" y="97"/>
                    </a:lnTo>
                    <a:lnTo>
                      <a:pt x="537" y="87"/>
                    </a:lnTo>
                    <a:lnTo>
                      <a:pt x="548" y="68"/>
                    </a:lnTo>
                    <a:lnTo>
                      <a:pt x="557" y="56"/>
                    </a:lnTo>
                    <a:lnTo>
                      <a:pt x="571" y="44"/>
                    </a:lnTo>
                    <a:lnTo>
                      <a:pt x="584" y="32"/>
                    </a:lnTo>
                    <a:lnTo>
                      <a:pt x="588" y="31"/>
                    </a:lnTo>
                    <a:lnTo>
                      <a:pt x="594" y="32"/>
                    </a:lnTo>
                    <a:lnTo>
                      <a:pt x="598" y="30"/>
                    </a:lnTo>
                    <a:lnTo>
                      <a:pt x="601" y="26"/>
                    </a:lnTo>
                    <a:lnTo>
                      <a:pt x="599" y="14"/>
                    </a:lnTo>
                    <a:lnTo>
                      <a:pt x="602" y="7"/>
                    </a:lnTo>
                    <a:lnTo>
                      <a:pt x="603" y="0"/>
                    </a:lnTo>
                    <a:lnTo>
                      <a:pt x="632" y="15"/>
                    </a:lnTo>
                    <a:lnTo>
                      <a:pt x="652" y="20"/>
                    </a:lnTo>
                    <a:lnTo>
                      <a:pt x="674" y="35"/>
                    </a:lnTo>
                    <a:lnTo>
                      <a:pt x="688" y="42"/>
                    </a:lnTo>
                    <a:lnTo>
                      <a:pt x="713" y="44"/>
                    </a:lnTo>
                    <a:lnTo>
                      <a:pt x="719" y="48"/>
                    </a:lnTo>
                    <a:lnTo>
                      <a:pt x="722" y="59"/>
                    </a:lnTo>
                    <a:lnTo>
                      <a:pt x="723" y="71"/>
                    </a:lnTo>
                    <a:lnTo>
                      <a:pt x="720" y="84"/>
                    </a:lnTo>
                    <a:lnTo>
                      <a:pt x="718" y="89"/>
                    </a:lnTo>
                    <a:lnTo>
                      <a:pt x="719" y="96"/>
                    </a:lnTo>
                    <a:lnTo>
                      <a:pt x="727" y="101"/>
                    </a:lnTo>
                    <a:lnTo>
                      <a:pt x="740" y="103"/>
                    </a:lnTo>
                    <a:lnTo>
                      <a:pt x="744" y="109"/>
                    </a:lnTo>
                    <a:lnTo>
                      <a:pt x="742" y="114"/>
                    </a:lnTo>
                    <a:lnTo>
                      <a:pt x="732" y="121"/>
                    </a:lnTo>
                    <a:lnTo>
                      <a:pt x="722" y="143"/>
                    </a:lnTo>
                    <a:lnTo>
                      <a:pt x="719" y="162"/>
                    </a:lnTo>
                    <a:lnTo>
                      <a:pt x="712" y="180"/>
                    </a:lnTo>
                    <a:lnTo>
                      <a:pt x="707" y="199"/>
                    </a:lnTo>
                    <a:lnTo>
                      <a:pt x="709" y="211"/>
                    </a:lnTo>
                    <a:lnTo>
                      <a:pt x="712" y="219"/>
                    </a:lnTo>
                    <a:lnTo>
                      <a:pt x="710" y="221"/>
                    </a:lnTo>
                    <a:lnTo>
                      <a:pt x="709" y="221"/>
                    </a:lnTo>
                    <a:lnTo>
                      <a:pt x="704" y="218"/>
                    </a:lnTo>
                    <a:lnTo>
                      <a:pt x="702" y="218"/>
                    </a:lnTo>
                    <a:lnTo>
                      <a:pt x="695" y="225"/>
                    </a:lnTo>
                    <a:lnTo>
                      <a:pt x="687" y="244"/>
                    </a:lnTo>
                    <a:lnTo>
                      <a:pt x="683" y="255"/>
                    </a:lnTo>
                    <a:lnTo>
                      <a:pt x="678" y="270"/>
                    </a:lnTo>
                    <a:lnTo>
                      <a:pt x="681" y="280"/>
                    </a:lnTo>
                    <a:lnTo>
                      <a:pt x="693" y="290"/>
                    </a:lnTo>
                    <a:lnTo>
                      <a:pt x="710" y="295"/>
                    </a:lnTo>
                    <a:lnTo>
                      <a:pt x="719" y="308"/>
                    </a:lnTo>
                    <a:lnTo>
                      <a:pt x="724" y="335"/>
                    </a:lnTo>
                    <a:lnTo>
                      <a:pt x="724" y="370"/>
                    </a:lnTo>
                    <a:lnTo>
                      <a:pt x="722" y="403"/>
                    </a:lnTo>
                    <a:lnTo>
                      <a:pt x="722" y="442"/>
                    </a:lnTo>
                    <a:lnTo>
                      <a:pt x="725" y="451"/>
                    </a:lnTo>
                    <a:lnTo>
                      <a:pt x="728" y="460"/>
                    </a:lnTo>
                    <a:lnTo>
                      <a:pt x="739" y="465"/>
                    </a:lnTo>
                    <a:lnTo>
                      <a:pt x="757" y="468"/>
                    </a:lnTo>
                    <a:lnTo>
                      <a:pt x="770" y="474"/>
                    </a:lnTo>
                    <a:lnTo>
                      <a:pt x="784" y="484"/>
                    </a:lnTo>
                    <a:lnTo>
                      <a:pt x="790" y="488"/>
                    </a:lnTo>
                    <a:lnTo>
                      <a:pt x="804" y="484"/>
                    </a:lnTo>
                    <a:lnTo>
                      <a:pt x="809" y="484"/>
                    </a:lnTo>
                    <a:lnTo>
                      <a:pt x="820" y="492"/>
                    </a:lnTo>
                    <a:lnTo>
                      <a:pt x="827" y="497"/>
                    </a:lnTo>
                    <a:lnTo>
                      <a:pt x="838" y="496"/>
                    </a:lnTo>
                    <a:lnTo>
                      <a:pt x="848" y="491"/>
                    </a:lnTo>
                    <a:lnTo>
                      <a:pt x="856" y="490"/>
                    </a:lnTo>
                    <a:lnTo>
                      <a:pt x="863" y="491"/>
                    </a:lnTo>
                    <a:lnTo>
                      <a:pt x="876" y="506"/>
                    </a:lnTo>
                    <a:lnTo>
                      <a:pt x="880" y="512"/>
                    </a:lnTo>
                    <a:lnTo>
                      <a:pt x="879" y="521"/>
                    </a:lnTo>
                    <a:lnTo>
                      <a:pt x="878" y="530"/>
                    </a:lnTo>
                    <a:lnTo>
                      <a:pt x="881" y="537"/>
                    </a:lnTo>
                    <a:lnTo>
                      <a:pt x="891" y="543"/>
                    </a:lnTo>
                    <a:lnTo>
                      <a:pt x="898" y="542"/>
                    </a:lnTo>
                    <a:lnTo>
                      <a:pt x="900" y="537"/>
                    </a:lnTo>
                    <a:lnTo>
                      <a:pt x="904" y="529"/>
                    </a:lnTo>
                    <a:lnTo>
                      <a:pt x="916" y="520"/>
                    </a:lnTo>
                    <a:lnTo>
                      <a:pt x="926" y="519"/>
                    </a:lnTo>
                    <a:lnTo>
                      <a:pt x="948" y="530"/>
                    </a:lnTo>
                    <a:lnTo>
                      <a:pt x="953" y="541"/>
                    </a:lnTo>
                    <a:lnTo>
                      <a:pt x="958" y="543"/>
                    </a:lnTo>
                    <a:lnTo>
                      <a:pt x="966" y="542"/>
                    </a:lnTo>
                    <a:lnTo>
                      <a:pt x="971" y="541"/>
                    </a:lnTo>
                    <a:lnTo>
                      <a:pt x="980" y="545"/>
                    </a:lnTo>
                    <a:lnTo>
                      <a:pt x="994" y="556"/>
                    </a:lnTo>
                    <a:lnTo>
                      <a:pt x="999" y="559"/>
                    </a:lnTo>
                    <a:lnTo>
                      <a:pt x="1007" y="556"/>
                    </a:lnTo>
                    <a:lnTo>
                      <a:pt x="1017" y="550"/>
                    </a:lnTo>
                    <a:lnTo>
                      <a:pt x="1024" y="551"/>
                    </a:lnTo>
                    <a:lnTo>
                      <a:pt x="1031" y="559"/>
                    </a:lnTo>
                    <a:lnTo>
                      <a:pt x="1039" y="559"/>
                    </a:lnTo>
                    <a:lnTo>
                      <a:pt x="1051" y="556"/>
                    </a:lnTo>
                    <a:lnTo>
                      <a:pt x="1069" y="556"/>
                    </a:lnTo>
                    <a:lnTo>
                      <a:pt x="1075" y="556"/>
                    </a:lnTo>
                    <a:lnTo>
                      <a:pt x="1087" y="550"/>
                    </a:lnTo>
                    <a:lnTo>
                      <a:pt x="1091" y="548"/>
                    </a:lnTo>
                    <a:lnTo>
                      <a:pt x="1105" y="550"/>
                    </a:lnTo>
                    <a:lnTo>
                      <a:pt x="1135" y="559"/>
                    </a:lnTo>
                    <a:lnTo>
                      <a:pt x="1147" y="556"/>
                    </a:lnTo>
                    <a:lnTo>
                      <a:pt x="1151" y="573"/>
                    </a:lnTo>
                    <a:lnTo>
                      <a:pt x="1155" y="584"/>
                    </a:lnTo>
                    <a:lnTo>
                      <a:pt x="1162" y="596"/>
                    </a:lnTo>
                    <a:lnTo>
                      <a:pt x="1173" y="604"/>
                    </a:lnTo>
                    <a:lnTo>
                      <a:pt x="1188" y="624"/>
                    </a:lnTo>
                    <a:lnTo>
                      <a:pt x="1192" y="635"/>
                    </a:lnTo>
                    <a:lnTo>
                      <a:pt x="1197" y="638"/>
                    </a:lnTo>
                    <a:lnTo>
                      <a:pt x="1211" y="647"/>
                    </a:lnTo>
                    <a:lnTo>
                      <a:pt x="1222" y="650"/>
                    </a:lnTo>
                    <a:lnTo>
                      <a:pt x="1230" y="666"/>
                    </a:lnTo>
                    <a:lnTo>
                      <a:pt x="1232" y="680"/>
                    </a:lnTo>
                    <a:lnTo>
                      <a:pt x="1241" y="679"/>
                    </a:lnTo>
                    <a:lnTo>
                      <a:pt x="1243" y="683"/>
                    </a:lnTo>
                    <a:lnTo>
                      <a:pt x="1241" y="692"/>
                    </a:lnTo>
                    <a:lnTo>
                      <a:pt x="1248" y="698"/>
                    </a:lnTo>
                    <a:lnTo>
                      <a:pt x="1246" y="709"/>
                    </a:lnTo>
                    <a:lnTo>
                      <a:pt x="1246" y="714"/>
                    </a:lnTo>
                    <a:lnTo>
                      <a:pt x="1252" y="714"/>
                    </a:lnTo>
                    <a:lnTo>
                      <a:pt x="1251" y="719"/>
                    </a:lnTo>
                    <a:lnTo>
                      <a:pt x="1247" y="724"/>
                    </a:lnTo>
                    <a:lnTo>
                      <a:pt x="1251" y="730"/>
                    </a:lnTo>
                    <a:lnTo>
                      <a:pt x="1256" y="731"/>
                    </a:lnTo>
                    <a:lnTo>
                      <a:pt x="1258" y="733"/>
                    </a:lnTo>
                    <a:lnTo>
                      <a:pt x="1258" y="739"/>
                    </a:lnTo>
                    <a:lnTo>
                      <a:pt x="1265" y="742"/>
                    </a:lnTo>
                    <a:lnTo>
                      <a:pt x="1267" y="745"/>
                    </a:lnTo>
                    <a:lnTo>
                      <a:pt x="1273" y="749"/>
                    </a:lnTo>
                    <a:lnTo>
                      <a:pt x="1278" y="750"/>
                    </a:lnTo>
                    <a:lnTo>
                      <a:pt x="1277" y="756"/>
                    </a:lnTo>
                    <a:lnTo>
                      <a:pt x="1281" y="759"/>
                    </a:lnTo>
                    <a:lnTo>
                      <a:pt x="1286" y="762"/>
                    </a:lnTo>
                    <a:lnTo>
                      <a:pt x="1290" y="762"/>
                    </a:lnTo>
                    <a:lnTo>
                      <a:pt x="1290" y="767"/>
                    </a:lnTo>
                    <a:lnTo>
                      <a:pt x="1292" y="768"/>
                    </a:lnTo>
                    <a:lnTo>
                      <a:pt x="1297" y="769"/>
                    </a:lnTo>
                    <a:lnTo>
                      <a:pt x="1307" y="775"/>
                    </a:lnTo>
                    <a:lnTo>
                      <a:pt x="1308" y="779"/>
                    </a:lnTo>
                    <a:lnTo>
                      <a:pt x="1311" y="790"/>
                    </a:lnTo>
                    <a:lnTo>
                      <a:pt x="1311" y="802"/>
                    </a:lnTo>
                    <a:lnTo>
                      <a:pt x="1315" y="809"/>
                    </a:lnTo>
                    <a:lnTo>
                      <a:pt x="1320" y="810"/>
                    </a:lnTo>
                    <a:lnTo>
                      <a:pt x="1322" y="808"/>
                    </a:lnTo>
                    <a:lnTo>
                      <a:pt x="1326" y="810"/>
                    </a:lnTo>
                    <a:lnTo>
                      <a:pt x="1329" y="813"/>
                    </a:lnTo>
                    <a:lnTo>
                      <a:pt x="1333" y="812"/>
                    </a:lnTo>
                    <a:lnTo>
                      <a:pt x="1337" y="813"/>
                    </a:lnTo>
                    <a:lnTo>
                      <a:pt x="1343" y="814"/>
                    </a:lnTo>
                    <a:lnTo>
                      <a:pt x="1347" y="814"/>
                    </a:lnTo>
                    <a:lnTo>
                      <a:pt x="1348" y="813"/>
                    </a:lnTo>
                    <a:lnTo>
                      <a:pt x="1351" y="812"/>
                    </a:lnTo>
                    <a:lnTo>
                      <a:pt x="1353" y="813"/>
                    </a:lnTo>
                    <a:lnTo>
                      <a:pt x="1353" y="815"/>
                    </a:lnTo>
                    <a:lnTo>
                      <a:pt x="1354" y="818"/>
                    </a:lnTo>
                    <a:lnTo>
                      <a:pt x="1356" y="819"/>
                    </a:lnTo>
                    <a:lnTo>
                      <a:pt x="1358" y="819"/>
                    </a:lnTo>
                    <a:lnTo>
                      <a:pt x="1358" y="821"/>
                    </a:lnTo>
                    <a:lnTo>
                      <a:pt x="1361" y="822"/>
                    </a:lnTo>
                    <a:lnTo>
                      <a:pt x="1366" y="822"/>
                    </a:lnTo>
                    <a:lnTo>
                      <a:pt x="1367" y="824"/>
                    </a:lnTo>
                    <a:lnTo>
                      <a:pt x="1367" y="825"/>
                    </a:lnTo>
                    <a:lnTo>
                      <a:pt x="1366" y="826"/>
                    </a:lnTo>
                    <a:lnTo>
                      <a:pt x="1366" y="827"/>
                    </a:lnTo>
                    <a:lnTo>
                      <a:pt x="1367" y="828"/>
                    </a:lnTo>
                    <a:lnTo>
                      <a:pt x="1368" y="828"/>
                    </a:lnTo>
                    <a:lnTo>
                      <a:pt x="1368" y="832"/>
                    </a:lnTo>
                    <a:lnTo>
                      <a:pt x="1369" y="833"/>
                    </a:lnTo>
                    <a:lnTo>
                      <a:pt x="1373" y="833"/>
                    </a:lnTo>
                    <a:lnTo>
                      <a:pt x="1378" y="833"/>
                    </a:lnTo>
                    <a:lnTo>
                      <a:pt x="1382" y="833"/>
                    </a:lnTo>
                    <a:lnTo>
                      <a:pt x="1383" y="833"/>
                    </a:lnTo>
                    <a:lnTo>
                      <a:pt x="1388" y="837"/>
                    </a:lnTo>
                    <a:lnTo>
                      <a:pt x="1392" y="837"/>
                    </a:lnTo>
                    <a:lnTo>
                      <a:pt x="1394" y="837"/>
                    </a:lnTo>
                    <a:lnTo>
                      <a:pt x="1396" y="839"/>
                    </a:lnTo>
                    <a:lnTo>
                      <a:pt x="1397" y="842"/>
                    </a:lnTo>
                    <a:lnTo>
                      <a:pt x="1398" y="844"/>
                    </a:lnTo>
                    <a:lnTo>
                      <a:pt x="1402" y="842"/>
                    </a:lnTo>
                    <a:lnTo>
                      <a:pt x="1409" y="837"/>
                    </a:lnTo>
                    <a:lnTo>
                      <a:pt x="1411" y="837"/>
                    </a:lnTo>
                    <a:lnTo>
                      <a:pt x="1413" y="839"/>
                    </a:lnTo>
                    <a:lnTo>
                      <a:pt x="1414" y="838"/>
                    </a:lnTo>
                    <a:lnTo>
                      <a:pt x="1417" y="840"/>
                    </a:lnTo>
                    <a:lnTo>
                      <a:pt x="1417" y="839"/>
                    </a:lnTo>
                    <a:lnTo>
                      <a:pt x="1417" y="837"/>
                    </a:lnTo>
                    <a:lnTo>
                      <a:pt x="1418" y="836"/>
                    </a:lnTo>
                    <a:lnTo>
                      <a:pt x="1421" y="834"/>
                    </a:lnTo>
                    <a:lnTo>
                      <a:pt x="1424" y="836"/>
                    </a:lnTo>
                    <a:lnTo>
                      <a:pt x="1428" y="837"/>
                    </a:lnTo>
                    <a:lnTo>
                      <a:pt x="1429" y="836"/>
                    </a:lnTo>
                    <a:lnTo>
                      <a:pt x="1428" y="831"/>
                    </a:lnTo>
                    <a:lnTo>
                      <a:pt x="1428" y="830"/>
                    </a:lnTo>
                    <a:lnTo>
                      <a:pt x="1429" y="828"/>
                    </a:lnTo>
                    <a:lnTo>
                      <a:pt x="1432" y="828"/>
                    </a:lnTo>
                    <a:lnTo>
                      <a:pt x="1433" y="830"/>
                    </a:lnTo>
                    <a:lnTo>
                      <a:pt x="1433" y="831"/>
                    </a:lnTo>
                    <a:lnTo>
                      <a:pt x="1434" y="830"/>
                    </a:lnTo>
                    <a:lnTo>
                      <a:pt x="1434" y="826"/>
                    </a:lnTo>
                    <a:lnTo>
                      <a:pt x="1433" y="822"/>
                    </a:lnTo>
                    <a:lnTo>
                      <a:pt x="1431" y="819"/>
                    </a:lnTo>
                    <a:lnTo>
                      <a:pt x="1431" y="818"/>
                    </a:lnTo>
                    <a:lnTo>
                      <a:pt x="1432" y="818"/>
                    </a:lnTo>
                    <a:lnTo>
                      <a:pt x="1434" y="819"/>
                    </a:lnTo>
                    <a:lnTo>
                      <a:pt x="1434" y="820"/>
                    </a:lnTo>
                    <a:lnTo>
                      <a:pt x="1437" y="820"/>
                    </a:lnTo>
                    <a:lnTo>
                      <a:pt x="1437" y="815"/>
                    </a:lnTo>
                    <a:lnTo>
                      <a:pt x="1439" y="815"/>
                    </a:lnTo>
                    <a:lnTo>
                      <a:pt x="1442" y="818"/>
                    </a:lnTo>
                    <a:lnTo>
                      <a:pt x="1442" y="818"/>
                    </a:lnTo>
                    <a:lnTo>
                      <a:pt x="1449" y="812"/>
                    </a:lnTo>
                    <a:lnTo>
                      <a:pt x="1451" y="807"/>
                    </a:lnTo>
                    <a:lnTo>
                      <a:pt x="1452" y="807"/>
                    </a:lnTo>
                    <a:lnTo>
                      <a:pt x="1453" y="808"/>
                    </a:lnTo>
                    <a:lnTo>
                      <a:pt x="1456" y="807"/>
                    </a:lnTo>
                    <a:lnTo>
                      <a:pt x="1459" y="801"/>
                    </a:lnTo>
                    <a:lnTo>
                      <a:pt x="1459" y="797"/>
                    </a:lnTo>
                    <a:lnTo>
                      <a:pt x="1458" y="795"/>
                    </a:lnTo>
                    <a:lnTo>
                      <a:pt x="1461" y="792"/>
                    </a:lnTo>
                    <a:lnTo>
                      <a:pt x="1464" y="792"/>
                    </a:lnTo>
                    <a:lnTo>
                      <a:pt x="1468" y="796"/>
                    </a:lnTo>
                    <a:lnTo>
                      <a:pt x="1471" y="796"/>
                    </a:lnTo>
                    <a:lnTo>
                      <a:pt x="1473" y="794"/>
                    </a:lnTo>
                    <a:lnTo>
                      <a:pt x="1474" y="791"/>
                    </a:lnTo>
                    <a:lnTo>
                      <a:pt x="1477" y="791"/>
                    </a:lnTo>
                    <a:lnTo>
                      <a:pt x="1477" y="792"/>
                    </a:lnTo>
                    <a:lnTo>
                      <a:pt x="1480" y="790"/>
                    </a:lnTo>
                    <a:lnTo>
                      <a:pt x="1483" y="789"/>
                    </a:lnTo>
                    <a:lnTo>
                      <a:pt x="1485" y="789"/>
                    </a:lnTo>
                    <a:lnTo>
                      <a:pt x="1487" y="786"/>
                    </a:lnTo>
                    <a:lnTo>
                      <a:pt x="1485" y="781"/>
                    </a:lnTo>
                    <a:lnTo>
                      <a:pt x="1483" y="779"/>
                    </a:lnTo>
                    <a:lnTo>
                      <a:pt x="1484" y="777"/>
                    </a:lnTo>
                    <a:lnTo>
                      <a:pt x="1485" y="777"/>
                    </a:lnTo>
                    <a:lnTo>
                      <a:pt x="1487" y="777"/>
                    </a:lnTo>
                    <a:lnTo>
                      <a:pt x="1488" y="779"/>
                    </a:lnTo>
                    <a:lnTo>
                      <a:pt x="1490" y="777"/>
                    </a:lnTo>
                    <a:lnTo>
                      <a:pt x="1490" y="772"/>
                    </a:lnTo>
                    <a:lnTo>
                      <a:pt x="1488" y="768"/>
                    </a:lnTo>
                    <a:lnTo>
                      <a:pt x="1484" y="768"/>
                    </a:lnTo>
                    <a:lnTo>
                      <a:pt x="1480" y="769"/>
                    </a:lnTo>
                    <a:lnTo>
                      <a:pt x="1479" y="768"/>
                    </a:lnTo>
                    <a:lnTo>
                      <a:pt x="1479" y="766"/>
                    </a:lnTo>
                    <a:lnTo>
                      <a:pt x="1482" y="765"/>
                    </a:lnTo>
                    <a:lnTo>
                      <a:pt x="1484" y="766"/>
                    </a:lnTo>
                    <a:lnTo>
                      <a:pt x="1485" y="765"/>
                    </a:lnTo>
                    <a:lnTo>
                      <a:pt x="1485" y="762"/>
                    </a:lnTo>
                    <a:lnTo>
                      <a:pt x="1483" y="759"/>
                    </a:lnTo>
                    <a:lnTo>
                      <a:pt x="1483" y="757"/>
                    </a:lnTo>
                    <a:lnTo>
                      <a:pt x="1484" y="756"/>
                    </a:lnTo>
                    <a:lnTo>
                      <a:pt x="1489" y="755"/>
                    </a:lnTo>
                    <a:lnTo>
                      <a:pt x="1493" y="755"/>
                    </a:lnTo>
                    <a:lnTo>
                      <a:pt x="1494" y="754"/>
                    </a:lnTo>
                    <a:lnTo>
                      <a:pt x="1493" y="751"/>
                    </a:lnTo>
                    <a:lnTo>
                      <a:pt x="1485" y="748"/>
                    </a:lnTo>
                    <a:lnTo>
                      <a:pt x="1485" y="739"/>
                    </a:lnTo>
                    <a:lnTo>
                      <a:pt x="1489" y="738"/>
                    </a:lnTo>
                    <a:lnTo>
                      <a:pt x="1493" y="739"/>
                    </a:lnTo>
                    <a:lnTo>
                      <a:pt x="1495" y="738"/>
                    </a:lnTo>
                    <a:lnTo>
                      <a:pt x="1495" y="737"/>
                    </a:lnTo>
                    <a:lnTo>
                      <a:pt x="1493" y="733"/>
                    </a:lnTo>
                    <a:lnTo>
                      <a:pt x="1490" y="731"/>
                    </a:lnTo>
                    <a:lnTo>
                      <a:pt x="1490" y="730"/>
                    </a:lnTo>
                    <a:lnTo>
                      <a:pt x="1493" y="730"/>
                    </a:lnTo>
                    <a:lnTo>
                      <a:pt x="1499" y="731"/>
                    </a:lnTo>
                    <a:lnTo>
                      <a:pt x="1502" y="731"/>
                    </a:lnTo>
                    <a:lnTo>
                      <a:pt x="1504" y="733"/>
                    </a:lnTo>
                    <a:lnTo>
                      <a:pt x="1507" y="733"/>
                    </a:lnTo>
                    <a:lnTo>
                      <a:pt x="1507" y="731"/>
                    </a:lnTo>
                    <a:lnTo>
                      <a:pt x="1510" y="728"/>
                    </a:lnTo>
                    <a:lnTo>
                      <a:pt x="1510" y="728"/>
                    </a:lnTo>
                    <a:lnTo>
                      <a:pt x="1509" y="727"/>
                    </a:lnTo>
                    <a:lnTo>
                      <a:pt x="1507" y="727"/>
                    </a:lnTo>
                    <a:lnTo>
                      <a:pt x="1507" y="726"/>
                    </a:lnTo>
                    <a:lnTo>
                      <a:pt x="1512" y="724"/>
                    </a:lnTo>
                    <a:lnTo>
                      <a:pt x="1515" y="722"/>
                    </a:lnTo>
                    <a:lnTo>
                      <a:pt x="1518" y="722"/>
                    </a:lnTo>
                    <a:lnTo>
                      <a:pt x="1520" y="725"/>
                    </a:lnTo>
                    <a:lnTo>
                      <a:pt x="1527" y="725"/>
                    </a:lnTo>
                    <a:lnTo>
                      <a:pt x="1530" y="725"/>
                    </a:lnTo>
                    <a:lnTo>
                      <a:pt x="1532" y="726"/>
                    </a:lnTo>
                    <a:lnTo>
                      <a:pt x="1532" y="728"/>
                    </a:lnTo>
                    <a:lnTo>
                      <a:pt x="1528" y="731"/>
                    </a:lnTo>
                    <a:lnTo>
                      <a:pt x="1528" y="735"/>
                    </a:lnTo>
                    <a:lnTo>
                      <a:pt x="1530" y="738"/>
                    </a:lnTo>
                    <a:lnTo>
                      <a:pt x="1537" y="743"/>
                    </a:lnTo>
                    <a:lnTo>
                      <a:pt x="1539" y="743"/>
                    </a:lnTo>
                    <a:lnTo>
                      <a:pt x="1544" y="742"/>
                    </a:lnTo>
                    <a:lnTo>
                      <a:pt x="1543" y="738"/>
                    </a:lnTo>
                    <a:lnTo>
                      <a:pt x="1545" y="736"/>
                    </a:lnTo>
                    <a:lnTo>
                      <a:pt x="1549" y="736"/>
                    </a:lnTo>
                    <a:lnTo>
                      <a:pt x="1550" y="735"/>
                    </a:lnTo>
                    <a:lnTo>
                      <a:pt x="1550" y="727"/>
                    </a:lnTo>
                    <a:lnTo>
                      <a:pt x="1549" y="725"/>
                    </a:lnTo>
                    <a:lnTo>
                      <a:pt x="1552" y="721"/>
                    </a:lnTo>
                    <a:lnTo>
                      <a:pt x="1558" y="721"/>
                    </a:lnTo>
                    <a:lnTo>
                      <a:pt x="1565" y="725"/>
                    </a:lnTo>
                    <a:lnTo>
                      <a:pt x="1567" y="730"/>
                    </a:lnTo>
                    <a:lnTo>
                      <a:pt x="1567" y="731"/>
                    </a:lnTo>
                    <a:lnTo>
                      <a:pt x="1574" y="732"/>
                    </a:lnTo>
                    <a:lnTo>
                      <a:pt x="1577" y="733"/>
                    </a:lnTo>
                    <a:lnTo>
                      <a:pt x="1580" y="736"/>
                    </a:lnTo>
                    <a:lnTo>
                      <a:pt x="1584" y="735"/>
                    </a:lnTo>
                    <a:lnTo>
                      <a:pt x="1584" y="731"/>
                    </a:lnTo>
                    <a:lnTo>
                      <a:pt x="1584" y="727"/>
                    </a:lnTo>
                    <a:lnTo>
                      <a:pt x="1585" y="726"/>
                    </a:lnTo>
                    <a:lnTo>
                      <a:pt x="1587" y="726"/>
                    </a:lnTo>
                    <a:lnTo>
                      <a:pt x="1592" y="735"/>
                    </a:lnTo>
                    <a:lnTo>
                      <a:pt x="1595" y="741"/>
                    </a:lnTo>
                    <a:lnTo>
                      <a:pt x="1603" y="744"/>
                    </a:lnTo>
                    <a:lnTo>
                      <a:pt x="1612" y="747"/>
                    </a:lnTo>
                    <a:lnTo>
                      <a:pt x="1623" y="756"/>
                    </a:lnTo>
                    <a:lnTo>
                      <a:pt x="1643" y="763"/>
                    </a:lnTo>
                    <a:lnTo>
                      <a:pt x="1653" y="768"/>
                    </a:lnTo>
                    <a:lnTo>
                      <a:pt x="1664" y="768"/>
                    </a:lnTo>
                    <a:lnTo>
                      <a:pt x="1670" y="767"/>
                    </a:lnTo>
                    <a:lnTo>
                      <a:pt x="1675" y="768"/>
                    </a:lnTo>
                    <a:lnTo>
                      <a:pt x="1683" y="775"/>
                    </a:lnTo>
                    <a:lnTo>
                      <a:pt x="1689" y="781"/>
                    </a:lnTo>
                    <a:lnTo>
                      <a:pt x="1691" y="789"/>
                    </a:lnTo>
                    <a:lnTo>
                      <a:pt x="1694" y="795"/>
                    </a:lnTo>
                    <a:lnTo>
                      <a:pt x="1699" y="797"/>
                    </a:lnTo>
                    <a:lnTo>
                      <a:pt x="1700" y="801"/>
                    </a:lnTo>
                    <a:lnTo>
                      <a:pt x="1696" y="804"/>
                    </a:lnTo>
                    <a:lnTo>
                      <a:pt x="1696" y="807"/>
                    </a:lnTo>
                    <a:lnTo>
                      <a:pt x="1700" y="814"/>
                    </a:lnTo>
                    <a:lnTo>
                      <a:pt x="1706" y="815"/>
                    </a:lnTo>
                    <a:lnTo>
                      <a:pt x="1709" y="816"/>
                    </a:lnTo>
                    <a:lnTo>
                      <a:pt x="1709" y="819"/>
                    </a:lnTo>
                    <a:lnTo>
                      <a:pt x="1706" y="826"/>
                    </a:lnTo>
                    <a:lnTo>
                      <a:pt x="1704" y="830"/>
                    </a:lnTo>
                    <a:lnTo>
                      <a:pt x="1705" y="833"/>
                    </a:lnTo>
                    <a:lnTo>
                      <a:pt x="1709" y="834"/>
                    </a:lnTo>
                    <a:lnTo>
                      <a:pt x="1715" y="831"/>
                    </a:lnTo>
                    <a:lnTo>
                      <a:pt x="1720" y="827"/>
                    </a:lnTo>
                    <a:lnTo>
                      <a:pt x="1724" y="827"/>
                    </a:lnTo>
                    <a:lnTo>
                      <a:pt x="1725" y="831"/>
                    </a:lnTo>
                    <a:lnTo>
                      <a:pt x="1724" y="837"/>
                    </a:lnTo>
                    <a:lnTo>
                      <a:pt x="1724" y="842"/>
                    </a:lnTo>
                    <a:lnTo>
                      <a:pt x="1728" y="847"/>
                    </a:lnTo>
                    <a:lnTo>
                      <a:pt x="1728" y="850"/>
                    </a:lnTo>
                    <a:lnTo>
                      <a:pt x="1726" y="853"/>
                    </a:lnTo>
                    <a:lnTo>
                      <a:pt x="1728" y="857"/>
                    </a:lnTo>
                    <a:lnTo>
                      <a:pt x="1733" y="865"/>
                    </a:lnTo>
                    <a:lnTo>
                      <a:pt x="1735" y="865"/>
                    </a:lnTo>
                    <a:lnTo>
                      <a:pt x="1736" y="861"/>
                    </a:lnTo>
                    <a:lnTo>
                      <a:pt x="1734" y="855"/>
                    </a:lnTo>
                    <a:lnTo>
                      <a:pt x="1733" y="853"/>
                    </a:lnTo>
                    <a:lnTo>
                      <a:pt x="1733" y="851"/>
                    </a:lnTo>
                    <a:lnTo>
                      <a:pt x="1734" y="850"/>
                    </a:lnTo>
                    <a:lnTo>
                      <a:pt x="1741" y="851"/>
                    </a:lnTo>
                    <a:lnTo>
                      <a:pt x="1744" y="850"/>
                    </a:lnTo>
                    <a:lnTo>
                      <a:pt x="1748" y="851"/>
                    </a:lnTo>
                    <a:lnTo>
                      <a:pt x="1749" y="855"/>
                    </a:lnTo>
                    <a:lnTo>
                      <a:pt x="1748" y="860"/>
                    </a:lnTo>
                    <a:lnTo>
                      <a:pt x="1744" y="863"/>
                    </a:lnTo>
                    <a:lnTo>
                      <a:pt x="1744" y="867"/>
                    </a:lnTo>
                    <a:lnTo>
                      <a:pt x="1748" y="875"/>
                    </a:lnTo>
                    <a:lnTo>
                      <a:pt x="1745" y="877"/>
                    </a:lnTo>
                    <a:lnTo>
                      <a:pt x="1741" y="875"/>
                    </a:lnTo>
                    <a:lnTo>
                      <a:pt x="1740" y="877"/>
                    </a:lnTo>
                    <a:lnTo>
                      <a:pt x="1740" y="878"/>
                    </a:lnTo>
                    <a:lnTo>
                      <a:pt x="1743" y="881"/>
                    </a:lnTo>
                    <a:lnTo>
                      <a:pt x="1748" y="890"/>
                    </a:lnTo>
                    <a:lnTo>
                      <a:pt x="1755" y="896"/>
                    </a:lnTo>
                    <a:lnTo>
                      <a:pt x="1760" y="898"/>
                    </a:lnTo>
                    <a:lnTo>
                      <a:pt x="1761" y="896"/>
                    </a:lnTo>
                    <a:lnTo>
                      <a:pt x="1759" y="891"/>
                    </a:lnTo>
                    <a:lnTo>
                      <a:pt x="1756" y="887"/>
                    </a:lnTo>
                    <a:lnTo>
                      <a:pt x="1756" y="885"/>
                    </a:lnTo>
                    <a:lnTo>
                      <a:pt x="1760" y="885"/>
                    </a:lnTo>
                    <a:lnTo>
                      <a:pt x="1766" y="887"/>
                    </a:lnTo>
                    <a:lnTo>
                      <a:pt x="1771" y="893"/>
                    </a:lnTo>
                    <a:lnTo>
                      <a:pt x="1776" y="901"/>
                    </a:lnTo>
                    <a:lnTo>
                      <a:pt x="1776" y="912"/>
                    </a:lnTo>
                    <a:lnTo>
                      <a:pt x="1776" y="918"/>
                    </a:lnTo>
                    <a:lnTo>
                      <a:pt x="1781" y="922"/>
                    </a:lnTo>
                    <a:lnTo>
                      <a:pt x="1786" y="922"/>
                    </a:lnTo>
                    <a:lnTo>
                      <a:pt x="1790" y="918"/>
                    </a:lnTo>
                    <a:lnTo>
                      <a:pt x="1791" y="914"/>
                    </a:lnTo>
                    <a:lnTo>
                      <a:pt x="1794" y="913"/>
                    </a:lnTo>
                    <a:lnTo>
                      <a:pt x="1795" y="914"/>
                    </a:lnTo>
                    <a:lnTo>
                      <a:pt x="1801" y="918"/>
                    </a:lnTo>
                    <a:lnTo>
                      <a:pt x="1804" y="918"/>
                    </a:lnTo>
                    <a:lnTo>
                      <a:pt x="1804" y="914"/>
                    </a:lnTo>
                    <a:lnTo>
                      <a:pt x="1801" y="912"/>
                    </a:lnTo>
                    <a:lnTo>
                      <a:pt x="1801" y="910"/>
                    </a:lnTo>
                    <a:lnTo>
                      <a:pt x="1804" y="910"/>
                    </a:lnTo>
                    <a:lnTo>
                      <a:pt x="1809" y="914"/>
                    </a:lnTo>
                    <a:lnTo>
                      <a:pt x="1814" y="915"/>
                    </a:lnTo>
                    <a:lnTo>
                      <a:pt x="1815" y="914"/>
                    </a:lnTo>
                    <a:lnTo>
                      <a:pt x="1816" y="908"/>
                    </a:lnTo>
                    <a:lnTo>
                      <a:pt x="1819" y="908"/>
                    </a:lnTo>
                    <a:lnTo>
                      <a:pt x="1821" y="908"/>
                    </a:lnTo>
                    <a:lnTo>
                      <a:pt x="1824" y="913"/>
                    </a:lnTo>
                    <a:lnTo>
                      <a:pt x="1829" y="921"/>
                    </a:lnTo>
                    <a:lnTo>
                      <a:pt x="1834" y="922"/>
                    </a:lnTo>
                    <a:lnTo>
                      <a:pt x="1839" y="922"/>
                    </a:lnTo>
                    <a:lnTo>
                      <a:pt x="1844" y="925"/>
                    </a:lnTo>
                    <a:lnTo>
                      <a:pt x="1845" y="928"/>
                    </a:lnTo>
                    <a:lnTo>
                      <a:pt x="1844" y="934"/>
                    </a:lnTo>
                    <a:lnTo>
                      <a:pt x="1840" y="940"/>
                    </a:lnTo>
                    <a:lnTo>
                      <a:pt x="1854" y="940"/>
                    </a:lnTo>
                    <a:lnTo>
                      <a:pt x="1861" y="938"/>
                    </a:lnTo>
                    <a:lnTo>
                      <a:pt x="1864" y="938"/>
                    </a:lnTo>
                    <a:lnTo>
                      <a:pt x="1866" y="939"/>
                    </a:lnTo>
                    <a:lnTo>
                      <a:pt x="1869" y="942"/>
                    </a:lnTo>
                    <a:lnTo>
                      <a:pt x="1872" y="939"/>
                    </a:lnTo>
                    <a:lnTo>
                      <a:pt x="1876" y="940"/>
                    </a:lnTo>
                    <a:lnTo>
                      <a:pt x="1877" y="944"/>
                    </a:lnTo>
                    <a:lnTo>
                      <a:pt x="1876" y="949"/>
                    </a:lnTo>
                    <a:lnTo>
                      <a:pt x="1877" y="951"/>
                    </a:lnTo>
                    <a:lnTo>
                      <a:pt x="1881" y="951"/>
                    </a:lnTo>
                    <a:lnTo>
                      <a:pt x="1882" y="954"/>
                    </a:lnTo>
                    <a:lnTo>
                      <a:pt x="1879" y="961"/>
                    </a:lnTo>
                    <a:lnTo>
                      <a:pt x="1872" y="965"/>
                    </a:lnTo>
                    <a:lnTo>
                      <a:pt x="1871" y="967"/>
                    </a:lnTo>
                    <a:lnTo>
                      <a:pt x="1874" y="968"/>
                    </a:lnTo>
                    <a:lnTo>
                      <a:pt x="1879" y="968"/>
                    </a:lnTo>
                    <a:lnTo>
                      <a:pt x="1880" y="971"/>
                    </a:lnTo>
                    <a:lnTo>
                      <a:pt x="1879" y="975"/>
                    </a:lnTo>
                    <a:lnTo>
                      <a:pt x="1880" y="980"/>
                    </a:lnTo>
                    <a:lnTo>
                      <a:pt x="1885" y="980"/>
                    </a:lnTo>
                    <a:lnTo>
                      <a:pt x="1889" y="981"/>
                    </a:lnTo>
                    <a:lnTo>
                      <a:pt x="1892" y="986"/>
                    </a:lnTo>
                    <a:lnTo>
                      <a:pt x="1895" y="989"/>
                    </a:lnTo>
                    <a:lnTo>
                      <a:pt x="1899" y="987"/>
                    </a:lnTo>
                    <a:lnTo>
                      <a:pt x="1899" y="985"/>
                    </a:lnTo>
                    <a:lnTo>
                      <a:pt x="1899" y="980"/>
                    </a:lnTo>
                    <a:lnTo>
                      <a:pt x="1900" y="978"/>
                    </a:lnTo>
                    <a:lnTo>
                      <a:pt x="1902" y="978"/>
                    </a:lnTo>
                    <a:lnTo>
                      <a:pt x="1904" y="981"/>
                    </a:lnTo>
                    <a:lnTo>
                      <a:pt x="1906" y="985"/>
                    </a:lnTo>
                    <a:lnTo>
                      <a:pt x="1909" y="992"/>
                    </a:lnTo>
                    <a:lnTo>
                      <a:pt x="1912" y="997"/>
                    </a:lnTo>
                    <a:lnTo>
                      <a:pt x="1911" y="1002"/>
                    </a:lnTo>
                    <a:lnTo>
                      <a:pt x="1906" y="1008"/>
                    </a:lnTo>
                    <a:lnTo>
                      <a:pt x="1906" y="1012"/>
                    </a:lnTo>
                    <a:lnTo>
                      <a:pt x="1909" y="1016"/>
                    </a:lnTo>
                    <a:lnTo>
                      <a:pt x="1915" y="1015"/>
                    </a:lnTo>
                    <a:lnTo>
                      <a:pt x="1917" y="1019"/>
                    </a:lnTo>
                    <a:lnTo>
                      <a:pt x="1917" y="1021"/>
                    </a:lnTo>
                    <a:lnTo>
                      <a:pt x="1910" y="1024"/>
                    </a:lnTo>
                    <a:lnTo>
                      <a:pt x="1909" y="1026"/>
                    </a:lnTo>
                    <a:lnTo>
                      <a:pt x="1912" y="1030"/>
                    </a:lnTo>
                    <a:lnTo>
                      <a:pt x="1921" y="1030"/>
                    </a:lnTo>
                    <a:lnTo>
                      <a:pt x="1925" y="1026"/>
                    </a:lnTo>
                    <a:lnTo>
                      <a:pt x="1925" y="1024"/>
                    </a:lnTo>
                    <a:lnTo>
                      <a:pt x="1924" y="1021"/>
                    </a:lnTo>
                    <a:lnTo>
                      <a:pt x="1924" y="1020"/>
                    </a:lnTo>
                    <a:lnTo>
                      <a:pt x="1925" y="1020"/>
                    </a:lnTo>
                    <a:lnTo>
                      <a:pt x="1934" y="1022"/>
                    </a:lnTo>
                    <a:lnTo>
                      <a:pt x="1939" y="1026"/>
                    </a:lnTo>
                    <a:lnTo>
                      <a:pt x="1942" y="1033"/>
                    </a:lnTo>
                    <a:lnTo>
                      <a:pt x="1942" y="1038"/>
                    </a:lnTo>
                    <a:lnTo>
                      <a:pt x="1944" y="1042"/>
                    </a:lnTo>
                    <a:lnTo>
                      <a:pt x="1947" y="1042"/>
                    </a:lnTo>
                    <a:lnTo>
                      <a:pt x="1950" y="1044"/>
                    </a:lnTo>
                    <a:lnTo>
                      <a:pt x="1947" y="1045"/>
                    </a:lnTo>
                    <a:lnTo>
                      <a:pt x="1946" y="1046"/>
                    </a:lnTo>
                    <a:lnTo>
                      <a:pt x="1945" y="1050"/>
                    </a:lnTo>
                    <a:lnTo>
                      <a:pt x="1946" y="1056"/>
                    </a:lnTo>
                    <a:lnTo>
                      <a:pt x="1946" y="1060"/>
                    </a:lnTo>
                    <a:lnTo>
                      <a:pt x="1942" y="1062"/>
                    </a:lnTo>
                    <a:lnTo>
                      <a:pt x="1939" y="1063"/>
                    </a:lnTo>
                    <a:lnTo>
                      <a:pt x="1939" y="1065"/>
                    </a:lnTo>
                    <a:lnTo>
                      <a:pt x="1942" y="1067"/>
                    </a:lnTo>
                    <a:lnTo>
                      <a:pt x="1947" y="1069"/>
                    </a:lnTo>
                    <a:lnTo>
                      <a:pt x="1953" y="1069"/>
                    </a:lnTo>
                    <a:lnTo>
                      <a:pt x="1960" y="1066"/>
                    </a:lnTo>
                    <a:lnTo>
                      <a:pt x="1961" y="1063"/>
                    </a:lnTo>
                    <a:lnTo>
                      <a:pt x="1961" y="1062"/>
                    </a:lnTo>
                    <a:lnTo>
                      <a:pt x="1957" y="1058"/>
                    </a:lnTo>
                    <a:lnTo>
                      <a:pt x="1958" y="1058"/>
                    </a:lnTo>
                    <a:lnTo>
                      <a:pt x="1961" y="1057"/>
                    </a:lnTo>
                    <a:lnTo>
                      <a:pt x="1967" y="1061"/>
                    </a:lnTo>
                    <a:lnTo>
                      <a:pt x="1975" y="1060"/>
                    </a:lnTo>
                    <a:lnTo>
                      <a:pt x="1975" y="1061"/>
                    </a:lnTo>
                    <a:lnTo>
                      <a:pt x="1973" y="1063"/>
                    </a:lnTo>
                    <a:lnTo>
                      <a:pt x="1973" y="1069"/>
                    </a:lnTo>
                    <a:lnTo>
                      <a:pt x="1971" y="1069"/>
                    </a:lnTo>
                    <a:lnTo>
                      <a:pt x="1968" y="1071"/>
                    </a:lnTo>
                    <a:lnTo>
                      <a:pt x="1967" y="1072"/>
                    </a:lnTo>
                    <a:lnTo>
                      <a:pt x="1968" y="1073"/>
                    </a:lnTo>
                    <a:lnTo>
                      <a:pt x="1976" y="1075"/>
                    </a:lnTo>
                    <a:lnTo>
                      <a:pt x="1981" y="1075"/>
                    </a:lnTo>
                    <a:lnTo>
                      <a:pt x="1983" y="1077"/>
                    </a:lnTo>
                    <a:lnTo>
                      <a:pt x="1982" y="1083"/>
                    </a:lnTo>
                    <a:lnTo>
                      <a:pt x="1986" y="1090"/>
                    </a:lnTo>
                    <a:lnTo>
                      <a:pt x="1988" y="1091"/>
                    </a:lnTo>
                    <a:lnTo>
                      <a:pt x="1992" y="1090"/>
                    </a:lnTo>
                    <a:lnTo>
                      <a:pt x="1995" y="1085"/>
                    </a:lnTo>
                    <a:lnTo>
                      <a:pt x="1998" y="1083"/>
                    </a:lnTo>
                    <a:lnTo>
                      <a:pt x="2002" y="1081"/>
                    </a:lnTo>
                    <a:lnTo>
                      <a:pt x="2005" y="1081"/>
                    </a:lnTo>
                    <a:lnTo>
                      <a:pt x="2005" y="1084"/>
                    </a:lnTo>
                    <a:lnTo>
                      <a:pt x="2000" y="1090"/>
                    </a:lnTo>
                    <a:lnTo>
                      <a:pt x="1996" y="1092"/>
                    </a:lnTo>
                    <a:lnTo>
                      <a:pt x="1995" y="1095"/>
                    </a:lnTo>
                    <a:lnTo>
                      <a:pt x="2001" y="1103"/>
                    </a:lnTo>
                    <a:lnTo>
                      <a:pt x="2007" y="1111"/>
                    </a:lnTo>
                    <a:lnTo>
                      <a:pt x="2017" y="1118"/>
                    </a:lnTo>
                    <a:lnTo>
                      <a:pt x="2026" y="1122"/>
                    </a:lnTo>
                    <a:lnTo>
                      <a:pt x="2030" y="1124"/>
                    </a:lnTo>
                    <a:lnTo>
                      <a:pt x="2036" y="1121"/>
                    </a:lnTo>
                    <a:lnTo>
                      <a:pt x="2037" y="1122"/>
                    </a:lnTo>
                    <a:lnTo>
                      <a:pt x="2037" y="1125"/>
                    </a:lnTo>
                    <a:lnTo>
                      <a:pt x="2040" y="1127"/>
                    </a:lnTo>
                    <a:lnTo>
                      <a:pt x="2041" y="1130"/>
                    </a:lnTo>
                    <a:lnTo>
                      <a:pt x="2038" y="1131"/>
                    </a:lnTo>
                    <a:lnTo>
                      <a:pt x="2035" y="1131"/>
                    </a:lnTo>
                    <a:lnTo>
                      <a:pt x="2033" y="1131"/>
                    </a:lnTo>
                    <a:lnTo>
                      <a:pt x="2033" y="1133"/>
                    </a:lnTo>
                    <a:lnTo>
                      <a:pt x="2037" y="1133"/>
                    </a:lnTo>
                    <a:lnTo>
                      <a:pt x="2043" y="1133"/>
                    </a:lnTo>
                    <a:lnTo>
                      <a:pt x="2046" y="1133"/>
                    </a:lnTo>
                    <a:lnTo>
                      <a:pt x="2051" y="1130"/>
                    </a:lnTo>
                    <a:lnTo>
                      <a:pt x="2058" y="1122"/>
                    </a:lnTo>
                    <a:lnTo>
                      <a:pt x="2065" y="1119"/>
                    </a:lnTo>
                    <a:lnTo>
                      <a:pt x="2066" y="1119"/>
                    </a:lnTo>
                    <a:lnTo>
                      <a:pt x="2067" y="1120"/>
                    </a:lnTo>
                    <a:lnTo>
                      <a:pt x="2065" y="1122"/>
                    </a:lnTo>
                    <a:lnTo>
                      <a:pt x="2060" y="1127"/>
                    </a:lnTo>
                    <a:lnTo>
                      <a:pt x="2058" y="1128"/>
                    </a:lnTo>
                    <a:lnTo>
                      <a:pt x="2058" y="1131"/>
                    </a:lnTo>
                    <a:lnTo>
                      <a:pt x="2058" y="1134"/>
                    </a:lnTo>
                    <a:lnTo>
                      <a:pt x="2055" y="1139"/>
                    </a:lnTo>
                    <a:lnTo>
                      <a:pt x="2056" y="1142"/>
                    </a:lnTo>
                    <a:lnTo>
                      <a:pt x="2063" y="1138"/>
                    </a:lnTo>
                    <a:lnTo>
                      <a:pt x="2072" y="1137"/>
                    </a:lnTo>
                    <a:lnTo>
                      <a:pt x="2076" y="1139"/>
                    </a:lnTo>
                    <a:lnTo>
                      <a:pt x="2081" y="1144"/>
                    </a:lnTo>
                    <a:lnTo>
                      <a:pt x="2081" y="1149"/>
                    </a:lnTo>
                    <a:lnTo>
                      <a:pt x="2075" y="1154"/>
                    </a:lnTo>
                    <a:lnTo>
                      <a:pt x="2073" y="1156"/>
                    </a:lnTo>
                    <a:lnTo>
                      <a:pt x="2077" y="1158"/>
                    </a:lnTo>
                    <a:lnTo>
                      <a:pt x="2081" y="1157"/>
                    </a:lnTo>
                    <a:lnTo>
                      <a:pt x="2086" y="1155"/>
                    </a:lnTo>
                    <a:lnTo>
                      <a:pt x="2088" y="1155"/>
                    </a:lnTo>
                    <a:lnTo>
                      <a:pt x="2092" y="1154"/>
                    </a:lnTo>
                    <a:lnTo>
                      <a:pt x="2095" y="1150"/>
                    </a:lnTo>
                    <a:lnTo>
                      <a:pt x="2100" y="1145"/>
                    </a:lnTo>
                    <a:lnTo>
                      <a:pt x="2101" y="1134"/>
                    </a:lnTo>
                    <a:lnTo>
                      <a:pt x="2105" y="1132"/>
                    </a:lnTo>
                    <a:lnTo>
                      <a:pt x="2106" y="1133"/>
                    </a:lnTo>
                    <a:lnTo>
                      <a:pt x="2111" y="1136"/>
                    </a:lnTo>
                    <a:lnTo>
                      <a:pt x="2112" y="1140"/>
                    </a:lnTo>
                    <a:lnTo>
                      <a:pt x="2111" y="1143"/>
                    </a:lnTo>
                    <a:lnTo>
                      <a:pt x="2107" y="1145"/>
                    </a:lnTo>
                    <a:lnTo>
                      <a:pt x="2107" y="1148"/>
                    </a:lnTo>
                    <a:lnTo>
                      <a:pt x="2112" y="1150"/>
                    </a:lnTo>
                    <a:lnTo>
                      <a:pt x="2113" y="1152"/>
                    </a:lnTo>
                    <a:lnTo>
                      <a:pt x="2122" y="1151"/>
                    </a:lnTo>
                    <a:lnTo>
                      <a:pt x="2131" y="1150"/>
                    </a:lnTo>
                    <a:lnTo>
                      <a:pt x="2134" y="1144"/>
                    </a:lnTo>
                    <a:lnTo>
                      <a:pt x="2134" y="1138"/>
                    </a:lnTo>
                    <a:lnTo>
                      <a:pt x="2133" y="1134"/>
                    </a:lnTo>
                    <a:lnTo>
                      <a:pt x="2136" y="1133"/>
                    </a:lnTo>
                    <a:lnTo>
                      <a:pt x="2138" y="1134"/>
                    </a:lnTo>
                    <a:lnTo>
                      <a:pt x="2147" y="1138"/>
                    </a:lnTo>
                    <a:lnTo>
                      <a:pt x="2148" y="1139"/>
                    </a:lnTo>
                    <a:lnTo>
                      <a:pt x="2149" y="1148"/>
                    </a:lnTo>
                    <a:lnTo>
                      <a:pt x="2152" y="1150"/>
                    </a:lnTo>
                    <a:lnTo>
                      <a:pt x="2159" y="1152"/>
                    </a:lnTo>
                    <a:lnTo>
                      <a:pt x="2161" y="1151"/>
                    </a:lnTo>
                    <a:lnTo>
                      <a:pt x="2162" y="1148"/>
                    </a:lnTo>
                    <a:lnTo>
                      <a:pt x="2162" y="1145"/>
                    </a:lnTo>
                    <a:lnTo>
                      <a:pt x="2164" y="1145"/>
                    </a:lnTo>
                    <a:lnTo>
                      <a:pt x="2168" y="1149"/>
                    </a:lnTo>
                    <a:lnTo>
                      <a:pt x="2171" y="1152"/>
                    </a:lnTo>
                    <a:lnTo>
                      <a:pt x="2171" y="1156"/>
                    </a:lnTo>
                    <a:lnTo>
                      <a:pt x="2169" y="1161"/>
                    </a:lnTo>
                    <a:lnTo>
                      <a:pt x="2171" y="1163"/>
                    </a:lnTo>
                    <a:lnTo>
                      <a:pt x="2176" y="1166"/>
                    </a:lnTo>
                    <a:lnTo>
                      <a:pt x="2181" y="1168"/>
                    </a:lnTo>
                    <a:lnTo>
                      <a:pt x="2184" y="1172"/>
                    </a:lnTo>
                    <a:lnTo>
                      <a:pt x="2184" y="1175"/>
                    </a:lnTo>
                    <a:lnTo>
                      <a:pt x="2182" y="1179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655"/>
              <p:cNvSpPr>
                <a:spLocks/>
              </p:cNvSpPr>
              <p:nvPr/>
            </p:nvSpPr>
            <p:spPr bwMode="auto">
              <a:xfrm>
                <a:off x="1039606" y="3977499"/>
                <a:ext cx="704886" cy="683726"/>
              </a:xfrm>
              <a:custGeom>
                <a:avLst/>
                <a:gdLst/>
                <a:ahLst/>
                <a:cxnLst>
                  <a:cxn ang="0">
                    <a:pos x="881" y="122"/>
                  </a:cxn>
                  <a:cxn ang="0">
                    <a:pos x="847" y="246"/>
                  </a:cxn>
                  <a:cxn ang="0">
                    <a:pos x="782" y="295"/>
                  </a:cxn>
                  <a:cxn ang="0">
                    <a:pos x="742" y="380"/>
                  </a:cxn>
                  <a:cxn ang="0">
                    <a:pos x="682" y="436"/>
                  </a:cxn>
                  <a:cxn ang="0">
                    <a:pos x="678" y="493"/>
                  </a:cxn>
                  <a:cxn ang="0">
                    <a:pos x="606" y="537"/>
                  </a:cxn>
                  <a:cxn ang="0">
                    <a:pos x="577" y="593"/>
                  </a:cxn>
                  <a:cxn ang="0">
                    <a:pos x="525" y="637"/>
                  </a:cxn>
                  <a:cxn ang="0">
                    <a:pos x="485" y="699"/>
                  </a:cxn>
                  <a:cxn ang="0">
                    <a:pos x="440" y="764"/>
                  </a:cxn>
                  <a:cxn ang="0">
                    <a:pos x="403" y="798"/>
                  </a:cxn>
                  <a:cxn ang="0">
                    <a:pos x="356" y="852"/>
                  </a:cxn>
                  <a:cxn ang="0">
                    <a:pos x="268" y="933"/>
                  </a:cxn>
                  <a:cxn ang="0">
                    <a:pos x="197" y="925"/>
                  </a:cxn>
                  <a:cxn ang="0">
                    <a:pos x="119" y="904"/>
                  </a:cxn>
                  <a:cxn ang="0">
                    <a:pos x="17" y="799"/>
                  </a:cxn>
                  <a:cxn ang="0">
                    <a:pos x="11" y="780"/>
                  </a:cxn>
                  <a:cxn ang="0">
                    <a:pos x="2" y="756"/>
                  </a:cxn>
                  <a:cxn ang="0">
                    <a:pos x="22" y="739"/>
                  </a:cxn>
                  <a:cxn ang="0">
                    <a:pos x="33" y="698"/>
                  </a:cxn>
                  <a:cxn ang="0">
                    <a:pos x="68" y="708"/>
                  </a:cxn>
                  <a:cxn ang="0">
                    <a:pos x="82" y="679"/>
                  </a:cxn>
                  <a:cxn ang="0">
                    <a:pos x="111" y="643"/>
                  </a:cxn>
                  <a:cxn ang="0">
                    <a:pos x="122" y="610"/>
                  </a:cxn>
                  <a:cxn ang="0">
                    <a:pos x="151" y="603"/>
                  </a:cxn>
                  <a:cxn ang="0">
                    <a:pos x="257" y="574"/>
                  </a:cxn>
                  <a:cxn ang="0">
                    <a:pos x="290" y="550"/>
                  </a:cxn>
                  <a:cxn ang="0">
                    <a:pos x="322" y="574"/>
                  </a:cxn>
                  <a:cxn ang="0">
                    <a:pos x="339" y="568"/>
                  </a:cxn>
                  <a:cxn ang="0">
                    <a:pos x="355" y="554"/>
                  </a:cxn>
                  <a:cxn ang="0">
                    <a:pos x="347" y="533"/>
                  </a:cxn>
                  <a:cxn ang="0">
                    <a:pos x="350" y="511"/>
                  </a:cxn>
                  <a:cxn ang="0">
                    <a:pos x="363" y="491"/>
                  </a:cxn>
                  <a:cxn ang="0">
                    <a:pos x="364" y="468"/>
                  </a:cxn>
                  <a:cxn ang="0">
                    <a:pos x="313" y="417"/>
                  </a:cxn>
                  <a:cxn ang="0">
                    <a:pos x="270" y="357"/>
                  </a:cxn>
                  <a:cxn ang="0">
                    <a:pos x="305" y="377"/>
                  </a:cxn>
                  <a:cxn ang="0">
                    <a:pos x="363" y="366"/>
                  </a:cxn>
                  <a:cxn ang="0">
                    <a:pos x="451" y="278"/>
                  </a:cxn>
                  <a:cxn ang="0">
                    <a:pos x="489" y="203"/>
                  </a:cxn>
                  <a:cxn ang="0">
                    <a:pos x="499" y="191"/>
                  </a:cxn>
                  <a:cxn ang="0">
                    <a:pos x="521" y="187"/>
                  </a:cxn>
                  <a:cxn ang="0">
                    <a:pos x="540" y="184"/>
                  </a:cxn>
                  <a:cxn ang="0">
                    <a:pos x="556" y="174"/>
                  </a:cxn>
                  <a:cxn ang="0">
                    <a:pos x="581" y="180"/>
                  </a:cxn>
                  <a:cxn ang="0">
                    <a:pos x="594" y="187"/>
                  </a:cxn>
                  <a:cxn ang="0">
                    <a:pos x="605" y="167"/>
                  </a:cxn>
                  <a:cxn ang="0">
                    <a:pos x="619" y="175"/>
                  </a:cxn>
                  <a:cxn ang="0">
                    <a:pos x="627" y="180"/>
                  </a:cxn>
                  <a:cxn ang="0">
                    <a:pos x="645" y="160"/>
                  </a:cxn>
                  <a:cxn ang="0">
                    <a:pos x="686" y="179"/>
                  </a:cxn>
                  <a:cxn ang="0">
                    <a:pos x="675" y="220"/>
                  </a:cxn>
                  <a:cxn ang="0">
                    <a:pos x="721" y="225"/>
                  </a:cxn>
                  <a:cxn ang="0">
                    <a:pos x="792" y="166"/>
                  </a:cxn>
                  <a:cxn ang="0">
                    <a:pos x="806" y="154"/>
                  </a:cxn>
                  <a:cxn ang="0">
                    <a:pos x="802" y="120"/>
                  </a:cxn>
                  <a:cxn ang="0">
                    <a:pos x="816" y="98"/>
                  </a:cxn>
                  <a:cxn ang="0">
                    <a:pos x="831" y="79"/>
                  </a:cxn>
                  <a:cxn ang="0">
                    <a:pos x="882" y="34"/>
                  </a:cxn>
                  <a:cxn ang="0">
                    <a:pos x="928" y="19"/>
                  </a:cxn>
                  <a:cxn ang="0">
                    <a:pos x="924" y="45"/>
                  </a:cxn>
                </a:cxnLst>
                <a:rect l="0" t="0" r="r" b="b"/>
                <a:pathLst>
                  <a:path w="929" h="939">
                    <a:moveTo>
                      <a:pt x="924" y="49"/>
                    </a:moveTo>
                    <a:lnTo>
                      <a:pt x="922" y="54"/>
                    </a:lnTo>
                    <a:lnTo>
                      <a:pt x="922" y="54"/>
                    </a:lnTo>
                    <a:lnTo>
                      <a:pt x="923" y="69"/>
                    </a:lnTo>
                    <a:lnTo>
                      <a:pt x="914" y="83"/>
                    </a:lnTo>
                    <a:lnTo>
                      <a:pt x="892" y="106"/>
                    </a:lnTo>
                    <a:lnTo>
                      <a:pt x="881" y="122"/>
                    </a:lnTo>
                    <a:lnTo>
                      <a:pt x="874" y="134"/>
                    </a:lnTo>
                    <a:lnTo>
                      <a:pt x="871" y="156"/>
                    </a:lnTo>
                    <a:lnTo>
                      <a:pt x="869" y="178"/>
                    </a:lnTo>
                    <a:lnTo>
                      <a:pt x="873" y="191"/>
                    </a:lnTo>
                    <a:lnTo>
                      <a:pt x="871" y="208"/>
                    </a:lnTo>
                    <a:lnTo>
                      <a:pt x="861" y="232"/>
                    </a:lnTo>
                    <a:lnTo>
                      <a:pt x="847" y="246"/>
                    </a:lnTo>
                    <a:lnTo>
                      <a:pt x="831" y="255"/>
                    </a:lnTo>
                    <a:lnTo>
                      <a:pt x="821" y="263"/>
                    </a:lnTo>
                    <a:lnTo>
                      <a:pt x="816" y="274"/>
                    </a:lnTo>
                    <a:lnTo>
                      <a:pt x="808" y="279"/>
                    </a:lnTo>
                    <a:lnTo>
                      <a:pt x="798" y="281"/>
                    </a:lnTo>
                    <a:lnTo>
                      <a:pt x="790" y="287"/>
                    </a:lnTo>
                    <a:lnTo>
                      <a:pt x="782" y="295"/>
                    </a:lnTo>
                    <a:lnTo>
                      <a:pt x="768" y="319"/>
                    </a:lnTo>
                    <a:lnTo>
                      <a:pt x="761" y="333"/>
                    </a:lnTo>
                    <a:lnTo>
                      <a:pt x="748" y="349"/>
                    </a:lnTo>
                    <a:lnTo>
                      <a:pt x="746" y="357"/>
                    </a:lnTo>
                    <a:lnTo>
                      <a:pt x="745" y="364"/>
                    </a:lnTo>
                    <a:lnTo>
                      <a:pt x="745" y="375"/>
                    </a:lnTo>
                    <a:lnTo>
                      <a:pt x="742" y="380"/>
                    </a:lnTo>
                    <a:lnTo>
                      <a:pt x="738" y="381"/>
                    </a:lnTo>
                    <a:lnTo>
                      <a:pt x="733" y="380"/>
                    </a:lnTo>
                    <a:lnTo>
                      <a:pt x="728" y="381"/>
                    </a:lnTo>
                    <a:lnTo>
                      <a:pt x="715" y="393"/>
                    </a:lnTo>
                    <a:lnTo>
                      <a:pt x="701" y="405"/>
                    </a:lnTo>
                    <a:lnTo>
                      <a:pt x="692" y="419"/>
                    </a:lnTo>
                    <a:lnTo>
                      <a:pt x="682" y="436"/>
                    </a:lnTo>
                    <a:lnTo>
                      <a:pt x="677" y="446"/>
                    </a:lnTo>
                    <a:lnTo>
                      <a:pt x="678" y="452"/>
                    </a:lnTo>
                    <a:lnTo>
                      <a:pt x="683" y="463"/>
                    </a:lnTo>
                    <a:lnTo>
                      <a:pt x="686" y="472"/>
                    </a:lnTo>
                    <a:lnTo>
                      <a:pt x="686" y="478"/>
                    </a:lnTo>
                    <a:lnTo>
                      <a:pt x="683" y="485"/>
                    </a:lnTo>
                    <a:lnTo>
                      <a:pt x="678" y="493"/>
                    </a:lnTo>
                    <a:lnTo>
                      <a:pt x="667" y="505"/>
                    </a:lnTo>
                    <a:lnTo>
                      <a:pt x="657" y="515"/>
                    </a:lnTo>
                    <a:lnTo>
                      <a:pt x="645" y="525"/>
                    </a:lnTo>
                    <a:lnTo>
                      <a:pt x="637" y="527"/>
                    </a:lnTo>
                    <a:lnTo>
                      <a:pt x="631" y="532"/>
                    </a:lnTo>
                    <a:lnTo>
                      <a:pt x="615" y="536"/>
                    </a:lnTo>
                    <a:lnTo>
                      <a:pt x="606" y="537"/>
                    </a:lnTo>
                    <a:lnTo>
                      <a:pt x="600" y="539"/>
                    </a:lnTo>
                    <a:lnTo>
                      <a:pt x="597" y="542"/>
                    </a:lnTo>
                    <a:lnTo>
                      <a:pt x="591" y="549"/>
                    </a:lnTo>
                    <a:lnTo>
                      <a:pt x="589" y="556"/>
                    </a:lnTo>
                    <a:lnTo>
                      <a:pt x="585" y="570"/>
                    </a:lnTo>
                    <a:lnTo>
                      <a:pt x="585" y="578"/>
                    </a:lnTo>
                    <a:lnTo>
                      <a:pt x="577" y="593"/>
                    </a:lnTo>
                    <a:lnTo>
                      <a:pt x="571" y="601"/>
                    </a:lnTo>
                    <a:lnTo>
                      <a:pt x="564" y="608"/>
                    </a:lnTo>
                    <a:lnTo>
                      <a:pt x="557" y="610"/>
                    </a:lnTo>
                    <a:lnTo>
                      <a:pt x="550" y="627"/>
                    </a:lnTo>
                    <a:lnTo>
                      <a:pt x="542" y="633"/>
                    </a:lnTo>
                    <a:lnTo>
                      <a:pt x="534" y="637"/>
                    </a:lnTo>
                    <a:lnTo>
                      <a:pt x="525" y="637"/>
                    </a:lnTo>
                    <a:lnTo>
                      <a:pt x="522" y="638"/>
                    </a:lnTo>
                    <a:lnTo>
                      <a:pt x="520" y="643"/>
                    </a:lnTo>
                    <a:lnTo>
                      <a:pt x="517" y="652"/>
                    </a:lnTo>
                    <a:lnTo>
                      <a:pt x="511" y="666"/>
                    </a:lnTo>
                    <a:lnTo>
                      <a:pt x="505" y="676"/>
                    </a:lnTo>
                    <a:lnTo>
                      <a:pt x="494" y="688"/>
                    </a:lnTo>
                    <a:lnTo>
                      <a:pt x="485" y="699"/>
                    </a:lnTo>
                    <a:lnTo>
                      <a:pt x="483" y="707"/>
                    </a:lnTo>
                    <a:lnTo>
                      <a:pt x="468" y="735"/>
                    </a:lnTo>
                    <a:lnTo>
                      <a:pt x="459" y="743"/>
                    </a:lnTo>
                    <a:lnTo>
                      <a:pt x="456" y="747"/>
                    </a:lnTo>
                    <a:lnTo>
                      <a:pt x="454" y="757"/>
                    </a:lnTo>
                    <a:lnTo>
                      <a:pt x="450" y="763"/>
                    </a:lnTo>
                    <a:lnTo>
                      <a:pt x="440" y="764"/>
                    </a:lnTo>
                    <a:lnTo>
                      <a:pt x="435" y="768"/>
                    </a:lnTo>
                    <a:lnTo>
                      <a:pt x="430" y="772"/>
                    </a:lnTo>
                    <a:lnTo>
                      <a:pt x="426" y="780"/>
                    </a:lnTo>
                    <a:lnTo>
                      <a:pt x="420" y="793"/>
                    </a:lnTo>
                    <a:lnTo>
                      <a:pt x="414" y="797"/>
                    </a:lnTo>
                    <a:lnTo>
                      <a:pt x="405" y="797"/>
                    </a:lnTo>
                    <a:lnTo>
                      <a:pt x="403" y="798"/>
                    </a:lnTo>
                    <a:lnTo>
                      <a:pt x="400" y="802"/>
                    </a:lnTo>
                    <a:lnTo>
                      <a:pt x="394" y="810"/>
                    </a:lnTo>
                    <a:lnTo>
                      <a:pt x="386" y="816"/>
                    </a:lnTo>
                    <a:lnTo>
                      <a:pt x="378" y="826"/>
                    </a:lnTo>
                    <a:lnTo>
                      <a:pt x="370" y="840"/>
                    </a:lnTo>
                    <a:lnTo>
                      <a:pt x="364" y="846"/>
                    </a:lnTo>
                    <a:lnTo>
                      <a:pt x="356" y="852"/>
                    </a:lnTo>
                    <a:lnTo>
                      <a:pt x="350" y="861"/>
                    </a:lnTo>
                    <a:lnTo>
                      <a:pt x="340" y="869"/>
                    </a:lnTo>
                    <a:lnTo>
                      <a:pt x="330" y="880"/>
                    </a:lnTo>
                    <a:lnTo>
                      <a:pt x="313" y="903"/>
                    </a:lnTo>
                    <a:lnTo>
                      <a:pt x="300" y="917"/>
                    </a:lnTo>
                    <a:lnTo>
                      <a:pt x="284" y="928"/>
                    </a:lnTo>
                    <a:lnTo>
                      <a:pt x="268" y="933"/>
                    </a:lnTo>
                    <a:lnTo>
                      <a:pt x="254" y="939"/>
                    </a:lnTo>
                    <a:lnTo>
                      <a:pt x="238" y="938"/>
                    </a:lnTo>
                    <a:lnTo>
                      <a:pt x="227" y="932"/>
                    </a:lnTo>
                    <a:lnTo>
                      <a:pt x="222" y="931"/>
                    </a:lnTo>
                    <a:lnTo>
                      <a:pt x="212" y="927"/>
                    </a:lnTo>
                    <a:lnTo>
                      <a:pt x="203" y="925"/>
                    </a:lnTo>
                    <a:lnTo>
                      <a:pt x="197" y="925"/>
                    </a:lnTo>
                    <a:lnTo>
                      <a:pt x="188" y="922"/>
                    </a:lnTo>
                    <a:lnTo>
                      <a:pt x="176" y="926"/>
                    </a:lnTo>
                    <a:lnTo>
                      <a:pt x="166" y="925"/>
                    </a:lnTo>
                    <a:lnTo>
                      <a:pt x="157" y="922"/>
                    </a:lnTo>
                    <a:lnTo>
                      <a:pt x="148" y="914"/>
                    </a:lnTo>
                    <a:lnTo>
                      <a:pt x="142" y="911"/>
                    </a:lnTo>
                    <a:lnTo>
                      <a:pt x="119" y="904"/>
                    </a:lnTo>
                    <a:lnTo>
                      <a:pt x="102" y="904"/>
                    </a:lnTo>
                    <a:lnTo>
                      <a:pt x="89" y="894"/>
                    </a:lnTo>
                    <a:lnTo>
                      <a:pt x="73" y="868"/>
                    </a:lnTo>
                    <a:lnTo>
                      <a:pt x="58" y="833"/>
                    </a:lnTo>
                    <a:lnTo>
                      <a:pt x="37" y="816"/>
                    </a:lnTo>
                    <a:lnTo>
                      <a:pt x="18" y="803"/>
                    </a:lnTo>
                    <a:lnTo>
                      <a:pt x="17" y="799"/>
                    </a:lnTo>
                    <a:lnTo>
                      <a:pt x="16" y="796"/>
                    </a:lnTo>
                    <a:lnTo>
                      <a:pt x="17" y="791"/>
                    </a:lnTo>
                    <a:lnTo>
                      <a:pt x="20" y="785"/>
                    </a:lnTo>
                    <a:lnTo>
                      <a:pt x="17" y="782"/>
                    </a:lnTo>
                    <a:lnTo>
                      <a:pt x="13" y="784"/>
                    </a:lnTo>
                    <a:lnTo>
                      <a:pt x="11" y="782"/>
                    </a:lnTo>
                    <a:lnTo>
                      <a:pt x="11" y="780"/>
                    </a:lnTo>
                    <a:lnTo>
                      <a:pt x="8" y="776"/>
                    </a:lnTo>
                    <a:lnTo>
                      <a:pt x="6" y="776"/>
                    </a:lnTo>
                    <a:lnTo>
                      <a:pt x="1" y="775"/>
                    </a:lnTo>
                    <a:lnTo>
                      <a:pt x="0" y="772"/>
                    </a:lnTo>
                    <a:lnTo>
                      <a:pt x="0" y="767"/>
                    </a:lnTo>
                    <a:lnTo>
                      <a:pt x="1" y="760"/>
                    </a:lnTo>
                    <a:lnTo>
                      <a:pt x="2" y="756"/>
                    </a:lnTo>
                    <a:lnTo>
                      <a:pt x="3" y="755"/>
                    </a:lnTo>
                    <a:lnTo>
                      <a:pt x="7" y="751"/>
                    </a:lnTo>
                    <a:lnTo>
                      <a:pt x="12" y="745"/>
                    </a:lnTo>
                    <a:lnTo>
                      <a:pt x="15" y="744"/>
                    </a:lnTo>
                    <a:lnTo>
                      <a:pt x="21" y="744"/>
                    </a:lnTo>
                    <a:lnTo>
                      <a:pt x="22" y="743"/>
                    </a:lnTo>
                    <a:lnTo>
                      <a:pt x="22" y="739"/>
                    </a:lnTo>
                    <a:lnTo>
                      <a:pt x="21" y="737"/>
                    </a:lnTo>
                    <a:lnTo>
                      <a:pt x="21" y="733"/>
                    </a:lnTo>
                    <a:lnTo>
                      <a:pt x="20" y="722"/>
                    </a:lnTo>
                    <a:lnTo>
                      <a:pt x="17" y="713"/>
                    </a:lnTo>
                    <a:lnTo>
                      <a:pt x="20" y="707"/>
                    </a:lnTo>
                    <a:lnTo>
                      <a:pt x="30" y="701"/>
                    </a:lnTo>
                    <a:lnTo>
                      <a:pt x="33" y="698"/>
                    </a:lnTo>
                    <a:lnTo>
                      <a:pt x="38" y="698"/>
                    </a:lnTo>
                    <a:lnTo>
                      <a:pt x="43" y="702"/>
                    </a:lnTo>
                    <a:lnTo>
                      <a:pt x="47" y="705"/>
                    </a:lnTo>
                    <a:lnTo>
                      <a:pt x="52" y="707"/>
                    </a:lnTo>
                    <a:lnTo>
                      <a:pt x="54" y="703"/>
                    </a:lnTo>
                    <a:lnTo>
                      <a:pt x="59" y="702"/>
                    </a:lnTo>
                    <a:lnTo>
                      <a:pt x="68" y="708"/>
                    </a:lnTo>
                    <a:lnTo>
                      <a:pt x="76" y="707"/>
                    </a:lnTo>
                    <a:lnTo>
                      <a:pt x="82" y="703"/>
                    </a:lnTo>
                    <a:lnTo>
                      <a:pt x="87" y="698"/>
                    </a:lnTo>
                    <a:lnTo>
                      <a:pt x="83" y="693"/>
                    </a:lnTo>
                    <a:lnTo>
                      <a:pt x="82" y="688"/>
                    </a:lnTo>
                    <a:lnTo>
                      <a:pt x="82" y="686"/>
                    </a:lnTo>
                    <a:lnTo>
                      <a:pt x="82" y="679"/>
                    </a:lnTo>
                    <a:lnTo>
                      <a:pt x="88" y="678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9" y="675"/>
                    </a:lnTo>
                    <a:lnTo>
                      <a:pt x="103" y="657"/>
                    </a:lnTo>
                    <a:lnTo>
                      <a:pt x="108" y="648"/>
                    </a:lnTo>
                    <a:lnTo>
                      <a:pt x="111" y="643"/>
                    </a:lnTo>
                    <a:lnTo>
                      <a:pt x="112" y="639"/>
                    </a:lnTo>
                    <a:lnTo>
                      <a:pt x="116" y="637"/>
                    </a:lnTo>
                    <a:lnTo>
                      <a:pt x="112" y="632"/>
                    </a:lnTo>
                    <a:lnTo>
                      <a:pt x="109" y="628"/>
                    </a:lnTo>
                    <a:lnTo>
                      <a:pt x="109" y="622"/>
                    </a:lnTo>
                    <a:lnTo>
                      <a:pt x="116" y="614"/>
                    </a:lnTo>
                    <a:lnTo>
                      <a:pt x="122" y="610"/>
                    </a:lnTo>
                    <a:lnTo>
                      <a:pt x="123" y="602"/>
                    </a:lnTo>
                    <a:lnTo>
                      <a:pt x="123" y="587"/>
                    </a:lnTo>
                    <a:lnTo>
                      <a:pt x="124" y="591"/>
                    </a:lnTo>
                    <a:lnTo>
                      <a:pt x="129" y="593"/>
                    </a:lnTo>
                    <a:lnTo>
                      <a:pt x="137" y="601"/>
                    </a:lnTo>
                    <a:lnTo>
                      <a:pt x="146" y="601"/>
                    </a:lnTo>
                    <a:lnTo>
                      <a:pt x="151" y="603"/>
                    </a:lnTo>
                    <a:lnTo>
                      <a:pt x="163" y="603"/>
                    </a:lnTo>
                    <a:lnTo>
                      <a:pt x="181" y="598"/>
                    </a:lnTo>
                    <a:lnTo>
                      <a:pt x="199" y="592"/>
                    </a:lnTo>
                    <a:lnTo>
                      <a:pt x="215" y="590"/>
                    </a:lnTo>
                    <a:lnTo>
                      <a:pt x="228" y="589"/>
                    </a:lnTo>
                    <a:lnTo>
                      <a:pt x="249" y="582"/>
                    </a:lnTo>
                    <a:lnTo>
                      <a:pt x="257" y="574"/>
                    </a:lnTo>
                    <a:lnTo>
                      <a:pt x="262" y="569"/>
                    </a:lnTo>
                    <a:lnTo>
                      <a:pt x="265" y="567"/>
                    </a:lnTo>
                    <a:lnTo>
                      <a:pt x="272" y="558"/>
                    </a:lnTo>
                    <a:lnTo>
                      <a:pt x="274" y="555"/>
                    </a:lnTo>
                    <a:lnTo>
                      <a:pt x="279" y="552"/>
                    </a:lnTo>
                    <a:lnTo>
                      <a:pt x="282" y="550"/>
                    </a:lnTo>
                    <a:lnTo>
                      <a:pt x="290" y="550"/>
                    </a:lnTo>
                    <a:lnTo>
                      <a:pt x="298" y="551"/>
                    </a:lnTo>
                    <a:lnTo>
                      <a:pt x="302" y="554"/>
                    </a:lnTo>
                    <a:lnTo>
                      <a:pt x="304" y="554"/>
                    </a:lnTo>
                    <a:lnTo>
                      <a:pt x="308" y="557"/>
                    </a:lnTo>
                    <a:lnTo>
                      <a:pt x="308" y="562"/>
                    </a:lnTo>
                    <a:lnTo>
                      <a:pt x="313" y="568"/>
                    </a:lnTo>
                    <a:lnTo>
                      <a:pt x="322" y="574"/>
                    </a:lnTo>
                    <a:lnTo>
                      <a:pt x="327" y="574"/>
                    </a:lnTo>
                    <a:lnTo>
                      <a:pt x="328" y="576"/>
                    </a:lnTo>
                    <a:lnTo>
                      <a:pt x="333" y="576"/>
                    </a:lnTo>
                    <a:lnTo>
                      <a:pt x="338" y="574"/>
                    </a:lnTo>
                    <a:lnTo>
                      <a:pt x="340" y="572"/>
                    </a:lnTo>
                    <a:lnTo>
                      <a:pt x="339" y="569"/>
                    </a:lnTo>
                    <a:lnTo>
                      <a:pt x="339" y="568"/>
                    </a:lnTo>
                    <a:lnTo>
                      <a:pt x="342" y="567"/>
                    </a:lnTo>
                    <a:lnTo>
                      <a:pt x="343" y="566"/>
                    </a:lnTo>
                    <a:lnTo>
                      <a:pt x="342" y="563"/>
                    </a:lnTo>
                    <a:lnTo>
                      <a:pt x="348" y="560"/>
                    </a:lnTo>
                    <a:lnTo>
                      <a:pt x="352" y="558"/>
                    </a:lnTo>
                    <a:lnTo>
                      <a:pt x="353" y="556"/>
                    </a:lnTo>
                    <a:lnTo>
                      <a:pt x="355" y="554"/>
                    </a:lnTo>
                    <a:lnTo>
                      <a:pt x="361" y="554"/>
                    </a:lnTo>
                    <a:lnTo>
                      <a:pt x="358" y="550"/>
                    </a:lnTo>
                    <a:lnTo>
                      <a:pt x="354" y="546"/>
                    </a:lnTo>
                    <a:lnTo>
                      <a:pt x="354" y="542"/>
                    </a:lnTo>
                    <a:lnTo>
                      <a:pt x="349" y="534"/>
                    </a:lnTo>
                    <a:lnTo>
                      <a:pt x="348" y="533"/>
                    </a:lnTo>
                    <a:lnTo>
                      <a:pt x="347" y="533"/>
                    </a:lnTo>
                    <a:lnTo>
                      <a:pt x="344" y="531"/>
                    </a:lnTo>
                    <a:lnTo>
                      <a:pt x="348" y="528"/>
                    </a:lnTo>
                    <a:lnTo>
                      <a:pt x="345" y="526"/>
                    </a:lnTo>
                    <a:lnTo>
                      <a:pt x="347" y="521"/>
                    </a:lnTo>
                    <a:lnTo>
                      <a:pt x="349" y="520"/>
                    </a:lnTo>
                    <a:lnTo>
                      <a:pt x="352" y="519"/>
                    </a:lnTo>
                    <a:lnTo>
                      <a:pt x="350" y="511"/>
                    </a:lnTo>
                    <a:lnTo>
                      <a:pt x="352" y="510"/>
                    </a:lnTo>
                    <a:lnTo>
                      <a:pt x="354" y="508"/>
                    </a:lnTo>
                    <a:lnTo>
                      <a:pt x="355" y="507"/>
                    </a:lnTo>
                    <a:lnTo>
                      <a:pt x="356" y="502"/>
                    </a:lnTo>
                    <a:lnTo>
                      <a:pt x="359" y="499"/>
                    </a:lnTo>
                    <a:lnTo>
                      <a:pt x="359" y="496"/>
                    </a:lnTo>
                    <a:lnTo>
                      <a:pt x="363" y="491"/>
                    </a:lnTo>
                    <a:lnTo>
                      <a:pt x="363" y="485"/>
                    </a:lnTo>
                    <a:lnTo>
                      <a:pt x="363" y="481"/>
                    </a:lnTo>
                    <a:lnTo>
                      <a:pt x="366" y="478"/>
                    </a:lnTo>
                    <a:lnTo>
                      <a:pt x="368" y="474"/>
                    </a:lnTo>
                    <a:lnTo>
                      <a:pt x="366" y="472"/>
                    </a:lnTo>
                    <a:lnTo>
                      <a:pt x="365" y="470"/>
                    </a:lnTo>
                    <a:lnTo>
                      <a:pt x="364" y="468"/>
                    </a:lnTo>
                    <a:lnTo>
                      <a:pt x="363" y="464"/>
                    </a:lnTo>
                    <a:lnTo>
                      <a:pt x="354" y="452"/>
                    </a:lnTo>
                    <a:lnTo>
                      <a:pt x="342" y="440"/>
                    </a:lnTo>
                    <a:lnTo>
                      <a:pt x="334" y="436"/>
                    </a:lnTo>
                    <a:lnTo>
                      <a:pt x="322" y="431"/>
                    </a:lnTo>
                    <a:lnTo>
                      <a:pt x="319" y="424"/>
                    </a:lnTo>
                    <a:lnTo>
                      <a:pt x="313" y="417"/>
                    </a:lnTo>
                    <a:lnTo>
                      <a:pt x="310" y="413"/>
                    </a:lnTo>
                    <a:lnTo>
                      <a:pt x="287" y="393"/>
                    </a:lnTo>
                    <a:lnTo>
                      <a:pt x="263" y="374"/>
                    </a:lnTo>
                    <a:lnTo>
                      <a:pt x="257" y="368"/>
                    </a:lnTo>
                    <a:lnTo>
                      <a:pt x="259" y="367"/>
                    </a:lnTo>
                    <a:lnTo>
                      <a:pt x="264" y="362"/>
                    </a:lnTo>
                    <a:lnTo>
                      <a:pt x="270" y="357"/>
                    </a:lnTo>
                    <a:lnTo>
                      <a:pt x="273" y="357"/>
                    </a:lnTo>
                    <a:lnTo>
                      <a:pt x="280" y="361"/>
                    </a:lnTo>
                    <a:lnTo>
                      <a:pt x="287" y="364"/>
                    </a:lnTo>
                    <a:lnTo>
                      <a:pt x="292" y="369"/>
                    </a:lnTo>
                    <a:lnTo>
                      <a:pt x="294" y="373"/>
                    </a:lnTo>
                    <a:lnTo>
                      <a:pt x="299" y="374"/>
                    </a:lnTo>
                    <a:lnTo>
                      <a:pt x="305" y="377"/>
                    </a:lnTo>
                    <a:lnTo>
                      <a:pt x="310" y="374"/>
                    </a:lnTo>
                    <a:lnTo>
                      <a:pt x="322" y="381"/>
                    </a:lnTo>
                    <a:lnTo>
                      <a:pt x="330" y="387"/>
                    </a:lnTo>
                    <a:lnTo>
                      <a:pt x="340" y="390"/>
                    </a:lnTo>
                    <a:lnTo>
                      <a:pt x="350" y="389"/>
                    </a:lnTo>
                    <a:lnTo>
                      <a:pt x="356" y="379"/>
                    </a:lnTo>
                    <a:lnTo>
                      <a:pt x="363" y="366"/>
                    </a:lnTo>
                    <a:lnTo>
                      <a:pt x="370" y="352"/>
                    </a:lnTo>
                    <a:lnTo>
                      <a:pt x="381" y="340"/>
                    </a:lnTo>
                    <a:lnTo>
                      <a:pt x="403" y="322"/>
                    </a:lnTo>
                    <a:lnTo>
                      <a:pt x="430" y="302"/>
                    </a:lnTo>
                    <a:lnTo>
                      <a:pt x="448" y="286"/>
                    </a:lnTo>
                    <a:lnTo>
                      <a:pt x="450" y="284"/>
                    </a:lnTo>
                    <a:lnTo>
                      <a:pt x="451" y="278"/>
                    </a:lnTo>
                    <a:lnTo>
                      <a:pt x="451" y="248"/>
                    </a:lnTo>
                    <a:lnTo>
                      <a:pt x="456" y="236"/>
                    </a:lnTo>
                    <a:lnTo>
                      <a:pt x="464" y="227"/>
                    </a:lnTo>
                    <a:lnTo>
                      <a:pt x="478" y="216"/>
                    </a:lnTo>
                    <a:lnTo>
                      <a:pt x="480" y="212"/>
                    </a:lnTo>
                    <a:lnTo>
                      <a:pt x="486" y="206"/>
                    </a:lnTo>
                    <a:lnTo>
                      <a:pt x="489" y="203"/>
                    </a:lnTo>
                    <a:lnTo>
                      <a:pt x="491" y="201"/>
                    </a:lnTo>
                    <a:lnTo>
                      <a:pt x="494" y="198"/>
                    </a:lnTo>
                    <a:lnTo>
                      <a:pt x="494" y="193"/>
                    </a:lnTo>
                    <a:lnTo>
                      <a:pt x="494" y="191"/>
                    </a:lnTo>
                    <a:lnTo>
                      <a:pt x="495" y="191"/>
                    </a:lnTo>
                    <a:lnTo>
                      <a:pt x="496" y="191"/>
                    </a:lnTo>
                    <a:lnTo>
                      <a:pt x="499" y="191"/>
                    </a:lnTo>
                    <a:lnTo>
                      <a:pt x="505" y="192"/>
                    </a:lnTo>
                    <a:lnTo>
                      <a:pt x="510" y="191"/>
                    </a:lnTo>
                    <a:lnTo>
                      <a:pt x="511" y="192"/>
                    </a:lnTo>
                    <a:lnTo>
                      <a:pt x="513" y="195"/>
                    </a:lnTo>
                    <a:lnTo>
                      <a:pt x="515" y="195"/>
                    </a:lnTo>
                    <a:lnTo>
                      <a:pt x="521" y="189"/>
                    </a:lnTo>
                    <a:lnTo>
                      <a:pt x="521" y="187"/>
                    </a:lnTo>
                    <a:lnTo>
                      <a:pt x="522" y="185"/>
                    </a:lnTo>
                    <a:lnTo>
                      <a:pt x="525" y="185"/>
                    </a:lnTo>
                    <a:lnTo>
                      <a:pt x="526" y="185"/>
                    </a:lnTo>
                    <a:lnTo>
                      <a:pt x="531" y="183"/>
                    </a:lnTo>
                    <a:lnTo>
                      <a:pt x="532" y="183"/>
                    </a:lnTo>
                    <a:lnTo>
                      <a:pt x="537" y="184"/>
                    </a:lnTo>
                    <a:lnTo>
                      <a:pt x="540" y="184"/>
                    </a:lnTo>
                    <a:lnTo>
                      <a:pt x="541" y="173"/>
                    </a:lnTo>
                    <a:lnTo>
                      <a:pt x="546" y="169"/>
                    </a:lnTo>
                    <a:lnTo>
                      <a:pt x="549" y="171"/>
                    </a:lnTo>
                    <a:lnTo>
                      <a:pt x="550" y="172"/>
                    </a:lnTo>
                    <a:lnTo>
                      <a:pt x="555" y="172"/>
                    </a:lnTo>
                    <a:lnTo>
                      <a:pt x="556" y="172"/>
                    </a:lnTo>
                    <a:lnTo>
                      <a:pt x="556" y="174"/>
                    </a:lnTo>
                    <a:lnTo>
                      <a:pt x="562" y="171"/>
                    </a:lnTo>
                    <a:lnTo>
                      <a:pt x="565" y="167"/>
                    </a:lnTo>
                    <a:lnTo>
                      <a:pt x="570" y="169"/>
                    </a:lnTo>
                    <a:lnTo>
                      <a:pt x="571" y="173"/>
                    </a:lnTo>
                    <a:lnTo>
                      <a:pt x="572" y="173"/>
                    </a:lnTo>
                    <a:lnTo>
                      <a:pt x="576" y="177"/>
                    </a:lnTo>
                    <a:lnTo>
                      <a:pt x="581" y="180"/>
                    </a:lnTo>
                    <a:lnTo>
                      <a:pt x="584" y="181"/>
                    </a:lnTo>
                    <a:lnTo>
                      <a:pt x="586" y="180"/>
                    </a:lnTo>
                    <a:lnTo>
                      <a:pt x="587" y="183"/>
                    </a:lnTo>
                    <a:lnTo>
                      <a:pt x="591" y="184"/>
                    </a:lnTo>
                    <a:lnTo>
                      <a:pt x="591" y="187"/>
                    </a:lnTo>
                    <a:lnTo>
                      <a:pt x="592" y="187"/>
                    </a:lnTo>
                    <a:lnTo>
                      <a:pt x="594" y="187"/>
                    </a:lnTo>
                    <a:lnTo>
                      <a:pt x="596" y="185"/>
                    </a:lnTo>
                    <a:lnTo>
                      <a:pt x="595" y="185"/>
                    </a:lnTo>
                    <a:lnTo>
                      <a:pt x="597" y="181"/>
                    </a:lnTo>
                    <a:lnTo>
                      <a:pt x="597" y="178"/>
                    </a:lnTo>
                    <a:lnTo>
                      <a:pt x="600" y="174"/>
                    </a:lnTo>
                    <a:lnTo>
                      <a:pt x="600" y="172"/>
                    </a:lnTo>
                    <a:lnTo>
                      <a:pt x="605" y="167"/>
                    </a:lnTo>
                    <a:lnTo>
                      <a:pt x="609" y="169"/>
                    </a:lnTo>
                    <a:lnTo>
                      <a:pt x="612" y="169"/>
                    </a:lnTo>
                    <a:lnTo>
                      <a:pt x="612" y="171"/>
                    </a:lnTo>
                    <a:lnTo>
                      <a:pt x="616" y="171"/>
                    </a:lnTo>
                    <a:lnTo>
                      <a:pt x="616" y="173"/>
                    </a:lnTo>
                    <a:lnTo>
                      <a:pt x="619" y="174"/>
                    </a:lnTo>
                    <a:lnTo>
                      <a:pt x="619" y="175"/>
                    </a:lnTo>
                    <a:lnTo>
                      <a:pt x="616" y="177"/>
                    </a:lnTo>
                    <a:lnTo>
                      <a:pt x="616" y="179"/>
                    </a:lnTo>
                    <a:lnTo>
                      <a:pt x="616" y="180"/>
                    </a:lnTo>
                    <a:lnTo>
                      <a:pt x="617" y="181"/>
                    </a:lnTo>
                    <a:lnTo>
                      <a:pt x="622" y="180"/>
                    </a:lnTo>
                    <a:lnTo>
                      <a:pt x="626" y="181"/>
                    </a:lnTo>
                    <a:lnTo>
                      <a:pt x="627" y="180"/>
                    </a:lnTo>
                    <a:lnTo>
                      <a:pt x="626" y="177"/>
                    </a:lnTo>
                    <a:lnTo>
                      <a:pt x="626" y="172"/>
                    </a:lnTo>
                    <a:lnTo>
                      <a:pt x="627" y="167"/>
                    </a:lnTo>
                    <a:lnTo>
                      <a:pt x="636" y="166"/>
                    </a:lnTo>
                    <a:lnTo>
                      <a:pt x="636" y="160"/>
                    </a:lnTo>
                    <a:lnTo>
                      <a:pt x="639" y="159"/>
                    </a:lnTo>
                    <a:lnTo>
                      <a:pt x="645" y="160"/>
                    </a:lnTo>
                    <a:lnTo>
                      <a:pt x="651" y="162"/>
                    </a:lnTo>
                    <a:lnTo>
                      <a:pt x="662" y="161"/>
                    </a:lnTo>
                    <a:lnTo>
                      <a:pt x="678" y="160"/>
                    </a:lnTo>
                    <a:lnTo>
                      <a:pt x="686" y="163"/>
                    </a:lnTo>
                    <a:lnTo>
                      <a:pt x="683" y="168"/>
                    </a:lnTo>
                    <a:lnTo>
                      <a:pt x="686" y="174"/>
                    </a:lnTo>
                    <a:lnTo>
                      <a:pt x="686" y="179"/>
                    </a:lnTo>
                    <a:lnTo>
                      <a:pt x="681" y="183"/>
                    </a:lnTo>
                    <a:lnTo>
                      <a:pt x="678" y="187"/>
                    </a:lnTo>
                    <a:lnTo>
                      <a:pt x="678" y="196"/>
                    </a:lnTo>
                    <a:lnTo>
                      <a:pt x="673" y="206"/>
                    </a:lnTo>
                    <a:lnTo>
                      <a:pt x="673" y="213"/>
                    </a:lnTo>
                    <a:lnTo>
                      <a:pt x="671" y="215"/>
                    </a:lnTo>
                    <a:lnTo>
                      <a:pt x="675" y="220"/>
                    </a:lnTo>
                    <a:lnTo>
                      <a:pt x="690" y="221"/>
                    </a:lnTo>
                    <a:lnTo>
                      <a:pt x="695" y="222"/>
                    </a:lnTo>
                    <a:lnTo>
                      <a:pt x="698" y="224"/>
                    </a:lnTo>
                    <a:lnTo>
                      <a:pt x="703" y="225"/>
                    </a:lnTo>
                    <a:lnTo>
                      <a:pt x="706" y="224"/>
                    </a:lnTo>
                    <a:lnTo>
                      <a:pt x="715" y="224"/>
                    </a:lnTo>
                    <a:lnTo>
                      <a:pt x="721" y="225"/>
                    </a:lnTo>
                    <a:lnTo>
                      <a:pt x="730" y="222"/>
                    </a:lnTo>
                    <a:lnTo>
                      <a:pt x="735" y="222"/>
                    </a:lnTo>
                    <a:lnTo>
                      <a:pt x="738" y="220"/>
                    </a:lnTo>
                    <a:lnTo>
                      <a:pt x="742" y="220"/>
                    </a:lnTo>
                    <a:lnTo>
                      <a:pt x="785" y="168"/>
                    </a:lnTo>
                    <a:lnTo>
                      <a:pt x="791" y="166"/>
                    </a:lnTo>
                    <a:lnTo>
                      <a:pt x="792" y="166"/>
                    </a:lnTo>
                    <a:lnTo>
                      <a:pt x="793" y="163"/>
                    </a:lnTo>
                    <a:lnTo>
                      <a:pt x="795" y="163"/>
                    </a:lnTo>
                    <a:lnTo>
                      <a:pt x="797" y="163"/>
                    </a:lnTo>
                    <a:lnTo>
                      <a:pt x="798" y="160"/>
                    </a:lnTo>
                    <a:lnTo>
                      <a:pt x="802" y="159"/>
                    </a:lnTo>
                    <a:lnTo>
                      <a:pt x="806" y="156"/>
                    </a:lnTo>
                    <a:lnTo>
                      <a:pt x="806" y="154"/>
                    </a:lnTo>
                    <a:lnTo>
                      <a:pt x="806" y="151"/>
                    </a:lnTo>
                    <a:lnTo>
                      <a:pt x="806" y="150"/>
                    </a:lnTo>
                    <a:lnTo>
                      <a:pt x="805" y="148"/>
                    </a:lnTo>
                    <a:lnTo>
                      <a:pt x="800" y="145"/>
                    </a:lnTo>
                    <a:lnTo>
                      <a:pt x="797" y="137"/>
                    </a:lnTo>
                    <a:lnTo>
                      <a:pt x="797" y="132"/>
                    </a:lnTo>
                    <a:lnTo>
                      <a:pt x="802" y="120"/>
                    </a:lnTo>
                    <a:lnTo>
                      <a:pt x="806" y="119"/>
                    </a:lnTo>
                    <a:lnTo>
                      <a:pt x="811" y="120"/>
                    </a:lnTo>
                    <a:lnTo>
                      <a:pt x="817" y="116"/>
                    </a:lnTo>
                    <a:lnTo>
                      <a:pt x="821" y="107"/>
                    </a:lnTo>
                    <a:lnTo>
                      <a:pt x="817" y="102"/>
                    </a:lnTo>
                    <a:lnTo>
                      <a:pt x="816" y="101"/>
                    </a:lnTo>
                    <a:lnTo>
                      <a:pt x="816" y="98"/>
                    </a:lnTo>
                    <a:lnTo>
                      <a:pt x="817" y="94"/>
                    </a:lnTo>
                    <a:lnTo>
                      <a:pt x="820" y="92"/>
                    </a:lnTo>
                    <a:lnTo>
                      <a:pt x="823" y="85"/>
                    </a:lnTo>
                    <a:lnTo>
                      <a:pt x="828" y="86"/>
                    </a:lnTo>
                    <a:lnTo>
                      <a:pt x="831" y="85"/>
                    </a:lnTo>
                    <a:lnTo>
                      <a:pt x="831" y="84"/>
                    </a:lnTo>
                    <a:lnTo>
                      <a:pt x="831" y="79"/>
                    </a:lnTo>
                    <a:lnTo>
                      <a:pt x="834" y="71"/>
                    </a:lnTo>
                    <a:lnTo>
                      <a:pt x="839" y="65"/>
                    </a:lnTo>
                    <a:lnTo>
                      <a:pt x="847" y="60"/>
                    </a:lnTo>
                    <a:lnTo>
                      <a:pt x="854" y="54"/>
                    </a:lnTo>
                    <a:lnTo>
                      <a:pt x="864" y="49"/>
                    </a:lnTo>
                    <a:lnTo>
                      <a:pt x="873" y="42"/>
                    </a:lnTo>
                    <a:lnTo>
                      <a:pt x="882" y="34"/>
                    </a:lnTo>
                    <a:lnTo>
                      <a:pt x="892" y="26"/>
                    </a:lnTo>
                    <a:lnTo>
                      <a:pt x="896" y="18"/>
                    </a:lnTo>
                    <a:lnTo>
                      <a:pt x="899" y="0"/>
                    </a:lnTo>
                    <a:lnTo>
                      <a:pt x="914" y="10"/>
                    </a:lnTo>
                    <a:lnTo>
                      <a:pt x="922" y="16"/>
                    </a:lnTo>
                    <a:lnTo>
                      <a:pt x="927" y="18"/>
                    </a:lnTo>
                    <a:lnTo>
                      <a:pt x="928" y="19"/>
                    </a:lnTo>
                    <a:lnTo>
                      <a:pt x="929" y="22"/>
                    </a:lnTo>
                    <a:lnTo>
                      <a:pt x="924" y="30"/>
                    </a:lnTo>
                    <a:lnTo>
                      <a:pt x="919" y="33"/>
                    </a:lnTo>
                    <a:lnTo>
                      <a:pt x="918" y="37"/>
                    </a:lnTo>
                    <a:lnTo>
                      <a:pt x="918" y="39"/>
                    </a:lnTo>
                    <a:lnTo>
                      <a:pt x="922" y="42"/>
                    </a:lnTo>
                    <a:lnTo>
                      <a:pt x="924" y="45"/>
                    </a:lnTo>
                    <a:lnTo>
                      <a:pt x="926" y="47"/>
                    </a:lnTo>
                    <a:lnTo>
                      <a:pt x="924" y="49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656"/>
              <p:cNvSpPr>
                <a:spLocks/>
              </p:cNvSpPr>
              <p:nvPr/>
            </p:nvSpPr>
            <p:spPr bwMode="auto">
              <a:xfrm>
                <a:off x="1209998" y="3530820"/>
                <a:ext cx="536287" cy="732102"/>
              </a:xfrm>
              <a:custGeom>
                <a:avLst/>
                <a:gdLst/>
                <a:ahLst/>
                <a:cxnLst>
                  <a:cxn ang="0">
                    <a:pos x="688" y="546"/>
                  </a:cxn>
                  <a:cxn ang="0">
                    <a:pos x="673" y="599"/>
                  </a:cxn>
                  <a:cxn ang="0">
                    <a:pos x="612" y="689"/>
                  </a:cxn>
                  <a:cxn ang="0">
                    <a:pos x="595" y="735"/>
                  </a:cxn>
                  <a:cxn ang="0">
                    <a:pos x="578" y="776"/>
                  </a:cxn>
                  <a:cxn ang="0">
                    <a:pos x="497" y="842"/>
                  </a:cxn>
                  <a:cxn ang="0">
                    <a:pos x="456" y="806"/>
                  </a:cxn>
                  <a:cxn ang="0">
                    <a:pos x="412" y="784"/>
                  </a:cxn>
                  <a:cxn ang="0">
                    <a:pos x="396" y="793"/>
                  </a:cxn>
                  <a:cxn ang="0">
                    <a:pos x="374" y="803"/>
                  </a:cxn>
                  <a:cxn ang="0">
                    <a:pos x="346" y="788"/>
                  </a:cxn>
                  <a:cxn ang="0">
                    <a:pos x="309" y="801"/>
                  </a:cxn>
                  <a:cxn ang="0">
                    <a:pos x="275" y="809"/>
                  </a:cxn>
                  <a:cxn ang="0">
                    <a:pos x="233" y="854"/>
                  </a:cxn>
                  <a:cxn ang="0">
                    <a:pos x="117" y="1008"/>
                  </a:cxn>
                  <a:cxn ang="0">
                    <a:pos x="40" y="980"/>
                  </a:cxn>
                  <a:cxn ang="0">
                    <a:pos x="18" y="943"/>
                  </a:cxn>
                  <a:cxn ang="0">
                    <a:pos x="9" y="899"/>
                  </a:cxn>
                  <a:cxn ang="0">
                    <a:pos x="24" y="846"/>
                  </a:cxn>
                  <a:cxn ang="0">
                    <a:pos x="29" y="803"/>
                  </a:cxn>
                  <a:cxn ang="0">
                    <a:pos x="48" y="737"/>
                  </a:cxn>
                  <a:cxn ang="0">
                    <a:pos x="64" y="666"/>
                  </a:cxn>
                  <a:cxn ang="0">
                    <a:pos x="125" y="570"/>
                  </a:cxn>
                  <a:cxn ang="0">
                    <a:pos x="151" y="513"/>
                  </a:cxn>
                  <a:cxn ang="0">
                    <a:pos x="171" y="492"/>
                  </a:cxn>
                  <a:cxn ang="0">
                    <a:pos x="188" y="467"/>
                  </a:cxn>
                  <a:cxn ang="0">
                    <a:pos x="205" y="439"/>
                  </a:cxn>
                  <a:cxn ang="0">
                    <a:pos x="216" y="424"/>
                  </a:cxn>
                  <a:cxn ang="0">
                    <a:pos x="219" y="398"/>
                  </a:cxn>
                  <a:cxn ang="0">
                    <a:pos x="225" y="367"/>
                  </a:cxn>
                  <a:cxn ang="0">
                    <a:pos x="244" y="340"/>
                  </a:cxn>
                  <a:cxn ang="0">
                    <a:pos x="296" y="288"/>
                  </a:cxn>
                  <a:cxn ang="0">
                    <a:pos x="312" y="228"/>
                  </a:cxn>
                  <a:cxn ang="0">
                    <a:pos x="324" y="153"/>
                  </a:cxn>
                  <a:cxn ang="0">
                    <a:pos x="340" y="87"/>
                  </a:cxn>
                  <a:cxn ang="0">
                    <a:pos x="392" y="63"/>
                  </a:cxn>
                  <a:cxn ang="0">
                    <a:pos x="431" y="48"/>
                  </a:cxn>
                  <a:cxn ang="0">
                    <a:pos x="467" y="13"/>
                  </a:cxn>
                  <a:cxn ang="0">
                    <a:pos x="535" y="7"/>
                  </a:cxn>
                  <a:cxn ang="0">
                    <a:pos x="590" y="11"/>
                  </a:cxn>
                  <a:cxn ang="0">
                    <a:pos x="595" y="46"/>
                  </a:cxn>
                  <a:cxn ang="0">
                    <a:pos x="601" y="86"/>
                  </a:cxn>
                  <a:cxn ang="0">
                    <a:pos x="603" y="134"/>
                  </a:cxn>
                  <a:cxn ang="0">
                    <a:pos x="591" y="165"/>
                  </a:cxn>
                  <a:cxn ang="0">
                    <a:pos x="580" y="196"/>
                  </a:cxn>
                  <a:cxn ang="0">
                    <a:pos x="575" y="234"/>
                  </a:cxn>
                  <a:cxn ang="0">
                    <a:pos x="570" y="270"/>
                  </a:cxn>
                  <a:cxn ang="0">
                    <a:pos x="566" y="295"/>
                  </a:cxn>
                  <a:cxn ang="0">
                    <a:pos x="565" y="314"/>
                  </a:cxn>
                  <a:cxn ang="0">
                    <a:pos x="563" y="354"/>
                  </a:cxn>
                  <a:cxn ang="0">
                    <a:pos x="546" y="390"/>
                  </a:cxn>
                  <a:cxn ang="0">
                    <a:pos x="536" y="417"/>
                  </a:cxn>
                  <a:cxn ang="0">
                    <a:pos x="560" y="422"/>
                  </a:cxn>
                  <a:cxn ang="0">
                    <a:pos x="576" y="435"/>
                  </a:cxn>
                  <a:cxn ang="0">
                    <a:pos x="583" y="437"/>
                  </a:cxn>
                  <a:cxn ang="0">
                    <a:pos x="607" y="451"/>
                  </a:cxn>
                  <a:cxn ang="0">
                    <a:pos x="633" y="458"/>
                  </a:cxn>
                  <a:cxn ang="0">
                    <a:pos x="672" y="431"/>
                  </a:cxn>
                  <a:cxn ang="0">
                    <a:pos x="707" y="490"/>
                  </a:cxn>
                </a:cxnLst>
                <a:rect l="0" t="0" r="r" b="b"/>
                <a:pathLst>
                  <a:path w="707" h="1008">
                    <a:moveTo>
                      <a:pt x="704" y="499"/>
                    </a:moveTo>
                    <a:lnTo>
                      <a:pt x="702" y="504"/>
                    </a:lnTo>
                    <a:lnTo>
                      <a:pt x="694" y="508"/>
                    </a:lnTo>
                    <a:lnTo>
                      <a:pt x="691" y="513"/>
                    </a:lnTo>
                    <a:lnTo>
                      <a:pt x="687" y="519"/>
                    </a:lnTo>
                    <a:lnTo>
                      <a:pt x="684" y="525"/>
                    </a:lnTo>
                    <a:lnTo>
                      <a:pt x="684" y="530"/>
                    </a:lnTo>
                    <a:lnTo>
                      <a:pt x="686" y="532"/>
                    </a:lnTo>
                    <a:lnTo>
                      <a:pt x="689" y="535"/>
                    </a:lnTo>
                    <a:lnTo>
                      <a:pt x="691" y="538"/>
                    </a:lnTo>
                    <a:lnTo>
                      <a:pt x="691" y="543"/>
                    </a:lnTo>
                    <a:lnTo>
                      <a:pt x="688" y="546"/>
                    </a:lnTo>
                    <a:lnTo>
                      <a:pt x="687" y="552"/>
                    </a:lnTo>
                    <a:lnTo>
                      <a:pt x="687" y="555"/>
                    </a:lnTo>
                    <a:lnTo>
                      <a:pt x="691" y="560"/>
                    </a:lnTo>
                    <a:lnTo>
                      <a:pt x="692" y="567"/>
                    </a:lnTo>
                    <a:lnTo>
                      <a:pt x="691" y="571"/>
                    </a:lnTo>
                    <a:lnTo>
                      <a:pt x="688" y="576"/>
                    </a:lnTo>
                    <a:lnTo>
                      <a:pt x="687" y="579"/>
                    </a:lnTo>
                    <a:lnTo>
                      <a:pt x="686" y="589"/>
                    </a:lnTo>
                    <a:lnTo>
                      <a:pt x="684" y="593"/>
                    </a:lnTo>
                    <a:lnTo>
                      <a:pt x="682" y="595"/>
                    </a:lnTo>
                    <a:lnTo>
                      <a:pt x="674" y="599"/>
                    </a:lnTo>
                    <a:lnTo>
                      <a:pt x="673" y="599"/>
                    </a:lnTo>
                    <a:lnTo>
                      <a:pt x="673" y="601"/>
                    </a:lnTo>
                    <a:lnTo>
                      <a:pt x="677" y="611"/>
                    </a:lnTo>
                    <a:lnTo>
                      <a:pt x="677" y="618"/>
                    </a:lnTo>
                    <a:lnTo>
                      <a:pt x="672" y="636"/>
                    </a:lnTo>
                    <a:lnTo>
                      <a:pt x="669" y="643"/>
                    </a:lnTo>
                    <a:lnTo>
                      <a:pt x="659" y="653"/>
                    </a:lnTo>
                    <a:lnTo>
                      <a:pt x="651" y="659"/>
                    </a:lnTo>
                    <a:lnTo>
                      <a:pt x="641" y="667"/>
                    </a:lnTo>
                    <a:lnTo>
                      <a:pt x="632" y="672"/>
                    </a:lnTo>
                    <a:lnTo>
                      <a:pt x="623" y="678"/>
                    </a:lnTo>
                    <a:lnTo>
                      <a:pt x="616" y="683"/>
                    </a:lnTo>
                    <a:lnTo>
                      <a:pt x="612" y="689"/>
                    </a:lnTo>
                    <a:lnTo>
                      <a:pt x="607" y="697"/>
                    </a:lnTo>
                    <a:lnTo>
                      <a:pt x="608" y="702"/>
                    </a:lnTo>
                    <a:lnTo>
                      <a:pt x="607" y="703"/>
                    </a:lnTo>
                    <a:lnTo>
                      <a:pt x="605" y="705"/>
                    </a:lnTo>
                    <a:lnTo>
                      <a:pt x="601" y="703"/>
                    </a:lnTo>
                    <a:lnTo>
                      <a:pt x="596" y="711"/>
                    </a:lnTo>
                    <a:lnTo>
                      <a:pt x="593" y="712"/>
                    </a:lnTo>
                    <a:lnTo>
                      <a:pt x="593" y="717"/>
                    </a:lnTo>
                    <a:lnTo>
                      <a:pt x="593" y="719"/>
                    </a:lnTo>
                    <a:lnTo>
                      <a:pt x="593" y="720"/>
                    </a:lnTo>
                    <a:lnTo>
                      <a:pt x="598" y="725"/>
                    </a:lnTo>
                    <a:lnTo>
                      <a:pt x="595" y="735"/>
                    </a:lnTo>
                    <a:lnTo>
                      <a:pt x="588" y="738"/>
                    </a:lnTo>
                    <a:lnTo>
                      <a:pt x="583" y="737"/>
                    </a:lnTo>
                    <a:lnTo>
                      <a:pt x="580" y="738"/>
                    </a:lnTo>
                    <a:lnTo>
                      <a:pt x="575" y="750"/>
                    </a:lnTo>
                    <a:lnTo>
                      <a:pt x="575" y="755"/>
                    </a:lnTo>
                    <a:lnTo>
                      <a:pt x="577" y="764"/>
                    </a:lnTo>
                    <a:lnTo>
                      <a:pt x="582" y="766"/>
                    </a:lnTo>
                    <a:lnTo>
                      <a:pt x="582" y="769"/>
                    </a:lnTo>
                    <a:lnTo>
                      <a:pt x="583" y="770"/>
                    </a:lnTo>
                    <a:lnTo>
                      <a:pt x="582" y="772"/>
                    </a:lnTo>
                    <a:lnTo>
                      <a:pt x="582" y="775"/>
                    </a:lnTo>
                    <a:lnTo>
                      <a:pt x="578" y="776"/>
                    </a:lnTo>
                    <a:lnTo>
                      <a:pt x="576" y="778"/>
                    </a:lnTo>
                    <a:lnTo>
                      <a:pt x="575" y="782"/>
                    </a:lnTo>
                    <a:lnTo>
                      <a:pt x="572" y="782"/>
                    </a:lnTo>
                    <a:lnTo>
                      <a:pt x="570" y="782"/>
                    </a:lnTo>
                    <a:lnTo>
                      <a:pt x="570" y="784"/>
                    </a:lnTo>
                    <a:lnTo>
                      <a:pt x="567" y="784"/>
                    </a:lnTo>
                    <a:lnTo>
                      <a:pt x="561" y="787"/>
                    </a:lnTo>
                    <a:lnTo>
                      <a:pt x="518" y="838"/>
                    </a:lnTo>
                    <a:lnTo>
                      <a:pt x="515" y="838"/>
                    </a:lnTo>
                    <a:lnTo>
                      <a:pt x="512" y="841"/>
                    </a:lnTo>
                    <a:lnTo>
                      <a:pt x="507" y="841"/>
                    </a:lnTo>
                    <a:lnTo>
                      <a:pt x="497" y="842"/>
                    </a:lnTo>
                    <a:lnTo>
                      <a:pt x="491" y="842"/>
                    </a:lnTo>
                    <a:lnTo>
                      <a:pt x="483" y="842"/>
                    </a:lnTo>
                    <a:lnTo>
                      <a:pt x="480" y="843"/>
                    </a:lnTo>
                    <a:lnTo>
                      <a:pt x="475" y="842"/>
                    </a:lnTo>
                    <a:lnTo>
                      <a:pt x="472" y="841"/>
                    </a:lnTo>
                    <a:lnTo>
                      <a:pt x="467" y="840"/>
                    </a:lnTo>
                    <a:lnTo>
                      <a:pt x="452" y="837"/>
                    </a:lnTo>
                    <a:lnTo>
                      <a:pt x="448" y="834"/>
                    </a:lnTo>
                    <a:lnTo>
                      <a:pt x="450" y="830"/>
                    </a:lnTo>
                    <a:lnTo>
                      <a:pt x="450" y="824"/>
                    </a:lnTo>
                    <a:lnTo>
                      <a:pt x="455" y="814"/>
                    </a:lnTo>
                    <a:lnTo>
                      <a:pt x="456" y="806"/>
                    </a:lnTo>
                    <a:lnTo>
                      <a:pt x="458" y="800"/>
                    </a:lnTo>
                    <a:lnTo>
                      <a:pt x="463" y="797"/>
                    </a:lnTo>
                    <a:lnTo>
                      <a:pt x="463" y="791"/>
                    </a:lnTo>
                    <a:lnTo>
                      <a:pt x="461" y="787"/>
                    </a:lnTo>
                    <a:lnTo>
                      <a:pt x="462" y="782"/>
                    </a:lnTo>
                    <a:lnTo>
                      <a:pt x="455" y="778"/>
                    </a:lnTo>
                    <a:lnTo>
                      <a:pt x="439" y="778"/>
                    </a:lnTo>
                    <a:lnTo>
                      <a:pt x="427" y="779"/>
                    </a:lnTo>
                    <a:lnTo>
                      <a:pt x="422" y="778"/>
                    </a:lnTo>
                    <a:lnTo>
                      <a:pt x="415" y="777"/>
                    </a:lnTo>
                    <a:lnTo>
                      <a:pt x="412" y="778"/>
                    </a:lnTo>
                    <a:lnTo>
                      <a:pt x="412" y="784"/>
                    </a:lnTo>
                    <a:lnTo>
                      <a:pt x="405" y="785"/>
                    </a:lnTo>
                    <a:lnTo>
                      <a:pt x="402" y="790"/>
                    </a:lnTo>
                    <a:lnTo>
                      <a:pt x="404" y="795"/>
                    </a:lnTo>
                    <a:lnTo>
                      <a:pt x="404" y="799"/>
                    </a:lnTo>
                    <a:lnTo>
                      <a:pt x="404" y="800"/>
                    </a:lnTo>
                    <a:lnTo>
                      <a:pt x="399" y="799"/>
                    </a:lnTo>
                    <a:lnTo>
                      <a:pt x="395" y="800"/>
                    </a:lnTo>
                    <a:lnTo>
                      <a:pt x="392" y="799"/>
                    </a:lnTo>
                    <a:lnTo>
                      <a:pt x="394" y="797"/>
                    </a:lnTo>
                    <a:lnTo>
                      <a:pt x="394" y="795"/>
                    </a:lnTo>
                    <a:lnTo>
                      <a:pt x="395" y="794"/>
                    </a:lnTo>
                    <a:lnTo>
                      <a:pt x="396" y="793"/>
                    </a:lnTo>
                    <a:lnTo>
                      <a:pt x="394" y="791"/>
                    </a:lnTo>
                    <a:lnTo>
                      <a:pt x="394" y="788"/>
                    </a:lnTo>
                    <a:lnTo>
                      <a:pt x="390" y="789"/>
                    </a:lnTo>
                    <a:lnTo>
                      <a:pt x="390" y="788"/>
                    </a:lnTo>
                    <a:lnTo>
                      <a:pt x="385" y="788"/>
                    </a:lnTo>
                    <a:lnTo>
                      <a:pt x="382" y="785"/>
                    </a:lnTo>
                    <a:lnTo>
                      <a:pt x="376" y="790"/>
                    </a:lnTo>
                    <a:lnTo>
                      <a:pt x="376" y="793"/>
                    </a:lnTo>
                    <a:lnTo>
                      <a:pt x="374" y="796"/>
                    </a:lnTo>
                    <a:lnTo>
                      <a:pt x="374" y="800"/>
                    </a:lnTo>
                    <a:lnTo>
                      <a:pt x="372" y="803"/>
                    </a:lnTo>
                    <a:lnTo>
                      <a:pt x="374" y="803"/>
                    </a:lnTo>
                    <a:lnTo>
                      <a:pt x="371" y="806"/>
                    </a:lnTo>
                    <a:lnTo>
                      <a:pt x="370" y="805"/>
                    </a:lnTo>
                    <a:lnTo>
                      <a:pt x="367" y="805"/>
                    </a:lnTo>
                    <a:lnTo>
                      <a:pt x="369" y="802"/>
                    </a:lnTo>
                    <a:lnTo>
                      <a:pt x="365" y="801"/>
                    </a:lnTo>
                    <a:lnTo>
                      <a:pt x="364" y="799"/>
                    </a:lnTo>
                    <a:lnTo>
                      <a:pt x="361" y="800"/>
                    </a:lnTo>
                    <a:lnTo>
                      <a:pt x="359" y="799"/>
                    </a:lnTo>
                    <a:lnTo>
                      <a:pt x="352" y="795"/>
                    </a:lnTo>
                    <a:lnTo>
                      <a:pt x="350" y="791"/>
                    </a:lnTo>
                    <a:lnTo>
                      <a:pt x="347" y="791"/>
                    </a:lnTo>
                    <a:lnTo>
                      <a:pt x="346" y="788"/>
                    </a:lnTo>
                    <a:lnTo>
                      <a:pt x="341" y="785"/>
                    </a:lnTo>
                    <a:lnTo>
                      <a:pt x="340" y="789"/>
                    </a:lnTo>
                    <a:lnTo>
                      <a:pt x="334" y="793"/>
                    </a:lnTo>
                    <a:lnTo>
                      <a:pt x="332" y="790"/>
                    </a:lnTo>
                    <a:lnTo>
                      <a:pt x="331" y="790"/>
                    </a:lnTo>
                    <a:lnTo>
                      <a:pt x="327" y="790"/>
                    </a:lnTo>
                    <a:lnTo>
                      <a:pt x="325" y="789"/>
                    </a:lnTo>
                    <a:lnTo>
                      <a:pt x="324" y="788"/>
                    </a:lnTo>
                    <a:lnTo>
                      <a:pt x="317" y="791"/>
                    </a:lnTo>
                    <a:lnTo>
                      <a:pt x="316" y="801"/>
                    </a:lnTo>
                    <a:lnTo>
                      <a:pt x="314" y="801"/>
                    </a:lnTo>
                    <a:lnTo>
                      <a:pt x="309" y="801"/>
                    </a:lnTo>
                    <a:lnTo>
                      <a:pt x="307" y="801"/>
                    </a:lnTo>
                    <a:lnTo>
                      <a:pt x="304" y="803"/>
                    </a:lnTo>
                    <a:lnTo>
                      <a:pt x="301" y="803"/>
                    </a:lnTo>
                    <a:lnTo>
                      <a:pt x="300" y="803"/>
                    </a:lnTo>
                    <a:lnTo>
                      <a:pt x="299" y="806"/>
                    </a:lnTo>
                    <a:lnTo>
                      <a:pt x="297" y="807"/>
                    </a:lnTo>
                    <a:lnTo>
                      <a:pt x="292" y="813"/>
                    </a:lnTo>
                    <a:lnTo>
                      <a:pt x="290" y="813"/>
                    </a:lnTo>
                    <a:lnTo>
                      <a:pt x="288" y="811"/>
                    </a:lnTo>
                    <a:lnTo>
                      <a:pt x="286" y="809"/>
                    </a:lnTo>
                    <a:lnTo>
                      <a:pt x="283" y="811"/>
                    </a:lnTo>
                    <a:lnTo>
                      <a:pt x="275" y="809"/>
                    </a:lnTo>
                    <a:lnTo>
                      <a:pt x="273" y="809"/>
                    </a:lnTo>
                    <a:lnTo>
                      <a:pt x="271" y="809"/>
                    </a:lnTo>
                    <a:lnTo>
                      <a:pt x="271" y="809"/>
                    </a:lnTo>
                    <a:lnTo>
                      <a:pt x="271" y="812"/>
                    </a:lnTo>
                    <a:lnTo>
                      <a:pt x="270" y="817"/>
                    </a:lnTo>
                    <a:lnTo>
                      <a:pt x="269" y="819"/>
                    </a:lnTo>
                    <a:lnTo>
                      <a:pt x="265" y="822"/>
                    </a:lnTo>
                    <a:lnTo>
                      <a:pt x="263" y="824"/>
                    </a:lnTo>
                    <a:lnTo>
                      <a:pt x="258" y="830"/>
                    </a:lnTo>
                    <a:lnTo>
                      <a:pt x="254" y="835"/>
                    </a:lnTo>
                    <a:lnTo>
                      <a:pt x="240" y="846"/>
                    </a:lnTo>
                    <a:lnTo>
                      <a:pt x="233" y="854"/>
                    </a:lnTo>
                    <a:lnTo>
                      <a:pt x="229" y="866"/>
                    </a:lnTo>
                    <a:lnTo>
                      <a:pt x="228" y="896"/>
                    </a:lnTo>
                    <a:lnTo>
                      <a:pt x="228" y="902"/>
                    </a:lnTo>
                    <a:lnTo>
                      <a:pt x="225" y="903"/>
                    </a:lnTo>
                    <a:lnTo>
                      <a:pt x="208" y="920"/>
                    </a:lnTo>
                    <a:lnTo>
                      <a:pt x="180" y="941"/>
                    </a:lnTo>
                    <a:lnTo>
                      <a:pt x="158" y="959"/>
                    </a:lnTo>
                    <a:lnTo>
                      <a:pt x="148" y="971"/>
                    </a:lnTo>
                    <a:lnTo>
                      <a:pt x="139" y="984"/>
                    </a:lnTo>
                    <a:lnTo>
                      <a:pt x="134" y="997"/>
                    </a:lnTo>
                    <a:lnTo>
                      <a:pt x="127" y="1007"/>
                    </a:lnTo>
                    <a:lnTo>
                      <a:pt x="117" y="1008"/>
                    </a:lnTo>
                    <a:lnTo>
                      <a:pt x="107" y="1006"/>
                    </a:lnTo>
                    <a:lnTo>
                      <a:pt x="98" y="1000"/>
                    </a:lnTo>
                    <a:lnTo>
                      <a:pt x="88" y="993"/>
                    </a:lnTo>
                    <a:lnTo>
                      <a:pt x="82" y="995"/>
                    </a:lnTo>
                    <a:lnTo>
                      <a:pt x="77" y="993"/>
                    </a:lnTo>
                    <a:lnTo>
                      <a:pt x="72" y="991"/>
                    </a:lnTo>
                    <a:lnTo>
                      <a:pt x="68" y="988"/>
                    </a:lnTo>
                    <a:lnTo>
                      <a:pt x="63" y="982"/>
                    </a:lnTo>
                    <a:lnTo>
                      <a:pt x="58" y="979"/>
                    </a:lnTo>
                    <a:lnTo>
                      <a:pt x="50" y="974"/>
                    </a:lnTo>
                    <a:lnTo>
                      <a:pt x="47" y="976"/>
                    </a:lnTo>
                    <a:lnTo>
                      <a:pt x="40" y="980"/>
                    </a:lnTo>
                    <a:lnTo>
                      <a:pt x="37" y="984"/>
                    </a:lnTo>
                    <a:lnTo>
                      <a:pt x="34" y="987"/>
                    </a:lnTo>
                    <a:lnTo>
                      <a:pt x="33" y="982"/>
                    </a:lnTo>
                    <a:lnTo>
                      <a:pt x="35" y="976"/>
                    </a:lnTo>
                    <a:lnTo>
                      <a:pt x="40" y="968"/>
                    </a:lnTo>
                    <a:lnTo>
                      <a:pt x="40" y="966"/>
                    </a:lnTo>
                    <a:lnTo>
                      <a:pt x="39" y="964"/>
                    </a:lnTo>
                    <a:lnTo>
                      <a:pt x="35" y="961"/>
                    </a:lnTo>
                    <a:lnTo>
                      <a:pt x="32" y="954"/>
                    </a:lnTo>
                    <a:lnTo>
                      <a:pt x="28" y="949"/>
                    </a:lnTo>
                    <a:lnTo>
                      <a:pt x="25" y="946"/>
                    </a:lnTo>
                    <a:lnTo>
                      <a:pt x="18" y="943"/>
                    </a:lnTo>
                    <a:lnTo>
                      <a:pt x="12" y="941"/>
                    </a:lnTo>
                    <a:lnTo>
                      <a:pt x="10" y="936"/>
                    </a:lnTo>
                    <a:lnTo>
                      <a:pt x="10" y="930"/>
                    </a:lnTo>
                    <a:lnTo>
                      <a:pt x="8" y="925"/>
                    </a:lnTo>
                    <a:lnTo>
                      <a:pt x="3" y="923"/>
                    </a:lnTo>
                    <a:lnTo>
                      <a:pt x="0" y="919"/>
                    </a:lnTo>
                    <a:lnTo>
                      <a:pt x="2" y="917"/>
                    </a:lnTo>
                    <a:lnTo>
                      <a:pt x="4" y="915"/>
                    </a:lnTo>
                    <a:lnTo>
                      <a:pt x="8" y="913"/>
                    </a:lnTo>
                    <a:lnTo>
                      <a:pt x="12" y="912"/>
                    </a:lnTo>
                    <a:lnTo>
                      <a:pt x="12" y="908"/>
                    </a:lnTo>
                    <a:lnTo>
                      <a:pt x="9" y="899"/>
                    </a:lnTo>
                    <a:lnTo>
                      <a:pt x="3" y="890"/>
                    </a:lnTo>
                    <a:lnTo>
                      <a:pt x="3" y="882"/>
                    </a:lnTo>
                    <a:lnTo>
                      <a:pt x="10" y="878"/>
                    </a:lnTo>
                    <a:lnTo>
                      <a:pt x="10" y="877"/>
                    </a:lnTo>
                    <a:lnTo>
                      <a:pt x="22" y="870"/>
                    </a:lnTo>
                    <a:lnTo>
                      <a:pt x="23" y="867"/>
                    </a:lnTo>
                    <a:lnTo>
                      <a:pt x="22" y="865"/>
                    </a:lnTo>
                    <a:lnTo>
                      <a:pt x="22" y="861"/>
                    </a:lnTo>
                    <a:lnTo>
                      <a:pt x="24" y="860"/>
                    </a:lnTo>
                    <a:lnTo>
                      <a:pt x="27" y="858"/>
                    </a:lnTo>
                    <a:lnTo>
                      <a:pt x="27" y="853"/>
                    </a:lnTo>
                    <a:lnTo>
                      <a:pt x="24" y="846"/>
                    </a:lnTo>
                    <a:lnTo>
                      <a:pt x="25" y="841"/>
                    </a:lnTo>
                    <a:lnTo>
                      <a:pt x="29" y="837"/>
                    </a:lnTo>
                    <a:lnTo>
                      <a:pt x="30" y="835"/>
                    </a:lnTo>
                    <a:lnTo>
                      <a:pt x="30" y="832"/>
                    </a:lnTo>
                    <a:lnTo>
                      <a:pt x="27" y="828"/>
                    </a:lnTo>
                    <a:lnTo>
                      <a:pt x="24" y="824"/>
                    </a:lnTo>
                    <a:lnTo>
                      <a:pt x="22" y="820"/>
                    </a:lnTo>
                    <a:lnTo>
                      <a:pt x="22" y="818"/>
                    </a:lnTo>
                    <a:lnTo>
                      <a:pt x="19" y="813"/>
                    </a:lnTo>
                    <a:lnTo>
                      <a:pt x="22" y="809"/>
                    </a:lnTo>
                    <a:lnTo>
                      <a:pt x="24" y="807"/>
                    </a:lnTo>
                    <a:lnTo>
                      <a:pt x="29" y="803"/>
                    </a:lnTo>
                    <a:lnTo>
                      <a:pt x="32" y="800"/>
                    </a:lnTo>
                    <a:lnTo>
                      <a:pt x="30" y="797"/>
                    </a:lnTo>
                    <a:lnTo>
                      <a:pt x="27" y="794"/>
                    </a:lnTo>
                    <a:lnTo>
                      <a:pt x="28" y="790"/>
                    </a:lnTo>
                    <a:lnTo>
                      <a:pt x="29" y="787"/>
                    </a:lnTo>
                    <a:lnTo>
                      <a:pt x="29" y="777"/>
                    </a:lnTo>
                    <a:lnTo>
                      <a:pt x="30" y="773"/>
                    </a:lnTo>
                    <a:lnTo>
                      <a:pt x="34" y="766"/>
                    </a:lnTo>
                    <a:lnTo>
                      <a:pt x="34" y="755"/>
                    </a:lnTo>
                    <a:lnTo>
                      <a:pt x="37" y="752"/>
                    </a:lnTo>
                    <a:lnTo>
                      <a:pt x="40" y="748"/>
                    </a:lnTo>
                    <a:lnTo>
                      <a:pt x="48" y="737"/>
                    </a:lnTo>
                    <a:lnTo>
                      <a:pt x="50" y="734"/>
                    </a:lnTo>
                    <a:lnTo>
                      <a:pt x="54" y="728"/>
                    </a:lnTo>
                    <a:lnTo>
                      <a:pt x="53" y="722"/>
                    </a:lnTo>
                    <a:lnTo>
                      <a:pt x="50" y="712"/>
                    </a:lnTo>
                    <a:lnTo>
                      <a:pt x="50" y="696"/>
                    </a:lnTo>
                    <a:lnTo>
                      <a:pt x="55" y="693"/>
                    </a:lnTo>
                    <a:lnTo>
                      <a:pt x="57" y="687"/>
                    </a:lnTo>
                    <a:lnTo>
                      <a:pt x="64" y="684"/>
                    </a:lnTo>
                    <a:lnTo>
                      <a:pt x="69" y="682"/>
                    </a:lnTo>
                    <a:lnTo>
                      <a:pt x="67" y="676"/>
                    </a:lnTo>
                    <a:lnTo>
                      <a:pt x="60" y="672"/>
                    </a:lnTo>
                    <a:lnTo>
                      <a:pt x="64" y="666"/>
                    </a:lnTo>
                    <a:lnTo>
                      <a:pt x="67" y="664"/>
                    </a:lnTo>
                    <a:lnTo>
                      <a:pt x="72" y="659"/>
                    </a:lnTo>
                    <a:lnTo>
                      <a:pt x="75" y="655"/>
                    </a:lnTo>
                    <a:lnTo>
                      <a:pt x="79" y="646"/>
                    </a:lnTo>
                    <a:lnTo>
                      <a:pt x="83" y="637"/>
                    </a:lnTo>
                    <a:lnTo>
                      <a:pt x="92" y="626"/>
                    </a:lnTo>
                    <a:lnTo>
                      <a:pt x="99" y="614"/>
                    </a:lnTo>
                    <a:lnTo>
                      <a:pt x="108" y="605"/>
                    </a:lnTo>
                    <a:lnTo>
                      <a:pt x="113" y="596"/>
                    </a:lnTo>
                    <a:lnTo>
                      <a:pt x="122" y="582"/>
                    </a:lnTo>
                    <a:lnTo>
                      <a:pt x="124" y="576"/>
                    </a:lnTo>
                    <a:lnTo>
                      <a:pt x="125" y="570"/>
                    </a:lnTo>
                    <a:lnTo>
                      <a:pt x="129" y="564"/>
                    </a:lnTo>
                    <a:lnTo>
                      <a:pt x="134" y="558"/>
                    </a:lnTo>
                    <a:lnTo>
                      <a:pt x="134" y="549"/>
                    </a:lnTo>
                    <a:lnTo>
                      <a:pt x="136" y="545"/>
                    </a:lnTo>
                    <a:lnTo>
                      <a:pt x="141" y="543"/>
                    </a:lnTo>
                    <a:lnTo>
                      <a:pt x="144" y="537"/>
                    </a:lnTo>
                    <a:lnTo>
                      <a:pt x="148" y="535"/>
                    </a:lnTo>
                    <a:lnTo>
                      <a:pt x="151" y="532"/>
                    </a:lnTo>
                    <a:lnTo>
                      <a:pt x="156" y="528"/>
                    </a:lnTo>
                    <a:lnTo>
                      <a:pt x="159" y="522"/>
                    </a:lnTo>
                    <a:lnTo>
                      <a:pt x="158" y="519"/>
                    </a:lnTo>
                    <a:lnTo>
                      <a:pt x="151" y="513"/>
                    </a:lnTo>
                    <a:lnTo>
                      <a:pt x="153" y="511"/>
                    </a:lnTo>
                    <a:lnTo>
                      <a:pt x="154" y="508"/>
                    </a:lnTo>
                    <a:lnTo>
                      <a:pt x="160" y="504"/>
                    </a:lnTo>
                    <a:lnTo>
                      <a:pt x="160" y="499"/>
                    </a:lnTo>
                    <a:lnTo>
                      <a:pt x="160" y="498"/>
                    </a:lnTo>
                    <a:lnTo>
                      <a:pt x="161" y="498"/>
                    </a:lnTo>
                    <a:lnTo>
                      <a:pt x="163" y="498"/>
                    </a:lnTo>
                    <a:lnTo>
                      <a:pt x="164" y="498"/>
                    </a:lnTo>
                    <a:lnTo>
                      <a:pt x="166" y="498"/>
                    </a:lnTo>
                    <a:lnTo>
                      <a:pt x="168" y="494"/>
                    </a:lnTo>
                    <a:lnTo>
                      <a:pt x="169" y="493"/>
                    </a:lnTo>
                    <a:lnTo>
                      <a:pt x="171" y="492"/>
                    </a:lnTo>
                    <a:lnTo>
                      <a:pt x="174" y="490"/>
                    </a:lnTo>
                    <a:lnTo>
                      <a:pt x="175" y="490"/>
                    </a:lnTo>
                    <a:lnTo>
                      <a:pt x="176" y="490"/>
                    </a:lnTo>
                    <a:lnTo>
                      <a:pt x="178" y="488"/>
                    </a:lnTo>
                    <a:lnTo>
                      <a:pt x="178" y="478"/>
                    </a:lnTo>
                    <a:lnTo>
                      <a:pt x="180" y="475"/>
                    </a:lnTo>
                    <a:lnTo>
                      <a:pt x="181" y="473"/>
                    </a:lnTo>
                    <a:lnTo>
                      <a:pt x="183" y="472"/>
                    </a:lnTo>
                    <a:lnTo>
                      <a:pt x="184" y="471"/>
                    </a:lnTo>
                    <a:lnTo>
                      <a:pt x="185" y="470"/>
                    </a:lnTo>
                    <a:lnTo>
                      <a:pt x="188" y="469"/>
                    </a:lnTo>
                    <a:lnTo>
                      <a:pt x="188" y="467"/>
                    </a:lnTo>
                    <a:lnTo>
                      <a:pt x="189" y="466"/>
                    </a:lnTo>
                    <a:lnTo>
                      <a:pt x="189" y="465"/>
                    </a:lnTo>
                    <a:lnTo>
                      <a:pt x="191" y="463"/>
                    </a:lnTo>
                    <a:lnTo>
                      <a:pt x="193" y="463"/>
                    </a:lnTo>
                    <a:lnTo>
                      <a:pt x="194" y="460"/>
                    </a:lnTo>
                    <a:lnTo>
                      <a:pt x="195" y="459"/>
                    </a:lnTo>
                    <a:lnTo>
                      <a:pt x="195" y="454"/>
                    </a:lnTo>
                    <a:lnTo>
                      <a:pt x="199" y="451"/>
                    </a:lnTo>
                    <a:lnTo>
                      <a:pt x="204" y="447"/>
                    </a:lnTo>
                    <a:lnTo>
                      <a:pt x="206" y="443"/>
                    </a:lnTo>
                    <a:lnTo>
                      <a:pt x="205" y="440"/>
                    </a:lnTo>
                    <a:lnTo>
                      <a:pt x="205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208" y="436"/>
                    </a:lnTo>
                    <a:lnTo>
                      <a:pt x="209" y="434"/>
                    </a:lnTo>
                    <a:lnTo>
                      <a:pt x="210" y="433"/>
                    </a:lnTo>
                    <a:lnTo>
                      <a:pt x="214" y="433"/>
                    </a:lnTo>
                    <a:lnTo>
                      <a:pt x="218" y="431"/>
                    </a:lnTo>
                    <a:lnTo>
                      <a:pt x="219" y="430"/>
                    </a:lnTo>
                    <a:lnTo>
                      <a:pt x="219" y="428"/>
                    </a:lnTo>
                    <a:lnTo>
                      <a:pt x="218" y="428"/>
                    </a:lnTo>
                    <a:lnTo>
                      <a:pt x="218" y="426"/>
                    </a:lnTo>
                    <a:lnTo>
                      <a:pt x="216" y="424"/>
                    </a:lnTo>
                    <a:lnTo>
                      <a:pt x="216" y="422"/>
                    </a:lnTo>
                    <a:lnTo>
                      <a:pt x="218" y="420"/>
                    </a:lnTo>
                    <a:lnTo>
                      <a:pt x="218" y="419"/>
                    </a:lnTo>
                    <a:lnTo>
                      <a:pt x="219" y="418"/>
                    </a:lnTo>
                    <a:lnTo>
                      <a:pt x="219" y="418"/>
                    </a:lnTo>
                    <a:lnTo>
                      <a:pt x="218" y="416"/>
                    </a:lnTo>
                    <a:lnTo>
                      <a:pt x="219" y="414"/>
                    </a:lnTo>
                    <a:lnTo>
                      <a:pt x="220" y="413"/>
                    </a:lnTo>
                    <a:lnTo>
                      <a:pt x="219" y="412"/>
                    </a:lnTo>
                    <a:lnTo>
                      <a:pt x="218" y="408"/>
                    </a:lnTo>
                    <a:lnTo>
                      <a:pt x="219" y="404"/>
                    </a:lnTo>
                    <a:lnTo>
                      <a:pt x="219" y="398"/>
                    </a:lnTo>
                    <a:lnTo>
                      <a:pt x="220" y="394"/>
                    </a:lnTo>
                    <a:lnTo>
                      <a:pt x="221" y="390"/>
                    </a:lnTo>
                    <a:lnTo>
                      <a:pt x="221" y="390"/>
                    </a:lnTo>
                    <a:lnTo>
                      <a:pt x="220" y="388"/>
                    </a:lnTo>
                    <a:lnTo>
                      <a:pt x="220" y="387"/>
                    </a:lnTo>
                    <a:lnTo>
                      <a:pt x="223" y="386"/>
                    </a:lnTo>
                    <a:lnTo>
                      <a:pt x="224" y="384"/>
                    </a:lnTo>
                    <a:lnTo>
                      <a:pt x="225" y="382"/>
                    </a:lnTo>
                    <a:lnTo>
                      <a:pt x="225" y="378"/>
                    </a:lnTo>
                    <a:lnTo>
                      <a:pt x="226" y="375"/>
                    </a:lnTo>
                    <a:lnTo>
                      <a:pt x="225" y="371"/>
                    </a:lnTo>
                    <a:lnTo>
                      <a:pt x="225" y="367"/>
                    </a:lnTo>
                    <a:lnTo>
                      <a:pt x="225" y="365"/>
                    </a:lnTo>
                    <a:lnTo>
                      <a:pt x="228" y="361"/>
                    </a:lnTo>
                    <a:lnTo>
                      <a:pt x="226" y="359"/>
                    </a:lnTo>
                    <a:lnTo>
                      <a:pt x="228" y="357"/>
                    </a:lnTo>
                    <a:lnTo>
                      <a:pt x="229" y="355"/>
                    </a:lnTo>
                    <a:lnTo>
                      <a:pt x="230" y="354"/>
                    </a:lnTo>
                    <a:lnTo>
                      <a:pt x="231" y="352"/>
                    </a:lnTo>
                    <a:lnTo>
                      <a:pt x="234" y="349"/>
                    </a:lnTo>
                    <a:lnTo>
                      <a:pt x="236" y="348"/>
                    </a:lnTo>
                    <a:lnTo>
                      <a:pt x="239" y="347"/>
                    </a:lnTo>
                    <a:lnTo>
                      <a:pt x="241" y="345"/>
                    </a:lnTo>
                    <a:lnTo>
                      <a:pt x="244" y="340"/>
                    </a:lnTo>
                    <a:lnTo>
                      <a:pt x="249" y="339"/>
                    </a:lnTo>
                    <a:lnTo>
                      <a:pt x="251" y="336"/>
                    </a:lnTo>
                    <a:lnTo>
                      <a:pt x="250" y="325"/>
                    </a:lnTo>
                    <a:lnTo>
                      <a:pt x="251" y="319"/>
                    </a:lnTo>
                    <a:lnTo>
                      <a:pt x="253" y="316"/>
                    </a:lnTo>
                    <a:lnTo>
                      <a:pt x="260" y="311"/>
                    </a:lnTo>
                    <a:lnTo>
                      <a:pt x="268" y="302"/>
                    </a:lnTo>
                    <a:lnTo>
                      <a:pt x="273" y="300"/>
                    </a:lnTo>
                    <a:lnTo>
                      <a:pt x="281" y="298"/>
                    </a:lnTo>
                    <a:lnTo>
                      <a:pt x="290" y="296"/>
                    </a:lnTo>
                    <a:lnTo>
                      <a:pt x="292" y="295"/>
                    </a:lnTo>
                    <a:lnTo>
                      <a:pt x="296" y="288"/>
                    </a:lnTo>
                    <a:lnTo>
                      <a:pt x="295" y="280"/>
                    </a:lnTo>
                    <a:lnTo>
                      <a:pt x="296" y="270"/>
                    </a:lnTo>
                    <a:lnTo>
                      <a:pt x="300" y="263"/>
                    </a:lnTo>
                    <a:lnTo>
                      <a:pt x="307" y="257"/>
                    </a:lnTo>
                    <a:lnTo>
                      <a:pt x="309" y="253"/>
                    </a:lnTo>
                    <a:lnTo>
                      <a:pt x="309" y="249"/>
                    </a:lnTo>
                    <a:lnTo>
                      <a:pt x="310" y="246"/>
                    </a:lnTo>
                    <a:lnTo>
                      <a:pt x="311" y="243"/>
                    </a:lnTo>
                    <a:lnTo>
                      <a:pt x="312" y="241"/>
                    </a:lnTo>
                    <a:lnTo>
                      <a:pt x="309" y="237"/>
                    </a:lnTo>
                    <a:lnTo>
                      <a:pt x="309" y="234"/>
                    </a:lnTo>
                    <a:lnTo>
                      <a:pt x="312" y="228"/>
                    </a:lnTo>
                    <a:lnTo>
                      <a:pt x="314" y="221"/>
                    </a:lnTo>
                    <a:lnTo>
                      <a:pt x="316" y="212"/>
                    </a:lnTo>
                    <a:lnTo>
                      <a:pt x="319" y="207"/>
                    </a:lnTo>
                    <a:lnTo>
                      <a:pt x="324" y="199"/>
                    </a:lnTo>
                    <a:lnTo>
                      <a:pt x="331" y="193"/>
                    </a:lnTo>
                    <a:lnTo>
                      <a:pt x="336" y="187"/>
                    </a:lnTo>
                    <a:lnTo>
                      <a:pt x="337" y="178"/>
                    </a:lnTo>
                    <a:lnTo>
                      <a:pt x="335" y="175"/>
                    </a:lnTo>
                    <a:lnTo>
                      <a:pt x="330" y="171"/>
                    </a:lnTo>
                    <a:lnTo>
                      <a:pt x="327" y="166"/>
                    </a:lnTo>
                    <a:lnTo>
                      <a:pt x="325" y="160"/>
                    </a:lnTo>
                    <a:lnTo>
                      <a:pt x="324" y="153"/>
                    </a:lnTo>
                    <a:lnTo>
                      <a:pt x="326" y="148"/>
                    </a:lnTo>
                    <a:lnTo>
                      <a:pt x="330" y="143"/>
                    </a:lnTo>
                    <a:lnTo>
                      <a:pt x="335" y="135"/>
                    </a:lnTo>
                    <a:lnTo>
                      <a:pt x="337" y="118"/>
                    </a:lnTo>
                    <a:lnTo>
                      <a:pt x="336" y="115"/>
                    </a:lnTo>
                    <a:lnTo>
                      <a:pt x="335" y="112"/>
                    </a:lnTo>
                    <a:lnTo>
                      <a:pt x="329" y="110"/>
                    </a:lnTo>
                    <a:lnTo>
                      <a:pt x="326" y="107"/>
                    </a:lnTo>
                    <a:lnTo>
                      <a:pt x="326" y="101"/>
                    </a:lnTo>
                    <a:lnTo>
                      <a:pt x="327" y="95"/>
                    </a:lnTo>
                    <a:lnTo>
                      <a:pt x="329" y="94"/>
                    </a:lnTo>
                    <a:lnTo>
                      <a:pt x="340" y="87"/>
                    </a:lnTo>
                    <a:lnTo>
                      <a:pt x="346" y="82"/>
                    </a:lnTo>
                    <a:lnTo>
                      <a:pt x="349" y="76"/>
                    </a:lnTo>
                    <a:lnTo>
                      <a:pt x="354" y="74"/>
                    </a:lnTo>
                    <a:lnTo>
                      <a:pt x="361" y="75"/>
                    </a:lnTo>
                    <a:lnTo>
                      <a:pt x="370" y="78"/>
                    </a:lnTo>
                    <a:lnTo>
                      <a:pt x="375" y="78"/>
                    </a:lnTo>
                    <a:lnTo>
                      <a:pt x="379" y="75"/>
                    </a:lnTo>
                    <a:lnTo>
                      <a:pt x="384" y="74"/>
                    </a:lnTo>
                    <a:lnTo>
                      <a:pt x="385" y="71"/>
                    </a:lnTo>
                    <a:lnTo>
                      <a:pt x="389" y="69"/>
                    </a:lnTo>
                    <a:lnTo>
                      <a:pt x="390" y="65"/>
                    </a:lnTo>
                    <a:lnTo>
                      <a:pt x="392" y="63"/>
                    </a:lnTo>
                    <a:lnTo>
                      <a:pt x="396" y="63"/>
                    </a:lnTo>
                    <a:lnTo>
                      <a:pt x="400" y="62"/>
                    </a:lnTo>
                    <a:lnTo>
                      <a:pt x="404" y="60"/>
                    </a:lnTo>
                    <a:lnTo>
                      <a:pt x="409" y="62"/>
                    </a:lnTo>
                    <a:lnTo>
                      <a:pt x="414" y="64"/>
                    </a:lnTo>
                    <a:lnTo>
                      <a:pt x="419" y="65"/>
                    </a:lnTo>
                    <a:lnTo>
                      <a:pt x="425" y="65"/>
                    </a:lnTo>
                    <a:lnTo>
                      <a:pt x="427" y="63"/>
                    </a:lnTo>
                    <a:lnTo>
                      <a:pt x="427" y="59"/>
                    </a:lnTo>
                    <a:lnTo>
                      <a:pt x="430" y="54"/>
                    </a:lnTo>
                    <a:lnTo>
                      <a:pt x="431" y="52"/>
                    </a:lnTo>
                    <a:lnTo>
                      <a:pt x="431" y="48"/>
                    </a:lnTo>
                    <a:lnTo>
                      <a:pt x="432" y="46"/>
                    </a:lnTo>
                    <a:lnTo>
                      <a:pt x="437" y="41"/>
                    </a:lnTo>
                    <a:lnTo>
                      <a:pt x="440" y="35"/>
                    </a:lnTo>
                    <a:lnTo>
                      <a:pt x="447" y="29"/>
                    </a:lnTo>
                    <a:lnTo>
                      <a:pt x="448" y="24"/>
                    </a:lnTo>
                    <a:lnTo>
                      <a:pt x="450" y="24"/>
                    </a:lnTo>
                    <a:lnTo>
                      <a:pt x="451" y="22"/>
                    </a:lnTo>
                    <a:lnTo>
                      <a:pt x="453" y="18"/>
                    </a:lnTo>
                    <a:lnTo>
                      <a:pt x="457" y="17"/>
                    </a:lnTo>
                    <a:lnTo>
                      <a:pt x="461" y="18"/>
                    </a:lnTo>
                    <a:lnTo>
                      <a:pt x="463" y="16"/>
                    </a:lnTo>
                    <a:lnTo>
                      <a:pt x="467" y="13"/>
                    </a:lnTo>
                    <a:lnTo>
                      <a:pt x="471" y="11"/>
                    </a:lnTo>
                    <a:lnTo>
                      <a:pt x="478" y="11"/>
                    </a:lnTo>
                    <a:lnTo>
                      <a:pt x="483" y="11"/>
                    </a:lnTo>
                    <a:lnTo>
                      <a:pt x="488" y="7"/>
                    </a:lnTo>
                    <a:lnTo>
                      <a:pt x="496" y="6"/>
                    </a:lnTo>
                    <a:lnTo>
                      <a:pt x="502" y="3"/>
                    </a:lnTo>
                    <a:lnTo>
                      <a:pt x="507" y="1"/>
                    </a:lnTo>
                    <a:lnTo>
                      <a:pt x="513" y="1"/>
                    </a:lnTo>
                    <a:lnTo>
                      <a:pt x="520" y="4"/>
                    </a:lnTo>
                    <a:lnTo>
                      <a:pt x="525" y="7"/>
                    </a:lnTo>
                    <a:lnTo>
                      <a:pt x="530" y="9"/>
                    </a:lnTo>
                    <a:lnTo>
                      <a:pt x="535" y="7"/>
                    </a:lnTo>
                    <a:lnTo>
                      <a:pt x="537" y="5"/>
                    </a:lnTo>
                    <a:lnTo>
                      <a:pt x="545" y="1"/>
                    </a:lnTo>
                    <a:lnTo>
                      <a:pt x="550" y="0"/>
                    </a:lnTo>
                    <a:lnTo>
                      <a:pt x="552" y="1"/>
                    </a:lnTo>
                    <a:lnTo>
                      <a:pt x="557" y="3"/>
                    </a:lnTo>
                    <a:lnTo>
                      <a:pt x="561" y="6"/>
                    </a:lnTo>
                    <a:lnTo>
                      <a:pt x="565" y="5"/>
                    </a:lnTo>
                    <a:lnTo>
                      <a:pt x="568" y="6"/>
                    </a:lnTo>
                    <a:lnTo>
                      <a:pt x="576" y="9"/>
                    </a:lnTo>
                    <a:lnTo>
                      <a:pt x="581" y="13"/>
                    </a:lnTo>
                    <a:lnTo>
                      <a:pt x="586" y="13"/>
                    </a:lnTo>
                    <a:lnTo>
                      <a:pt x="590" y="11"/>
                    </a:lnTo>
                    <a:lnTo>
                      <a:pt x="592" y="11"/>
                    </a:lnTo>
                    <a:lnTo>
                      <a:pt x="595" y="16"/>
                    </a:lnTo>
                    <a:lnTo>
                      <a:pt x="596" y="18"/>
                    </a:lnTo>
                    <a:lnTo>
                      <a:pt x="596" y="25"/>
                    </a:lnTo>
                    <a:lnTo>
                      <a:pt x="597" y="30"/>
                    </a:lnTo>
                    <a:lnTo>
                      <a:pt x="598" y="31"/>
                    </a:lnTo>
                    <a:lnTo>
                      <a:pt x="597" y="33"/>
                    </a:lnTo>
                    <a:lnTo>
                      <a:pt x="595" y="36"/>
                    </a:lnTo>
                    <a:lnTo>
                      <a:pt x="595" y="39"/>
                    </a:lnTo>
                    <a:lnTo>
                      <a:pt x="596" y="42"/>
                    </a:lnTo>
                    <a:lnTo>
                      <a:pt x="595" y="43"/>
                    </a:lnTo>
                    <a:lnTo>
                      <a:pt x="595" y="46"/>
                    </a:lnTo>
                    <a:lnTo>
                      <a:pt x="598" y="47"/>
                    </a:lnTo>
                    <a:lnTo>
                      <a:pt x="601" y="52"/>
                    </a:lnTo>
                    <a:lnTo>
                      <a:pt x="602" y="57"/>
                    </a:lnTo>
                    <a:lnTo>
                      <a:pt x="600" y="62"/>
                    </a:lnTo>
                    <a:lnTo>
                      <a:pt x="598" y="64"/>
                    </a:lnTo>
                    <a:lnTo>
                      <a:pt x="595" y="68"/>
                    </a:lnTo>
                    <a:lnTo>
                      <a:pt x="595" y="71"/>
                    </a:lnTo>
                    <a:lnTo>
                      <a:pt x="596" y="77"/>
                    </a:lnTo>
                    <a:lnTo>
                      <a:pt x="597" y="78"/>
                    </a:lnTo>
                    <a:lnTo>
                      <a:pt x="601" y="81"/>
                    </a:lnTo>
                    <a:lnTo>
                      <a:pt x="602" y="82"/>
                    </a:lnTo>
                    <a:lnTo>
                      <a:pt x="601" y="86"/>
                    </a:lnTo>
                    <a:lnTo>
                      <a:pt x="601" y="92"/>
                    </a:lnTo>
                    <a:lnTo>
                      <a:pt x="598" y="95"/>
                    </a:lnTo>
                    <a:lnTo>
                      <a:pt x="598" y="98"/>
                    </a:lnTo>
                    <a:lnTo>
                      <a:pt x="600" y="99"/>
                    </a:lnTo>
                    <a:lnTo>
                      <a:pt x="600" y="104"/>
                    </a:lnTo>
                    <a:lnTo>
                      <a:pt x="597" y="109"/>
                    </a:lnTo>
                    <a:lnTo>
                      <a:pt x="595" y="111"/>
                    </a:lnTo>
                    <a:lnTo>
                      <a:pt x="590" y="128"/>
                    </a:lnTo>
                    <a:lnTo>
                      <a:pt x="590" y="129"/>
                    </a:lnTo>
                    <a:lnTo>
                      <a:pt x="593" y="129"/>
                    </a:lnTo>
                    <a:lnTo>
                      <a:pt x="597" y="131"/>
                    </a:lnTo>
                    <a:lnTo>
                      <a:pt x="603" y="134"/>
                    </a:lnTo>
                    <a:lnTo>
                      <a:pt x="605" y="139"/>
                    </a:lnTo>
                    <a:lnTo>
                      <a:pt x="603" y="141"/>
                    </a:lnTo>
                    <a:lnTo>
                      <a:pt x="597" y="140"/>
                    </a:lnTo>
                    <a:lnTo>
                      <a:pt x="593" y="140"/>
                    </a:lnTo>
                    <a:lnTo>
                      <a:pt x="588" y="145"/>
                    </a:lnTo>
                    <a:lnTo>
                      <a:pt x="587" y="149"/>
                    </a:lnTo>
                    <a:lnTo>
                      <a:pt x="587" y="152"/>
                    </a:lnTo>
                    <a:lnTo>
                      <a:pt x="588" y="152"/>
                    </a:lnTo>
                    <a:lnTo>
                      <a:pt x="592" y="155"/>
                    </a:lnTo>
                    <a:lnTo>
                      <a:pt x="595" y="159"/>
                    </a:lnTo>
                    <a:lnTo>
                      <a:pt x="593" y="163"/>
                    </a:lnTo>
                    <a:lnTo>
                      <a:pt x="591" y="165"/>
                    </a:lnTo>
                    <a:lnTo>
                      <a:pt x="591" y="171"/>
                    </a:lnTo>
                    <a:lnTo>
                      <a:pt x="593" y="171"/>
                    </a:lnTo>
                    <a:lnTo>
                      <a:pt x="595" y="175"/>
                    </a:lnTo>
                    <a:lnTo>
                      <a:pt x="593" y="178"/>
                    </a:lnTo>
                    <a:lnTo>
                      <a:pt x="590" y="178"/>
                    </a:lnTo>
                    <a:lnTo>
                      <a:pt x="587" y="176"/>
                    </a:lnTo>
                    <a:lnTo>
                      <a:pt x="585" y="176"/>
                    </a:lnTo>
                    <a:lnTo>
                      <a:pt x="585" y="178"/>
                    </a:lnTo>
                    <a:lnTo>
                      <a:pt x="585" y="186"/>
                    </a:lnTo>
                    <a:lnTo>
                      <a:pt x="585" y="189"/>
                    </a:lnTo>
                    <a:lnTo>
                      <a:pt x="580" y="194"/>
                    </a:lnTo>
                    <a:lnTo>
                      <a:pt x="580" y="196"/>
                    </a:lnTo>
                    <a:lnTo>
                      <a:pt x="581" y="199"/>
                    </a:lnTo>
                    <a:lnTo>
                      <a:pt x="587" y="200"/>
                    </a:lnTo>
                    <a:lnTo>
                      <a:pt x="588" y="201"/>
                    </a:lnTo>
                    <a:lnTo>
                      <a:pt x="588" y="208"/>
                    </a:lnTo>
                    <a:lnTo>
                      <a:pt x="590" y="213"/>
                    </a:lnTo>
                    <a:lnTo>
                      <a:pt x="588" y="217"/>
                    </a:lnTo>
                    <a:lnTo>
                      <a:pt x="587" y="219"/>
                    </a:lnTo>
                    <a:lnTo>
                      <a:pt x="580" y="222"/>
                    </a:lnTo>
                    <a:lnTo>
                      <a:pt x="576" y="230"/>
                    </a:lnTo>
                    <a:lnTo>
                      <a:pt x="577" y="231"/>
                    </a:lnTo>
                    <a:lnTo>
                      <a:pt x="577" y="233"/>
                    </a:lnTo>
                    <a:lnTo>
                      <a:pt x="575" y="234"/>
                    </a:lnTo>
                    <a:lnTo>
                      <a:pt x="570" y="234"/>
                    </a:lnTo>
                    <a:lnTo>
                      <a:pt x="565" y="236"/>
                    </a:lnTo>
                    <a:lnTo>
                      <a:pt x="558" y="241"/>
                    </a:lnTo>
                    <a:lnTo>
                      <a:pt x="557" y="245"/>
                    </a:lnTo>
                    <a:lnTo>
                      <a:pt x="558" y="248"/>
                    </a:lnTo>
                    <a:lnTo>
                      <a:pt x="562" y="252"/>
                    </a:lnTo>
                    <a:lnTo>
                      <a:pt x="565" y="255"/>
                    </a:lnTo>
                    <a:lnTo>
                      <a:pt x="563" y="258"/>
                    </a:lnTo>
                    <a:lnTo>
                      <a:pt x="563" y="261"/>
                    </a:lnTo>
                    <a:lnTo>
                      <a:pt x="563" y="265"/>
                    </a:lnTo>
                    <a:lnTo>
                      <a:pt x="565" y="268"/>
                    </a:lnTo>
                    <a:lnTo>
                      <a:pt x="570" y="270"/>
                    </a:lnTo>
                    <a:lnTo>
                      <a:pt x="572" y="272"/>
                    </a:lnTo>
                    <a:lnTo>
                      <a:pt x="572" y="276"/>
                    </a:lnTo>
                    <a:lnTo>
                      <a:pt x="571" y="277"/>
                    </a:lnTo>
                    <a:lnTo>
                      <a:pt x="568" y="277"/>
                    </a:lnTo>
                    <a:lnTo>
                      <a:pt x="567" y="278"/>
                    </a:lnTo>
                    <a:lnTo>
                      <a:pt x="566" y="283"/>
                    </a:lnTo>
                    <a:lnTo>
                      <a:pt x="565" y="286"/>
                    </a:lnTo>
                    <a:lnTo>
                      <a:pt x="560" y="288"/>
                    </a:lnTo>
                    <a:lnTo>
                      <a:pt x="558" y="290"/>
                    </a:lnTo>
                    <a:lnTo>
                      <a:pt x="558" y="292"/>
                    </a:lnTo>
                    <a:lnTo>
                      <a:pt x="561" y="293"/>
                    </a:lnTo>
                    <a:lnTo>
                      <a:pt x="566" y="295"/>
                    </a:lnTo>
                    <a:lnTo>
                      <a:pt x="568" y="296"/>
                    </a:lnTo>
                    <a:lnTo>
                      <a:pt x="570" y="299"/>
                    </a:lnTo>
                    <a:lnTo>
                      <a:pt x="567" y="300"/>
                    </a:lnTo>
                    <a:lnTo>
                      <a:pt x="565" y="300"/>
                    </a:lnTo>
                    <a:lnTo>
                      <a:pt x="562" y="300"/>
                    </a:lnTo>
                    <a:lnTo>
                      <a:pt x="560" y="300"/>
                    </a:lnTo>
                    <a:lnTo>
                      <a:pt x="561" y="306"/>
                    </a:lnTo>
                    <a:lnTo>
                      <a:pt x="563" y="306"/>
                    </a:lnTo>
                    <a:lnTo>
                      <a:pt x="565" y="308"/>
                    </a:lnTo>
                    <a:lnTo>
                      <a:pt x="562" y="312"/>
                    </a:lnTo>
                    <a:lnTo>
                      <a:pt x="562" y="314"/>
                    </a:lnTo>
                    <a:lnTo>
                      <a:pt x="565" y="314"/>
                    </a:lnTo>
                    <a:lnTo>
                      <a:pt x="565" y="318"/>
                    </a:lnTo>
                    <a:lnTo>
                      <a:pt x="565" y="322"/>
                    </a:lnTo>
                    <a:lnTo>
                      <a:pt x="568" y="327"/>
                    </a:lnTo>
                    <a:lnTo>
                      <a:pt x="570" y="331"/>
                    </a:lnTo>
                    <a:lnTo>
                      <a:pt x="572" y="333"/>
                    </a:lnTo>
                    <a:lnTo>
                      <a:pt x="572" y="335"/>
                    </a:lnTo>
                    <a:lnTo>
                      <a:pt x="570" y="337"/>
                    </a:lnTo>
                    <a:lnTo>
                      <a:pt x="568" y="337"/>
                    </a:lnTo>
                    <a:lnTo>
                      <a:pt x="566" y="343"/>
                    </a:lnTo>
                    <a:lnTo>
                      <a:pt x="565" y="346"/>
                    </a:lnTo>
                    <a:lnTo>
                      <a:pt x="565" y="352"/>
                    </a:lnTo>
                    <a:lnTo>
                      <a:pt x="563" y="354"/>
                    </a:lnTo>
                    <a:lnTo>
                      <a:pt x="562" y="358"/>
                    </a:lnTo>
                    <a:lnTo>
                      <a:pt x="558" y="360"/>
                    </a:lnTo>
                    <a:lnTo>
                      <a:pt x="556" y="359"/>
                    </a:lnTo>
                    <a:lnTo>
                      <a:pt x="553" y="359"/>
                    </a:lnTo>
                    <a:lnTo>
                      <a:pt x="552" y="360"/>
                    </a:lnTo>
                    <a:lnTo>
                      <a:pt x="551" y="361"/>
                    </a:lnTo>
                    <a:lnTo>
                      <a:pt x="553" y="369"/>
                    </a:lnTo>
                    <a:lnTo>
                      <a:pt x="551" y="373"/>
                    </a:lnTo>
                    <a:lnTo>
                      <a:pt x="552" y="376"/>
                    </a:lnTo>
                    <a:lnTo>
                      <a:pt x="550" y="381"/>
                    </a:lnTo>
                    <a:lnTo>
                      <a:pt x="548" y="388"/>
                    </a:lnTo>
                    <a:lnTo>
                      <a:pt x="546" y="390"/>
                    </a:lnTo>
                    <a:lnTo>
                      <a:pt x="542" y="392"/>
                    </a:lnTo>
                    <a:lnTo>
                      <a:pt x="542" y="394"/>
                    </a:lnTo>
                    <a:lnTo>
                      <a:pt x="543" y="396"/>
                    </a:lnTo>
                    <a:lnTo>
                      <a:pt x="542" y="405"/>
                    </a:lnTo>
                    <a:lnTo>
                      <a:pt x="538" y="407"/>
                    </a:lnTo>
                    <a:lnTo>
                      <a:pt x="535" y="408"/>
                    </a:lnTo>
                    <a:lnTo>
                      <a:pt x="532" y="411"/>
                    </a:lnTo>
                    <a:lnTo>
                      <a:pt x="530" y="413"/>
                    </a:lnTo>
                    <a:lnTo>
                      <a:pt x="530" y="414"/>
                    </a:lnTo>
                    <a:lnTo>
                      <a:pt x="530" y="417"/>
                    </a:lnTo>
                    <a:lnTo>
                      <a:pt x="535" y="416"/>
                    </a:lnTo>
                    <a:lnTo>
                      <a:pt x="536" y="417"/>
                    </a:lnTo>
                    <a:lnTo>
                      <a:pt x="532" y="418"/>
                    </a:lnTo>
                    <a:lnTo>
                      <a:pt x="528" y="423"/>
                    </a:lnTo>
                    <a:lnTo>
                      <a:pt x="528" y="425"/>
                    </a:lnTo>
                    <a:lnTo>
                      <a:pt x="530" y="428"/>
                    </a:lnTo>
                    <a:lnTo>
                      <a:pt x="531" y="431"/>
                    </a:lnTo>
                    <a:lnTo>
                      <a:pt x="532" y="434"/>
                    </a:lnTo>
                    <a:lnTo>
                      <a:pt x="535" y="434"/>
                    </a:lnTo>
                    <a:lnTo>
                      <a:pt x="540" y="433"/>
                    </a:lnTo>
                    <a:lnTo>
                      <a:pt x="542" y="433"/>
                    </a:lnTo>
                    <a:lnTo>
                      <a:pt x="553" y="429"/>
                    </a:lnTo>
                    <a:lnTo>
                      <a:pt x="556" y="425"/>
                    </a:lnTo>
                    <a:lnTo>
                      <a:pt x="560" y="422"/>
                    </a:lnTo>
                    <a:lnTo>
                      <a:pt x="562" y="422"/>
                    </a:lnTo>
                    <a:lnTo>
                      <a:pt x="563" y="424"/>
                    </a:lnTo>
                    <a:lnTo>
                      <a:pt x="565" y="425"/>
                    </a:lnTo>
                    <a:lnTo>
                      <a:pt x="568" y="424"/>
                    </a:lnTo>
                    <a:lnTo>
                      <a:pt x="570" y="424"/>
                    </a:lnTo>
                    <a:lnTo>
                      <a:pt x="577" y="426"/>
                    </a:lnTo>
                    <a:lnTo>
                      <a:pt x="577" y="429"/>
                    </a:lnTo>
                    <a:lnTo>
                      <a:pt x="577" y="431"/>
                    </a:lnTo>
                    <a:lnTo>
                      <a:pt x="576" y="434"/>
                    </a:lnTo>
                    <a:lnTo>
                      <a:pt x="573" y="435"/>
                    </a:lnTo>
                    <a:lnTo>
                      <a:pt x="575" y="435"/>
                    </a:lnTo>
                    <a:lnTo>
                      <a:pt x="576" y="435"/>
                    </a:lnTo>
                    <a:lnTo>
                      <a:pt x="576" y="434"/>
                    </a:lnTo>
                    <a:lnTo>
                      <a:pt x="578" y="434"/>
                    </a:lnTo>
                    <a:lnTo>
                      <a:pt x="578" y="433"/>
                    </a:lnTo>
                    <a:lnTo>
                      <a:pt x="580" y="433"/>
                    </a:lnTo>
                    <a:lnTo>
                      <a:pt x="581" y="434"/>
                    </a:lnTo>
                    <a:lnTo>
                      <a:pt x="578" y="435"/>
                    </a:lnTo>
                    <a:lnTo>
                      <a:pt x="578" y="436"/>
                    </a:lnTo>
                    <a:lnTo>
                      <a:pt x="580" y="435"/>
                    </a:lnTo>
                    <a:lnTo>
                      <a:pt x="581" y="436"/>
                    </a:lnTo>
                    <a:lnTo>
                      <a:pt x="581" y="439"/>
                    </a:lnTo>
                    <a:lnTo>
                      <a:pt x="582" y="439"/>
                    </a:lnTo>
                    <a:lnTo>
                      <a:pt x="583" y="437"/>
                    </a:lnTo>
                    <a:lnTo>
                      <a:pt x="585" y="436"/>
                    </a:lnTo>
                    <a:lnTo>
                      <a:pt x="588" y="436"/>
                    </a:lnTo>
                    <a:lnTo>
                      <a:pt x="590" y="439"/>
                    </a:lnTo>
                    <a:lnTo>
                      <a:pt x="590" y="443"/>
                    </a:lnTo>
                    <a:lnTo>
                      <a:pt x="592" y="442"/>
                    </a:lnTo>
                    <a:lnTo>
                      <a:pt x="592" y="442"/>
                    </a:lnTo>
                    <a:lnTo>
                      <a:pt x="595" y="440"/>
                    </a:lnTo>
                    <a:lnTo>
                      <a:pt x="597" y="441"/>
                    </a:lnTo>
                    <a:lnTo>
                      <a:pt x="598" y="447"/>
                    </a:lnTo>
                    <a:lnTo>
                      <a:pt x="606" y="447"/>
                    </a:lnTo>
                    <a:lnTo>
                      <a:pt x="607" y="448"/>
                    </a:lnTo>
                    <a:lnTo>
                      <a:pt x="607" y="451"/>
                    </a:lnTo>
                    <a:lnTo>
                      <a:pt x="609" y="452"/>
                    </a:lnTo>
                    <a:lnTo>
                      <a:pt x="609" y="453"/>
                    </a:lnTo>
                    <a:lnTo>
                      <a:pt x="611" y="454"/>
                    </a:lnTo>
                    <a:lnTo>
                      <a:pt x="613" y="454"/>
                    </a:lnTo>
                    <a:lnTo>
                      <a:pt x="614" y="455"/>
                    </a:lnTo>
                    <a:lnTo>
                      <a:pt x="618" y="457"/>
                    </a:lnTo>
                    <a:lnTo>
                      <a:pt x="619" y="457"/>
                    </a:lnTo>
                    <a:lnTo>
                      <a:pt x="627" y="453"/>
                    </a:lnTo>
                    <a:lnTo>
                      <a:pt x="629" y="454"/>
                    </a:lnTo>
                    <a:lnTo>
                      <a:pt x="629" y="457"/>
                    </a:lnTo>
                    <a:lnTo>
                      <a:pt x="631" y="459"/>
                    </a:lnTo>
                    <a:lnTo>
                      <a:pt x="633" y="458"/>
                    </a:lnTo>
                    <a:lnTo>
                      <a:pt x="638" y="452"/>
                    </a:lnTo>
                    <a:lnTo>
                      <a:pt x="641" y="451"/>
                    </a:lnTo>
                    <a:lnTo>
                      <a:pt x="643" y="448"/>
                    </a:lnTo>
                    <a:lnTo>
                      <a:pt x="646" y="440"/>
                    </a:lnTo>
                    <a:lnTo>
                      <a:pt x="648" y="436"/>
                    </a:lnTo>
                    <a:lnTo>
                      <a:pt x="652" y="435"/>
                    </a:lnTo>
                    <a:lnTo>
                      <a:pt x="654" y="436"/>
                    </a:lnTo>
                    <a:lnTo>
                      <a:pt x="657" y="431"/>
                    </a:lnTo>
                    <a:lnTo>
                      <a:pt x="663" y="431"/>
                    </a:lnTo>
                    <a:lnTo>
                      <a:pt x="668" y="429"/>
                    </a:lnTo>
                    <a:lnTo>
                      <a:pt x="669" y="431"/>
                    </a:lnTo>
                    <a:lnTo>
                      <a:pt x="672" y="431"/>
                    </a:lnTo>
                    <a:lnTo>
                      <a:pt x="676" y="434"/>
                    </a:lnTo>
                    <a:lnTo>
                      <a:pt x="678" y="436"/>
                    </a:lnTo>
                    <a:lnTo>
                      <a:pt x="679" y="436"/>
                    </a:lnTo>
                    <a:lnTo>
                      <a:pt x="684" y="441"/>
                    </a:lnTo>
                    <a:lnTo>
                      <a:pt x="688" y="442"/>
                    </a:lnTo>
                    <a:lnTo>
                      <a:pt x="693" y="460"/>
                    </a:lnTo>
                    <a:lnTo>
                      <a:pt x="694" y="461"/>
                    </a:lnTo>
                    <a:lnTo>
                      <a:pt x="697" y="465"/>
                    </a:lnTo>
                    <a:lnTo>
                      <a:pt x="702" y="467"/>
                    </a:lnTo>
                    <a:lnTo>
                      <a:pt x="704" y="470"/>
                    </a:lnTo>
                    <a:lnTo>
                      <a:pt x="704" y="482"/>
                    </a:lnTo>
                    <a:lnTo>
                      <a:pt x="707" y="490"/>
                    </a:lnTo>
                    <a:lnTo>
                      <a:pt x="706" y="496"/>
                    </a:lnTo>
                    <a:lnTo>
                      <a:pt x="704" y="499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657"/>
              <p:cNvSpPr>
                <a:spLocks/>
              </p:cNvSpPr>
              <p:nvPr/>
            </p:nvSpPr>
            <p:spPr bwMode="auto">
              <a:xfrm>
                <a:off x="1073684" y="2293987"/>
                <a:ext cx="561397" cy="622448"/>
              </a:xfrm>
              <a:custGeom>
                <a:avLst/>
                <a:gdLst/>
                <a:ahLst/>
                <a:cxnLst>
                  <a:cxn ang="0">
                    <a:pos x="724" y="509"/>
                  </a:cxn>
                  <a:cxn ang="0">
                    <a:pos x="704" y="531"/>
                  </a:cxn>
                  <a:cxn ang="0">
                    <a:pos x="644" y="562"/>
                  </a:cxn>
                  <a:cxn ang="0">
                    <a:pos x="609" y="561"/>
                  </a:cxn>
                  <a:cxn ang="0">
                    <a:pos x="533" y="597"/>
                  </a:cxn>
                  <a:cxn ang="0">
                    <a:pos x="506" y="615"/>
                  </a:cxn>
                  <a:cxn ang="0">
                    <a:pos x="470" y="660"/>
                  </a:cxn>
                  <a:cxn ang="0">
                    <a:pos x="449" y="685"/>
                  </a:cxn>
                  <a:cxn ang="0">
                    <a:pos x="419" y="716"/>
                  </a:cxn>
                  <a:cxn ang="0">
                    <a:pos x="413" y="743"/>
                  </a:cxn>
                  <a:cxn ang="0">
                    <a:pos x="362" y="784"/>
                  </a:cxn>
                  <a:cxn ang="0">
                    <a:pos x="292" y="840"/>
                  </a:cxn>
                  <a:cxn ang="0">
                    <a:pos x="37" y="829"/>
                  </a:cxn>
                  <a:cxn ang="0">
                    <a:pos x="18" y="637"/>
                  </a:cxn>
                  <a:cxn ang="0">
                    <a:pos x="41" y="558"/>
                  </a:cxn>
                  <a:cxn ang="0">
                    <a:pos x="95" y="458"/>
                  </a:cxn>
                  <a:cxn ang="0">
                    <a:pos x="133" y="399"/>
                  </a:cxn>
                  <a:cxn ang="0">
                    <a:pos x="111" y="340"/>
                  </a:cxn>
                  <a:cxn ang="0">
                    <a:pos x="70" y="311"/>
                  </a:cxn>
                  <a:cxn ang="0">
                    <a:pos x="48" y="250"/>
                  </a:cxn>
                  <a:cxn ang="0">
                    <a:pos x="21" y="228"/>
                  </a:cxn>
                  <a:cxn ang="0">
                    <a:pos x="78" y="203"/>
                  </a:cxn>
                  <a:cxn ang="0">
                    <a:pos x="103" y="173"/>
                  </a:cxn>
                  <a:cxn ang="0">
                    <a:pos x="135" y="133"/>
                  </a:cxn>
                  <a:cxn ang="0">
                    <a:pos x="142" y="98"/>
                  </a:cxn>
                  <a:cxn ang="0">
                    <a:pos x="169" y="72"/>
                  </a:cxn>
                  <a:cxn ang="0">
                    <a:pos x="182" y="39"/>
                  </a:cxn>
                  <a:cxn ang="0">
                    <a:pos x="247" y="4"/>
                  </a:cxn>
                  <a:cxn ang="0">
                    <a:pos x="283" y="2"/>
                  </a:cxn>
                  <a:cxn ang="0">
                    <a:pos x="307" y="3"/>
                  </a:cxn>
                  <a:cxn ang="0">
                    <a:pos x="306" y="8"/>
                  </a:cxn>
                  <a:cxn ang="0">
                    <a:pos x="294" y="8"/>
                  </a:cxn>
                  <a:cxn ang="0">
                    <a:pos x="291" y="14"/>
                  </a:cxn>
                  <a:cxn ang="0">
                    <a:pos x="297" y="14"/>
                  </a:cxn>
                  <a:cxn ang="0">
                    <a:pos x="299" y="19"/>
                  </a:cxn>
                  <a:cxn ang="0">
                    <a:pos x="307" y="19"/>
                  </a:cxn>
                  <a:cxn ang="0">
                    <a:pos x="302" y="21"/>
                  </a:cxn>
                  <a:cxn ang="0">
                    <a:pos x="307" y="18"/>
                  </a:cxn>
                  <a:cxn ang="0">
                    <a:pos x="314" y="13"/>
                  </a:cxn>
                  <a:cxn ang="0">
                    <a:pos x="320" y="12"/>
                  </a:cxn>
                  <a:cxn ang="0">
                    <a:pos x="333" y="4"/>
                  </a:cxn>
                  <a:cxn ang="0">
                    <a:pos x="348" y="9"/>
                  </a:cxn>
                  <a:cxn ang="0">
                    <a:pos x="362" y="38"/>
                  </a:cxn>
                  <a:cxn ang="0">
                    <a:pos x="404" y="53"/>
                  </a:cxn>
                  <a:cxn ang="0">
                    <a:pos x="429" y="71"/>
                  </a:cxn>
                  <a:cxn ang="0">
                    <a:pos x="449" y="84"/>
                  </a:cxn>
                  <a:cxn ang="0">
                    <a:pos x="479" y="121"/>
                  </a:cxn>
                  <a:cxn ang="0">
                    <a:pos x="558" y="162"/>
                  </a:cxn>
                  <a:cxn ang="0">
                    <a:pos x="565" y="189"/>
                  </a:cxn>
                  <a:cxn ang="0">
                    <a:pos x="534" y="220"/>
                  </a:cxn>
                  <a:cxn ang="0">
                    <a:pos x="504" y="236"/>
                  </a:cxn>
                  <a:cxn ang="0">
                    <a:pos x="503" y="285"/>
                  </a:cxn>
                  <a:cxn ang="0">
                    <a:pos x="510" y="355"/>
                  </a:cxn>
                  <a:cxn ang="0">
                    <a:pos x="545" y="403"/>
                  </a:cxn>
                  <a:cxn ang="0">
                    <a:pos x="632" y="397"/>
                  </a:cxn>
                  <a:cxn ang="0">
                    <a:pos x="691" y="404"/>
                  </a:cxn>
                  <a:cxn ang="0">
                    <a:pos x="734" y="444"/>
                  </a:cxn>
                  <a:cxn ang="0">
                    <a:pos x="735" y="473"/>
                  </a:cxn>
                  <a:cxn ang="0">
                    <a:pos x="735" y="492"/>
                  </a:cxn>
                </a:cxnLst>
                <a:rect l="0" t="0" r="r" b="b"/>
                <a:pathLst>
                  <a:path w="740" h="855">
                    <a:moveTo>
                      <a:pt x="735" y="492"/>
                    </a:moveTo>
                    <a:lnTo>
                      <a:pt x="731" y="493"/>
                    </a:lnTo>
                    <a:lnTo>
                      <a:pt x="727" y="498"/>
                    </a:lnTo>
                    <a:lnTo>
                      <a:pt x="722" y="501"/>
                    </a:lnTo>
                    <a:lnTo>
                      <a:pt x="722" y="504"/>
                    </a:lnTo>
                    <a:lnTo>
                      <a:pt x="724" y="509"/>
                    </a:lnTo>
                    <a:lnTo>
                      <a:pt x="726" y="510"/>
                    </a:lnTo>
                    <a:lnTo>
                      <a:pt x="725" y="511"/>
                    </a:lnTo>
                    <a:lnTo>
                      <a:pt x="714" y="513"/>
                    </a:lnTo>
                    <a:lnTo>
                      <a:pt x="709" y="515"/>
                    </a:lnTo>
                    <a:lnTo>
                      <a:pt x="705" y="522"/>
                    </a:lnTo>
                    <a:lnTo>
                      <a:pt x="704" y="531"/>
                    </a:lnTo>
                    <a:lnTo>
                      <a:pt x="700" y="538"/>
                    </a:lnTo>
                    <a:lnTo>
                      <a:pt x="695" y="545"/>
                    </a:lnTo>
                    <a:lnTo>
                      <a:pt x="689" y="550"/>
                    </a:lnTo>
                    <a:lnTo>
                      <a:pt x="677" y="558"/>
                    </a:lnTo>
                    <a:lnTo>
                      <a:pt x="660" y="562"/>
                    </a:lnTo>
                    <a:lnTo>
                      <a:pt x="644" y="562"/>
                    </a:lnTo>
                    <a:lnTo>
                      <a:pt x="639" y="566"/>
                    </a:lnTo>
                    <a:lnTo>
                      <a:pt x="634" y="570"/>
                    </a:lnTo>
                    <a:lnTo>
                      <a:pt x="629" y="574"/>
                    </a:lnTo>
                    <a:lnTo>
                      <a:pt x="621" y="572"/>
                    </a:lnTo>
                    <a:lnTo>
                      <a:pt x="613" y="562"/>
                    </a:lnTo>
                    <a:lnTo>
                      <a:pt x="609" y="561"/>
                    </a:lnTo>
                    <a:lnTo>
                      <a:pt x="603" y="563"/>
                    </a:lnTo>
                    <a:lnTo>
                      <a:pt x="560" y="566"/>
                    </a:lnTo>
                    <a:lnTo>
                      <a:pt x="555" y="567"/>
                    </a:lnTo>
                    <a:lnTo>
                      <a:pt x="549" y="578"/>
                    </a:lnTo>
                    <a:lnTo>
                      <a:pt x="545" y="590"/>
                    </a:lnTo>
                    <a:lnTo>
                      <a:pt x="533" y="597"/>
                    </a:lnTo>
                    <a:lnTo>
                      <a:pt x="529" y="603"/>
                    </a:lnTo>
                    <a:lnTo>
                      <a:pt x="526" y="609"/>
                    </a:lnTo>
                    <a:lnTo>
                      <a:pt x="516" y="616"/>
                    </a:lnTo>
                    <a:lnTo>
                      <a:pt x="514" y="616"/>
                    </a:lnTo>
                    <a:lnTo>
                      <a:pt x="510" y="614"/>
                    </a:lnTo>
                    <a:lnTo>
                      <a:pt x="506" y="615"/>
                    </a:lnTo>
                    <a:lnTo>
                      <a:pt x="505" y="616"/>
                    </a:lnTo>
                    <a:lnTo>
                      <a:pt x="508" y="626"/>
                    </a:lnTo>
                    <a:lnTo>
                      <a:pt x="506" y="629"/>
                    </a:lnTo>
                    <a:lnTo>
                      <a:pt x="499" y="643"/>
                    </a:lnTo>
                    <a:lnTo>
                      <a:pt x="481" y="654"/>
                    </a:lnTo>
                    <a:lnTo>
                      <a:pt x="470" y="660"/>
                    </a:lnTo>
                    <a:lnTo>
                      <a:pt x="465" y="660"/>
                    </a:lnTo>
                    <a:lnTo>
                      <a:pt x="455" y="656"/>
                    </a:lnTo>
                    <a:lnTo>
                      <a:pt x="453" y="656"/>
                    </a:lnTo>
                    <a:lnTo>
                      <a:pt x="452" y="662"/>
                    </a:lnTo>
                    <a:lnTo>
                      <a:pt x="453" y="676"/>
                    </a:lnTo>
                    <a:lnTo>
                      <a:pt x="449" y="685"/>
                    </a:lnTo>
                    <a:lnTo>
                      <a:pt x="444" y="692"/>
                    </a:lnTo>
                    <a:lnTo>
                      <a:pt x="439" y="705"/>
                    </a:lnTo>
                    <a:lnTo>
                      <a:pt x="432" y="707"/>
                    </a:lnTo>
                    <a:lnTo>
                      <a:pt x="424" y="707"/>
                    </a:lnTo>
                    <a:lnTo>
                      <a:pt x="419" y="709"/>
                    </a:lnTo>
                    <a:lnTo>
                      <a:pt x="419" y="716"/>
                    </a:lnTo>
                    <a:lnTo>
                      <a:pt x="422" y="720"/>
                    </a:lnTo>
                    <a:lnTo>
                      <a:pt x="419" y="722"/>
                    </a:lnTo>
                    <a:lnTo>
                      <a:pt x="414" y="725"/>
                    </a:lnTo>
                    <a:lnTo>
                      <a:pt x="412" y="728"/>
                    </a:lnTo>
                    <a:lnTo>
                      <a:pt x="414" y="737"/>
                    </a:lnTo>
                    <a:lnTo>
                      <a:pt x="413" y="743"/>
                    </a:lnTo>
                    <a:lnTo>
                      <a:pt x="413" y="746"/>
                    </a:lnTo>
                    <a:lnTo>
                      <a:pt x="407" y="757"/>
                    </a:lnTo>
                    <a:lnTo>
                      <a:pt x="405" y="761"/>
                    </a:lnTo>
                    <a:lnTo>
                      <a:pt x="398" y="770"/>
                    </a:lnTo>
                    <a:lnTo>
                      <a:pt x="383" y="779"/>
                    </a:lnTo>
                    <a:lnTo>
                      <a:pt x="362" y="784"/>
                    </a:lnTo>
                    <a:lnTo>
                      <a:pt x="340" y="787"/>
                    </a:lnTo>
                    <a:lnTo>
                      <a:pt x="325" y="791"/>
                    </a:lnTo>
                    <a:lnTo>
                      <a:pt x="317" y="799"/>
                    </a:lnTo>
                    <a:lnTo>
                      <a:pt x="310" y="814"/>
                    </a:lnTo>
                    <a:lnTo>
                      <a:pt x="299" y="829"/>
                    </a:lnTo>
                    <a:lnTo>
                      <a:pt x="292" y="840"/>
                    </a:lnTo>
                    <a:lnTo>
                      <a:pt x="289" y="855"/>
                    </a:lnTo>
                    <a:lnTo>
                      <a:pt x="234" y="855"/>
                    </a:lnTo>
                    <a:lnTo>
                      <a:pt x="204" y="853"/>
                    </a:lnTo>
                    <a:lnTo>
                      <a:pt x="47" y="851"/>
                    </a:lnTo>
                    <a:lnTo>
                      <a:pt x="41" y="843"/>
                    </a:lnTo>
                    <a:lnTo>
                      <a:pt x="37" y="829"/>
                    </a:lnTo>
                    <a:lnTo>
                      <a:pt x="30" y="809"/>
                    </a:lnTo>
                    <a:lnTo>
                      <a:pt x="13" y="776"/>
                    </a:lnTo>
                    <a:lnTo>
                      <a:pt x="3" y="760"/>
                    </a:lnTo>
                    <a:lnTo>
                      <a:pt x="0" y="703"/>
                    </a:lnTo>
                    <a:lnTo>
                      <a:pt x="10" y="649"/>
                    </a:lnTo>
                    <a:lnTo>
                      <a:pt x="18" y="637"/>
                    </a:lnTo>
                    <a:lnTo>
                      <a:pt x="26" y="628"/>
                    </a:lnTo>
                    <a:lnTo>
                      <a:pt x="37" y="619"/>
                    </a:lnTo>
                    <a:lnTo>
                      <a:pt x="42" y="605"/>
                    </a:lnTo>
                    <a:lnTo>
                      <a:pt x="42" y="587"/>
                    </a:lnTo>
                    <a:lnTo>
                      <a:pt x="41" y="572"/>
                    </a:lnTo>
                    <a:lnTo>
                      <a:pt x="41" y="558"/>
                    </a:lnTo>
                    <a:lnTo>
                      <a:pt x="45" y="543"/>
                    </a:lnTo>
                    <a:lnTo>
                      <a:pt x="62" y="519"/>
                    </a:lnTo>
                    <a:lnTo>
                      <a:pt x="68" y="503"/>
                    </a:lnTo>
                    <a:lnTo>
                      <a:pt x="82" y="476"/>
                    </a:lnTo>
                    <a:lnTo>
                      <a:pt x="87" y="464"/>
                    </a:lnTo>
                    <a:lnTo>
                      <a:pt x="95" y="458"/>
                    </a:lnTo>
                    <a:lnTo>
                      <a:pt x="102" y="455"/>
                    </a:lnTo>
                    <a:lnTo>
                      <a:pt x="108" y="449"/>
                    </a:lnTo>
                    <a:lnTo>
                      <a:pt x="121" y="432"/>
                    </a:lnTo>
                    <a:lnTo>
                      <a:pt x="130" y="422"/>
                    </a:lnTo>
                    <a:lnTo>
                      <a:pt x="131" y="414"/>
                    </a:lnTo>
                    <a:lnTo>
                      <a:pt x="133" y="399"/>
                    </a:lnTo>
                    <a:lnTo>
                      <a:pt x="128" y="386"/>
                    </a:lnTo>
                    <a:lnTo>
                      <a:pt x="123" y="372"/>
                    </a:lnTo>
                    <a:lnTo>
                      <a:pt x="125" y="363"/>
                    </a:lnTo>
                    <a:lnTo>
                      <a:pt x="123" y="357"/>
                    </a:lnTo>
                    <a:lnTo>
                      <a:pt x="116" y="350"/>
                    </a:lnTo>
                    <a:lnTo>
                      <a:pt x="111" y="340"/>
                    </a:lnTo>
                    <a:lnTo>
                      <a:pt x="108" y="332"/>
                    </a:lnTo>
                    <a:lnTo>
                      <a:pt x="102" y="328"/>
                    </a:lnTo>
                    <a:lnTo>
                      <a:pt x="92" y="327"/>
                    </a:lnTo>
                    <a:lnTo>
                      <a:pt x="81" y="330"/>
                    </a:lnTo>
                    <a:lnTo>
                      <a:pt x="73" y="326"/>
                    </a:lnTo>
                    <a:lnTo>
                      <a:pt x="70" y="311"/>
                    </a:lnTo>
                    <a:lnTo>
                      <a:pt x="63" y="299"/>
                    </a:lnTo>
                    <a:lnTo>
                      <a:pt x="53" y="291"/>
                    </a:lnTo>
                    <a:lnTo>
                      <a:pt x="48" y="286"/>
                    </a:lnTo>
                    <a:lnTo>
                      <a:pt x="48" y="278"/>
                    </a:lnTo>
                    <a:lnTo>
                      <a:pt x="50" y="265"/>
                    </a:lnTo>
                    <a:lnTo>
                      <a:pt x="48" y="250"/>
                    </a:lnTo>
                    <a:lnTo>
                      <a:pt x="40" y="240"/>
                    </a:lnTo>
                    <a:lnTo>
                      <a:pt x="32" y="236"/>
                    </a:lnTo>
                    <a:lnTo>
                      <a:pt x="26" y="234"/>
                    </a:lnTo>
                    <a:lnTo>
                      <a:pt x="26" y="232"/>
                    </a:lnTo>
                    <a:lnTo>
                      <a:pt x="21" y="232"/>
                    </a:lnTo>
                    <a:lnTo>
                      <a:pt x="21" y="228"/>
                    </a:lnTo>
                    <a:lnTo>
                      <a:pt x="30" y="227"/>
                    </a:lnTo>
                    <a:lnTo>
                      <a:pt x="46" y="224"/>
                    </a:lnTo>
                    <a:lnTo>
                      <a:pt x="61" y="212"/>
                    </a:lnTo>
                    <a:lnTo>
                      <a:pt x="63" y="207"/>
                    </a:lnTo>
                    <a:lnTo>
                      <a:pt x="70" y="207"/>
                    </a:lnTo>
                    <a:lnTo>
                      <a:pt x="78" y="203"/>
                    </a:lnTo>
                    <a:lnTo>
                      <a:pt x="80" y="196"/>
                    </a:lnTo>
                    <a:lnTo>
                      <a:pt x="86" y="191"/>
                    </a:lnTo>
                    <a:lnTo>
                      <a:pt x="95" y="185"/>
                    </a:lnTo>
                    <a:lnTo>
                      <a:pt x="100" y="181"/>
                    </a:lnTo>
                    <a:lnTo>
                      <a:pt x="102" y="179"/>
                    </a:lnTo>
                    <a:lnTo>
                      <a:pt x="103" y="173"/>
                    </a:lnTo>
                    <a:lnTo>
                      <a:pt x="105" y="167"/>
                    </a:lnTo>
                    <a:lnTo>
                      <a:pt x="106" y="160"/>
                    </a:lnTo>
                    <a:lnTo>
                      <a:pt x="110" y="153"/>
                    </a:lnTo>
                    <a:lnTo>
                      <a:pt x="118" y="146"/>
                    </a:lnTo>
                    <a:lnTo>
                      <a:pt x="127" y="139"/>
                    </a:lnTo>
                    <a:lnTo>
                      <a:pt x="135" y="133"/>
                    </a:lnTo>
                    <a:lnTo>
                      <a:pt x="137" y="128"/>
                    </a:lnTo>
                    <a:lnTo>
                      <a:pt x="140" y="122"/>
                    </a:lnTo>
                    <a:lnTo>
                      <a:pt x="140" y="118"/>
                    </a:lnTo>
                    <a:lnTo>
                      <a:pt x="141" y="108"/>
                    </a:lnTo>
                    <a:lnTo>
                      <a:pt x="141" y="104"/>
                    </a:lnTo>
                    <a:lnTo>
                      <a:pt x="142" y="98"/>
                    </a:lnTo>
                    <a:lnTo>
                      <a:pt x="142" y="95"/>
                    </a:lnTo>
                    <a:lnTo>
                      <a:pt x="143" y="90"/>
                    </a:lnTo>
                    <a:lnTo>
                      <a:pt x="146" y="87"/>
                    </a:lnTo>
                    <a:lnTo>
                      <a:pt x="145" y="83"/>
                    </a:lnTo>
                    <a:lnTo>
                      <a:pt x="151" y="80"/>
                    </a:lnTo>
                    <a:lnTo>
                      <a:pt x="169" y="72"/>
                    </a:lnTo>
                    <a:lnTo>
                      <a:pt x="173" y="65"/>
                    </a:lnTo>
                    <a:lnTo>
                      <a:pt x="174" y="60"/>
                    </a:lnTo>
                    <a:lnTo>
                      <a:pt x="169" y="56"/>
                    </a:lnTo>
                    <a:lnTo>
                      <a:pt x="171" y="51"/>
                    </a:lnTo>
                    <a:lnTo>
                      <a:pt x="176" y="48"/>
                    </a:lnTo>
                    <a:lnTo>
                      <a:pt x="182" y="39"/>
                    </a:lnTo>
                    <a:lnTo>
                      <a:pt x="188" y="37"/>
                    </a:lnTo>
                    <a:lnTo>
                      <a:pt x="209" y="32"/>
                    </a:lnTo>
                    <a:lnTo>
                      <a:pt x="229" y="21"/>
                    </a:lnTo>
                    <a:lnTo>
                      <a:pt x="242" y="14"/>
                    </a:lnTo>
                    <a:lnTo>
                      <a:pt x="247" y="8"/>
                    </a:lnTo>
                    <a:lnTo>
                      <a:pt x="247" y="4"/>
                    </a:lnTo>
                    <a:lnTo>
                      <a:pt x="248" y="2"/>
                    </a:lnTo>
                    <a:lnTo>
                      <a:pt x="251" y="1"/>
                    </a:lnTo>
                    <a:lnTo>
                      <a:pt x="253" y="2"/>
                    </a:lnTo>
                    <a:lnTo>
                      <a:pt x="258" y="4"/>
                    </a:lnTo>
                    <a:lnTo>
                      <a:pt x="279" y="2"/>
                    </a:lnTo>
                    <a:lnTo>
                      <a:pt x="283" y="2"/>
                    </a:lnTo>
                    <a:lnTo>
                      <a:pt x="288" y="1"/>
                    </a:lnTo>
                    <a:lnTo>
                      <a:pt x="294" y="1"/>
                    </a:lnTo>
                    <a:lnTo>
                      <a:pt x="298" y="0"/>
                    </a:lnTo>
                    <a:lnTo>
                      <a:pt x="306" y="0"/>
                    </a:lnTo>
                    <a:lnTo>
                      <a:pt x="307" y="2"/>
                    </a:lnTo>
                    <a:lnTo>
                      <a:pt x="307" y="3"/>
                    </a:lnTo>
                    <a:lnTo>
                      <a:pt x="309" y="4"/>
                    </a:lnTo>
                    <a:lnTo>
                      <a:pt x="309" y="8"/>
                    </a:lnTo>
                    <a:lnTo>
                      <a:pt x="308" y="8"/>
                    </a:lnTo>
                    <a:lnTo>
                      <a:pt x="307" y="9"/>
                    </a:lnTo>
                    <a:lnTo>
                      <a:pt x="307" y="9"/>
                    </a:lnTo>
                    <a:lnTo>
                      <a:pt x="306" y="8"/>
                    </a:lnTo>
                    <a:lnTo>
                      <a:pt x="304" y="8"/>
                    </a:lnTo>
                    <a:lnTo>
                      <a:pt x="303" y="7"/>
                    </a:lnTo>
                    <a:lnTo>
                      <a:pt x="302" y="7"/>
                    </a:lnTo>
                    <a:lnTo>
                      <a:pt x="298" y="7"/>
                    </a:lnTo>
                    <a:lnTo>
                      <a:pt x="297" y="7"/>
                    </a:lnTo>
                    <a:lnTo>
                      <a:pt x="294" y="8"/>
                    </a:lnTo>
                    <a:lnTo>
                      <a:pt x="293" y="9"/>
                    </a:lnTo>
                    <a:lnTo>
                      <a:pt x="291" y="10"/>
                    </a:lnTo>
                    <a:lnTo>
                      <a:pt x="291" y="10"/>
                    </a:lnTo>
                    <a:lnTo>
                      <a:pt x="289" y="12"/>
                    </a:lnTo>
                    <a:lnTo>
                      <a:pt x="289" y="13"/>
                    </a:lnTo>
                    <a:lnTo>
                      <a:pt x="291" y="14"/>
                    </a:lnTo>
                    <a:lnTo>
                      <a:pt x="291" y="15"/>
                    </a:lnTo>
                    <a:lnTo>
                      <a:pt x="292" y="15"/>
                    </a:lnTo>
                    <a:lnTo>
                      <a:pt x="293" y="15"/>
                    </a:lnTo>
                    <a:lnTo>
                      <a:pt x="294" y="15"/>
                    </a:lnTo>
                    <a:lnTo>
                      <a:pt x="296" y="15"/>
                    </a:lnTo>
                    <a:lnTo>
                      <a:pt x="297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301" y="15"/>
                    </a:lnTo>
                    <a:lnTo>
                      <a:pt x="301" y="15"/>
                    </a:lnTo>
                    <a:lnTo>
                      <a:pt x="299" y="16"/>
                    </a:lnTo>
                    <a:lnTo>
                      <a:pt x="299" y="19"/>
                    </a:lnTo>
                    <a:lnTo>
                      <a:pt x="299" y="19"/>
                    </a:lnTo>
                    <a:lnTo>
                      <a:pt x="301" y="19"/>
                    </a:lnTo>
                    <a:lnTo>
                      <a:pt x="302" y="19"/>
                    </a:lnTo>
                    <a:lnTo>
                      <a:pt x="302" y="18"/>
                    </a:lnTo>
                    <a:lnTo>
                      <a:pt x="307" y="18"/>
                    </a:lnTo>
                    <a:lnTo>
                      <a:pt x="307" y="19"/>
                    </a:lnTo>
                    <a:lnTo>
                      <a:pt x="307" y="19"/>
                    </a:lnTo>
                    <a:lnTo>
                      <a:pt x="307" y="19"/>
                    </a:lnTo>
                    <a:lnTo>
                      <a:pt x="306" y="20"/>
                    </a:lnTo>
                    <a:lnTo>
                      <a:pt x="304" y="20"/>
                    </a:lnTo>
                    <a:lnTo>
                      <a:pt x="303" y="20"/>
                    </a:lnTo>
                    <a:lnTo>
                      <a:pt x="302" y="21"/>
                    </a:lnTo>
                    <a:lnTo>
                      <a:pt x="302" y="22"/>
                    </a:lnTo>
                    <a:lnTo>
                      <a:pt x="306" y="22"/>
                    </a:lnTo>
                    <a:lnTo>
                      <a:pt x="307" y="21"/>
                    </a:lnTo>
                    <a:lnTo>
                      <a:pt x="307" y="20"/>
                    </a:lnTo>
                    <a:lnTo>
                      <a:pt x="307" y="19"/>
                    </a:lnTo>
                    <a:lnTo>
                      <a:pt x="307" y="18"/>
                    </a:lnTo>
                    <a:lnTo>
                      <a:pt x="308" y="16"/>
                    </a:lnTo>
                    <a:lnTo>
                      <a:pt x="309" y="15"/>
                    </a:lnTo>
                    <a:lnTo>
                      <a:pt x="310" y="15"/>
                    </a:lnTo>
                    <a:lnTo>
                      <a:pt x="313" y="15"/>
                    </a:lnTo>
                    <a:lnTo>
                      <a:pt x="314" y="14"/>
                    </a:lnTo>
                    <a:lnTo>
                      <a:pt x="314" y="13"/>
                    </a:lnTo>
                    <a:lnTo>
                      <a:pt x="313" y="13"/>
                    </a:lnTo>
                    <a:lnTo>
                      <a:pt x="314" y="12"/>
                    </a:lnTo>
                    <a:lnTo>
                      <a:pt x="315" y="12"/>
                    </a:lnTo>
                    <a:lnTo>
                      <a:pt x="315" y="13"/>
                    </a:lnTo>
                    <a:lnTo>
                      <a:pt x="318" y="13"/>
                    </a:lnTo>
                    <a:lnTo>
                      <a:pt x="320" y="12"/>
                    </a:lnTo>
                    <a:lnTo>
                      <a:pt x="323" y="10"/>
                    </a:lnTo>
                    <a:lnTo>
                      <a:pt x="325" y="7"/>
                    </a:lnTo>
                    <a:lnTo>
                      <a:pt x="328" y="6"/>
                    </a:lnTo>
                    <a:lnTo>
                      <a:pt x="329" y="4"/>
                    </a:lnTo>
                    <a:lnTo>
                      <a:pt x="332" y="6"/>
                    </a:lnTo>
                    <a:lnTo>
                      <a:pt x="333" y="4"/>
                    </a:lnTo>
                    <a:lnTo>
                      <a:pt x="334" y="6"/>
                    </a:lnTo>
                    <a:lnTo>
                      <a:pt x="337" y="7"/>
                    </a:lnTo>
                    <a:lnTo>
                      <a:pt x="339" y="8"/>
                    </a:lnTo>
                    <a:lnTo>
                      <a:pt x="342" y="8"/>
                    </a:lnTo>
                    <a:lnTo>
                      <a:pt x="344" y="8"/>
                    </a:lnTo>
                    <a:lnTo>
                      <a:pt x="348" y="9"/>
                    </a:lnTo>
                    <a:lnTo>
                      <a:pt x="348" y="19"/>
                    </a:lnTo>
                    <a:lnTo>
                      <a:pt x="348" y="27"/>
                    </a:lnTo>
                    <a:lnTo>
                      <a:pt x="348" y="32"/>
                    </a:lnTo>
                    <a:lnTo>
                      <a:pt x="353" y="32"/>
                    </a:lnTo>
                    <a:lnTo>
                      <a:pt x="358" y="36"/>
                    </a:lnTo>
                    <a:lnTo>
                      <a:pt x="362" y="38"/>
                    </a:lnTo>
                    <a:lnTo>
                      <a:pt x="369" y="40"/>
                    </a:lnTo>
                    <a:lnTo>
                      <a:pt x="378" y="40"/>
                    </a:lnTo>
                    <a:lnTo>
                      <a:pt x="384" y="45"/>
                    </a:lnTo>
                    <a:lnTo>
                      <a:pt x="388" y="49"/>
                    </a:lnTo>
                    <a:lnTo>
                      <a:pt x="397" y="50"/>
                    </a:lnTo>
                    <a:lnTo>
                      <a:pt x="404" y="53"/>
                    </a:lnTo>
                    <a:lnTo>
                      <a:pt x="407" y="59"/>
                    </a:lnTo>
                    <a:lnTo>
                      <a:pt x="408" y="65"/>
                    </a:lnTo>
                    <a:lnTo>
                      <a:pt x="412" y="71"/>
                    </a:lnTo>
                    <a:lnTo>
                      <a:pt x="419" y="72"/>
                    </a:lnTo>
                    <a:lnTo>
                      <a:pt x="424" y="71"/>
                    </a:lnTo>
                    <a:lnTo>
                      <a:pt x="429" y="71"/>
                    </a:lnTo>
                    <a:lnTo>
                      <a:pt x="430" y="73"/>
                    </a:lnTo>
                    <a:lnTo>
                      <a:pt x="433" y="75"/>
                    </a:lnTo>
                    <a:lnTo>
                      <a:pt x="439" y="75"/>
                    </a:lnTo>
                    <a:lnTo>
                      <a:pt x="444" y="77"/>
                    </a:lnTo>
                    <a:lnTo>
                      <a:pt x="448" y="78"/>
                    </a:lnTo>
                    <a:lnTo>
                      <a:pt x="449" y="84"/>
                    </a:lnTo>
                    <a:lnTo>
                      <a:pt x="449" y="92"/>
                    </a:lnTo>
                    <a:lnTo>
                      <a:pt x="453" y="101"/>
                    </a:lnTo>
                    <a:lnTo>
                      <a:pt x="459" y="109"/>
                    </a:lnTo>
                    <a:lnTo>
                      <a:pt x="464" y="114"/>
                    </a:lnTo>
                    <a:lnTo>
                      <a:pt x="470" y="118"/>
                    </a:lnTo>
                    <a:lnTo>
                      <a:pt x="479" y="121"/>
                    </a:lnTo>
                    <a:lnTo>
                      <a:pt x="503" y="131"/>
                    </a:lnTo>
                    <a:lnTo>
                      <a:pt x="520" y="138"/>
                    </a:lnTo>
                    <a:lnTo>
                      <a:pt x="541" y="145"/>
                    </a:lnTo>
                    <a:lnTo>
                      <a:pt x="551" y="153"/>
                    </a:lnTo>
                    <a:lnTo>
                      <a:pt x="556" y="160"/>
                    </a:lnTo>
                    <a:lnTo>
                      <a:pt x="558" y="162"/>
                    </a:lnTo>
                    <a:lnTo>
                      <a:pt x="551" y="168"/>
                    </a:lnTo>
                    <a:lnTo>
                      <a:pt x="551" y="171"/>
                    </a:lnTo>
                    <a:lnTo>
                      <a:pt x="561" y="180"/>
                    </a:lnTo>
                    <a:lnTo>
                      <a:pt x="570" y="186"/>
                    </a:lnTo>
                    <a:lnTo>
                      <a:pt x="569" y="189"/>
                    </a:lnTo>
                    <a:lnTo>
                      <a:pt x="565" y="189"/>
                    </a:lnTo>
                    <a:lnTo>
                      <a:pt x="560" y="185"/>
                    </a:lnTo>
                    <a:lnTo>
                      <a:pt x="559" y="186"/>
                    </a:lnTo>
                    <a:lnTo>
                      <a:pt x="560" y="197"/>
                    </a:lnTo>
                    <a:lnTo>
                      <a:pt x="560" y="207"/>
                    </a:lnTo>
                    <a:lnTo>
                      <a:pt x="556" y="213"/>
                    </a:lnTo>
                    <a:lnTo>
                      <a:pt x="534" y="220"/>
                    </a:lnTo>
                    <a:lnTo>
                      <a:pt x="528" y="219"/>
                    </a:lnTo>
                    <a:lnTo>
                      <a:pt x="520" y="221"/>
                    </a:lnTo>
                    <a:lnTo>
                      <a:pt x="514" y="225"/>
                    </a:lnTo>
                    <a:lnTo>
                      <a:pt x="513" y="230"/>
                    </a:lnTo>
                    <a:lnTo>
                      <a:pt x="509" y="234"/>
                    </a:lnTo>
                    <a:lnTo>
                      <a:pt x="504" y="236"/>
                    </a:lnTo>
                    <a:lnTo>
                      <a:pt x="498" y="238"/>
                    </a:lnTo>
                    <a:lnTo>
                      <a:pt x="495" y="242"/>
                    </a:lnTo>
                    <a:lnTo>
                      <a:pt x="494" y="251"/>
                    </a:lnTo>
                    <a:lnTo>
                      <a:pt x="493" y="258"/>
                    </a:lnTo>
                    <a:lnTo>
                      <a:pt x="496" y="272"/>
                    </a:lnTo>
                    <a:lnTo>
                      <a:pt x="503" y="285"/>
                    </a:lnTo>
                    <a:lnTo>
                      <a:pt x="501" y="295"/>
                    </a:lnTo>
                    <a:lnTo>
                      <a:pt x="500" y="299"/>
                    </a:lnTo>
                    <a:lnTo>
                      <a:pt x="500" y="316"/>
                    </a:lnTo>
                    <a:lnTo>
                      <a:pt x="504" y="325"/>
                    </a:lnTo>
                    <a:lnTo>
                      <a:pt x="510" y="336"/>
                    </a:lnTo>
                    <a:lnTo>
                      <a:pt x="510" y="355"/>
                    </a:lnTo>
                    <a:lnTo>
                      <a:pt x="511" y="367"/>
                    </a:lnTo>
                    <a:lnTo>
                      <a:pt x="513" y="384"/>
                    </a:lnTo>
                    <a:lnTo>
                      <a:pt x="521" y="395"/>
                    </a:lnTo>
                    <a:lnTo>
                      <a:pt x="524" y="395"/>
                    </a:lnTo>
                    <a:lnTo>
                      <a:pt x="534" y="398"/>
                    </a:lnTo>
                    <a:lnTo>
                      <a:pt x="545" y="403"/>
                    </a:lnTo>
                    <a:lnTo>
                      <a:pt x="556" y="409"/>
                    </a:lnTo>
                    <a:lnTo>
                      <a:pt x="564" y="417"/>
                    </a:lnTo>
                    <a:lnTo>
                      <a:pt x="573" y="425"/>
                    </a:lnTo>
                    <a:lnTo>
                      <a:pt x="589" y="419"/>
                    </a:lnTo>
                    <a:lnTo>
                      <a:pt x="616" y="403"/>
                    </a:lnTo>
                    <a:lnTo>
                      <a:pt x="632" y="397"/>
                    </a:lnTo>
                    <a:lnTo>
                      <a:pt x="647" y="392"/>
                    </a:lnTo>
                    <a:lnTo>
                      <a:pt x="661" y="387"/>
                    </a:lnTo>
                    <a:lnTo>
                      <a:pt x="672" y="386"/>
                    </a:lnTo>
                    <a:lnTo>
                      <a:pt x="677" y="391"/>
                    </a:lnTo>
                    <a:lnTo>
                      <a:pt x="682" y="398"/>
                    </a:lnTo>
                    <a:lnTo>
                      <a:pt x="691" y="404"/>
                    </a:lnTo>
                    <a:lnTo>
                      <a:pt x="700" y="409"/>
                    </a:lnTo>
                    <a:lnTo>
                      <a:pt x="705" y="419"/>
                    </a:lnTo>
                    <a:lnTo>
                      <a:pt x="716" y="426"/>
                    </a:lnTo>
                    <a:lnTo>
                      <a:pt x="721" y="432"/>
                    </a:lnTo>
                    <a:lnTo>
                      <a:pt x="726" y="437"/>
                    </a:lnTo>
                    <a:lnTo>
                      <a:pt x="734" y="444"/>
                    </a:lnTo>
                    <a:lnTo>
                      <a:pt x="735" y="448"/>
                    </a:lnTo>
                    <a:lnTo>
                      <a:pt x="732" y="452"/>
                    </a:lnTo>
                    <a:lnTo>
                      <a:pt x="732" y="456"/>
                    </a:lnTo>
                    <a:lnTo>
                      <a:pt x="732" y="460"/>
                    </a:lnTo>
                    <a:lnTo>
                      <a:pt x="732" y="467"/>
                    </a:lnTo>
                    <a:lnTo>
                      <a:pt x="735" y="473"/>
                    </a:lnTo>
                    <a:lnTo>
                      <a:pt x="740" y="475"/>
                    </a:lnTo>
                    <a:lnTo>
                      <a:pt x="735" y="481"/>
                    </a:lnTo>
                    <a:lnTo>
                      <a:pt x="735" y="484"/>
                    </a:lnTo>
                    <a:lnTo>
                      <a:pt x="739" y="487"/>
                    </a:lnTo>
                    <a:lnTo>
                      <a:pt x="737" y="491"/>
                    </a:lnTo>
                    <a:lnTo>
                      <a:pt x="735" y="492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658"/>
              <p:cNvSpPr>
                <a:spLocks/>
              </p:cNvSpPr>
              <p:nvPr/>
            </p:nvSpPr>
            <p:spPr bwMode="auto">
              <a:xfrm>
                <a:off x="612729" y="2522971"/>
                <a:ext cx="613412" cy="1409377"/>
              </a:xfrm>
              <a:custGeom>
                <a:avLst/>
                <a:gdLst/>
                <a:ahLst/>
                <a:cxnLst>
                  <a:cxn ang="0">
                    <a:pos x="784" y="1452"/>
                  </a:cxn>
                  <a:cxn ang="0">
                    <a:pos x="729" y="1588"/>
                  </a:cxn>
                  <a:cxn ang="0">
                    <a:pos x="652" y="1683"/>
                  </a:cxn>
                  <a:cxn ang="0">
                    <a:pos x="621" y="1768"/>
                  </a:cxn>
                  <a:cxn ang="0">
                    <a:pos x="608" y="1811"/>
                  </a:cxn>
                  <a:cxn ang="0">
                    <a:pos x="581" y="1901"/>
                  </a:cxn>
                  <a:cxn ang="0">
                    <a:pos x="508" y="1939"/>
                  </a:cxn>
                  <a:cxn ang="0">
                    <a:pos x="445" y="1922"/>
                  </a:cxn>
                  <a:cxn ang="0">
                    <a:pos x="394" y="1892"/>
                  </a:cxn>
                  <a:cxn ang="0">
                    <a:pos x="342" y="1866"/>
                  </a:cxn>
                  <a:cxn ang="0">
                    <a:pos x="284" y="1841"/>
                  </a:cxn>
                  <a:cxn ang="0">
                    <a:pos x="231" y="1859"/>
                  </a:cxn>
                  <a:cxn ang="0">
                    <a:pos x="190" y="1906"/>
                  </a:cxn>
                  <a:cxn ang="0">
                    <a:pos x="166" y="1876"/>
                  </a:cxn>
                  <a:cxn ang="0">
                    <a:pos x="163" y="1844"/>
                  </a:cxn>
                  <a:cxn ang="0">
                    <a:pos x="189" y="1830"/>
                  </a:cxn>
                  <a:cxn ang="0">
                    <a:pos x="220" y="1785"/>
                  </a:cxn>
                  <a:cxn ang="0">
                    <a:pos x="250" y="1703"/>
                  </a:cxn>
                  <a:cxn ang="0">
                    <a:pos x="261" y="1641"/>
                  </a:cxn>
                  <a:cxn ang="0">
                    <a:pos x="271" y="1630"/>
                  </a:cxn>
                  <a:cxn ang="0">
                    <a:pos x="251" y="1595"/>
                  </a:cxn>
                  <a:cxn ang="0">
                    <a:pos x="246" y="1573"/>
                  </a:cxn>
                  <a:cxn ang="0">
                    <a:pos x="236" y="1536"/>
                  </a:cxn>
                  <a:cxn ang="0">
                    <a:pos x="226" y="1470"/>
                  </a:cxn>
                  <a:cxn ang="0">
                    <a:pos x="220" y="1406"/>
                  </a:cxn>
                  <a:cxn ang="0">
                    <a:pos x="225" y="1374"/>
                  </a:cxn>
                  <a:cxn ang="0">
                    <a:pos x="218" y="1327"/>
                  </a:cxn>
                  <a:cxn ang="0">
                    <a:pos x="166" y="1310"/>
                  </a:cxn>
                  <a:cxn ang="0">
                    <a:pos x="205" y="1261"/>
                  </a:cxn>
                  <a:cxn ang="0">
                    <a:pos x="263" y="1234"/>
                  </a:cxn>
                  <a:cxn ang="0">
                    <a:pos x="282" y="1188"/>
                  </a:cxn>
                  <a:cxn ang="0">
                    <a:pos x="261" y="1164"/>
                  </a:cxn>
                  <a:cxn ang="0">
                    <a:pos x="249" y="1133"/>
                  </a:cxn>
                  <a:cxn ang="0">
                    <a:pos x="226" y="1076"/>
                  </a:cxn>
                  <a:cxn ang="0">
                    <a:pos x="203" y="1054"/>
                  </a:cxn>
                  <a:cxn ang="0">
                    <a:pos x="210" y="1003"/>
                  </a:cxn>
                  <a:cxn ang="0">
                    <a:pos x="221" y="946"/>
                  </a:cxn>
                  <a:cxn ang="0">
                    <a:pos x="234" y="903"/>
                  </a:cxn>
                  <a:cxn ang="0">
                    <a:pos x="211" y="823"/>
                  </a:cxn>
                  <a:cxn ang="0">
                    <a:pos x="163" y="810"/>
                  </a:cxn>
                  <a:cxn ang="0">
                    <a:pos x="87" y="762"/>
                  </a:cxn>
                  <a:cxn ang="0">
                    <a:pos x="78" y="668"/>
                  </a:cxn>
                  <a:cxn ang="0">
                    <a:pos x="0" y="608"/>
                  </a:cxn>
                  <a:cxn ang="0">
                    <a:pos x="84" y="428"/>
                  </a:cxn>
                  <a:cxn ang="0">
                    <a:pos x="244" y="410"/>
                  </a:cxn>
                  <a:cxn ang="0">
                    <a:pos x="261" y="324"/>
                  </a:cxn>
                  <a:cxn ang="0">
                    <a:pos x="255" y="178"/>
                  </a:cxn>
                  <a:cxn ang="0">
                    <a:pos x="279" y="82"/>
                  </a:cxn>
                  <a:cxn ang="0">
                    <a:pos x="410" y="263"/>
                  </a:cxn>
                  <a:cxn ang="0">
                    <a:pos x="344" y="354"/>
                  </a:cxn>
                  <a:cxn ang="0">
                    <a:pos x="379" y="404"/>
                  </a:cxn>
                  <a:cxn ang="0">
                    <a:pos x="612" y="656"/>
                  </a:cxn>
                  <a:cxn ang="0">
                    <a:pos x="480" y="714"/>
                  </a:cxn>
                  <a:cxn ang="0">
                    <a:pos x="419" y="773"/>
                  </a:cxn>
                  <a:cxn ang="0">
                    <a:pos x="405" y="823"/>
                  </a:cxn>
                  <a:cxn ang="0">
                    <a:pos x="427" y="845"/>
                  </a:cxn>
                  <a:cxn ang="0">
                    <a:pos x="460" y="892"/>
                  </a:cxn>
                  <a:cxn ang="0">
                    <a:pos x="485" y="911"/>
                  </a:cxn>
                  <a:cxn ang="0">
                    <a:pos x="492" y="948"/>
                  </a:cxn>
                  <a:cxn ang="0">
                    <a:pos x="503" y="1003"/>
                  </a:cxn>
                  <a:cxn ang="0">
                    <a:pos x="602" y="1037"/>
                  </a:cxn>
                  <a:cxn ang="0">
                    <a:pos x="742" y="1099"/>
                  </a:cxn>
                  <a:cxn ang="0">
                    <a:pos x="795" y="1263"/>
                  </a:cxn>
                </a:cxnLst>
                <a:rect l="0" t="0" r="r" b="b"/>
                <a:pathLst>
                  <a:path w="807" h="1939">
                    <a:moveTo>
                      <a:pt x="793" y="1279"/>
                    </a:moveTo>
                    <a:lnTo>
                      <a:pt x="784" y="1288"/>
                    </a:lnTo>
                    <a:lnTo>
                      <a:pt x="780" y="1299"/>
                    </a:lnTo>
                    <a:lnTo>
                      <a:pt x="785" y="1315"/>
                    </a:lnTo>
                    <a:lnTo>
                      <a:pt x="782" y="1331"/>
                    </a:lnTo>
                    <a:lnTo>
                      <a:pt x="767" y="1341"/>
                    </a:lnTo>
                    <a:lnTo>
                      <a:pt x="749" y="1349"/>
                    </a:lnTo>
                    <a:lnTo>
                      <a:pt x="744" y="1358"/>
                    </a:lnTo>
                    <a:lnTo>
                      <a:pt x="741" y="1370"/>
                    </a:lnTo>
                    <a:lnTo>
                      <a:pt x="743" y="1386"/>
                    </a:lnTo>
                    <a:lnTo>
                      <a:pt x="749" y="1398"/>
                    </a:lnTo>
                    <a:lnTo>
                      <a:pt x="763" y="1420"/>
                    </a:lnTo>
                    <a:lnTo>
                      <a:pt x="775" y="1437"/>
                    </a:lnTo>
                    <a:lnTo>
                      <a:pt x="784" y="1452"/>
                    </a:lnTo>
                    <a:lnTo>
                      <a:pt x="789" y="1480"/>
                    </a:lnTo>
                    <a:lnTo>
                      <a:pt x="793" y="1494"/>
                    </a:lnTo>
                    <a:lnTo>
                      <a:pt x="795" y="1508"/>
                    </a:lnTo>
                    <a:lnTo>
                      <a:pt x="789" y="1512"/>
                    </a:lnTo>
                    <a:lnTo>
                      <a:pt x="778" y="1517"/>
                    </a:lnTo>
                    <a:lnTo>
                      <a:pt x="769" y="1523"/>
                    </a:lnTo>
                    <a:lnTo>
                      <a:pt x="764" y="1530"/>
                    </a:lnTo>
                    <a:lnTo>
                      <a:pt x="760" y="1542"/>
                    </a:lnTo>
                    <a:lnTo>
                      <a:pt x="759" y="1549"/>
                    </a:lnTo>
                    <a:lnTo>
                      <a:pt x="756" y="1555"/>
                    </a:lnTo>
                    <a:lnTo>
                      <a:pt x="754" y="1562"/>
                    </a:lnTo>
                    <a:lnTo>
                      <a:pt x="753" y="1565"/>
                    </a:lnTo>
                    <a:lnTo>
                      <a:pt x="743" y="1575"/>
                    </a:lnTo>
                    <a:lnTo>
                      <a:pt x="729" y="1588"/>
                    </a:lnTo>
                    <a:lnTo>
                      <a:pt x="718" y="1598"/>
                    </a:lnTo>
                    <a:lnTo>
                      <a:pt x="706" y="1609"/>
                    </a:lnTo>
                    <a:lnTo>
                      <a:pt x="698" y="1617"/>
                    </a:lnTo>
                    <a:lnTo>
                      <a:pt x="694" y="1623"/>
                    </a:lnTo>
                    <a:lnTo>
                      <a:pt x="691" y="1629"/>
                    </a:lnTo>
                    <a:lnTo>
                      <a:pt x="689" y="1634"/>
                    </a:lnTo>
                    <a:lnTo>
                      <a:pt x="691" y="1636"/>
                    </a:lnTo>
                    <a:lnTo>
                      <a:pt x="694" y="1638"/>
                    </a:lnTo>
                    <a:lnTo>
                      <a:pt x="697" y="1641"/>
                    </a:lnTo>
                    <a:lnTo>
                      <a:pt x="696" y="1644"/>
                    </a:lnTo>
                    <a:lnTo>
                      <a:pt x="684" y="1661"/>
                    </a:lnTo>
                    <a:lnTo>
                      <a:pt x="676" y="1668"/>
                    </a:lnTo>
                    <a:lnTo>
                      <a:pt x="664" y="1674"/>
                    </a:lnTo>
                    <a:lnTo>
                      <a:pt x="652" y="1683"/>
                    </a:lnTo>
                    <a:lnTo>
                      <a:pt x="642" y="1693"/>
                    </a:lnTo>
                    <a:lnTo>
                      <a:pt x="637" y="1699"/>
                    </a:lnTo>
                    <a:lnTo>
                      <a:pt x="636" y="1709"/>
                    </a:lnTo>
                    <a:lnTo>
                      <a:pt x="629" y="1722"/>
                    </a:lnTo>
                    <a:lnTo>
                      <a:pt x="631" y="1728"/>
                    </a:lnTo>
                    <a:lnTo>
                      <a:pt x="634" y="1733"/>
                    </a:lnTo>
                    <a:lnTo>
                      <a:pt x="637" y="1740"/>
                    </a:lnTo>
                    <a:lnTo>
                      <a:pt x="634" y="1747"/>
                    </a:lnTo>
                    <a:lnTo>
                      <a:pt x="634" y="1754"/>
                    </a:lnTo>
                    <a:lnTo>
                      <a:pt x="632" y="1760"/>
                    </a:lnTo>
                    <a:lnTo>
                      <a:pt x="631" y="1763"/>
                    </a:lnTo>
                    <a:lnTo>
                      <a:pt x="627" y="1764"/>
                    </a:lnTo>
                    <a:lnTo>
                      <a:pt x="624" y="1767"/>
                    </a:lnTo>
                    <a:lnTo>
                      <a:pt x="621" y="1768"/>
                    </a:lnTo>
                    <a:lnTo>
                      <a:pt x="616" y="1769"/>
                    </a:lnTo>
                    <a:lnTo>
                      <a:pt x="611" y="1770"/>
                    </a:lnTo>
                    <a:lnTo>
                      <a:pt x="608" y="1770"/>
                    </a:lnTo>
                    <a:lnTo>
                      <a:pt x="604" y="1771"/>
                    </a:lnTo>
                    <a:lnTo>
                      <a:pt x="601" y="1771"/>
                    </a:lnTo>
                    <a:lnTo>
                      <a:pt x="597" y="1770"/>
                    </a:lnTo>
                    <a:lnTo>
                      <a:pt x="592" y="1770"/>
                    </a:lnTo>
                    <a:lnTo>
                      <a:pt x="590" y="1773"/>
                    </a:lnTo>
                    <a:lnTo>
                      <a:pt x="588" y="1775"/>
                    </a:lnTo>
                    <a:lnTo>
                      <a:pt x="591" y="1779"/>
                    </a:lnTo>
                    <a:lnTo>
                      <a:pt x="601" y="1791"/>
                    </a:lnTo>
                    <a:lnTo>
                      <a:pt x="607" y="1794"/>
                    </a:lnTo>
                    <a:lnTo>
                      <a:pt x="611" y="1803"/>
                    </a:lnTo>
                    <a:lnTo>
                      <a:pt x="608" y="1811"/>
                    </a:lnTo>
                    <a:lnTo>
                      <a:pt x="611" y="1828"/>
                    </a:lnTo>
                    <a:lnTo>
                      <a:pt x="612" y="1835"/>
                    </a:lnTo>
                    <a:lnTo>
                      <a:pt x="622" y="1841"/>
                    </a:lnTo>
                    <a:lnTo>
                      <a:pt x="633" y="1846"/>
                    </a:lnTo>
                    <a:lnTo>
                      <a:pt x="638" y="1850"/>
                    </a:lnTo>
                    <a:lnTo>
                      <a:pt x="638" y="1857"/>
                    </a:lnTo>
                    <a:lnTo>
                      <a:pt x="633" y="1863"/>
                    </a:lnTo>
                    <a:lnTo>
                      <a:pt x="623" y="1870"/>
                    </a:lnTo>
                    <a:lnTo>
                      <a:pt x="617" y="1871"/>
                    </a:lnTo>
                    <a:lnTo>
                      <a:pt x="606" y="1874"/>
                    </a:lnTo>
                    <a:lnTo>
                      <a:pt x="597" y="1881"/>
                    </a:lnTo>
                    <a:lnTo>
                      <a:pt x="591" y="1889"/>
                    </a:lnTo>
                    <a:lnTo>
                      <a:pt x="585" y="1898"/>
                    </a:lnTo>
                    <a:lnTo>
                      <a:pt x="581" y="1901"/>
                    </a:lnTo>
                    <a:lnTo>
                      <a:pt x="580" y="1906"/>
                    </a:lnTo>
                    <a:lnTo>
                      <a:pt x="581" y="1910"/>
                    </a:lnTo>
                    <a:lnTo>
                      <a:pt x="578" y="1912"/>
                    </a:lnTo>
                    <a:lnTo>
                      <a:pt x="573" y="1916"/>
                    </a:lnTo>
                    <a:lnTo>
                      <a:pt x="563" y="1913"/>
                    </a:lnTo>
                    <a:lnTo>
                      <a:pt x="555" y="1909"/>
                    </a:lnTo>
                    <a:lnTo>
                      <a:pt x="548" y="1907"/>
                    </a:lnTo>
                    <a:lnTo>
                      <a:pt x="540" y="1910"/>
                    </a:lnTo>
                    <a:lnTo>
                      <a:pt x="536" y="1916"/>
                    </a:lnTo>
                    <a:lnTo>
                      <a:pt x="532" y="1919"/>
                    </a:lnTo>
                    <a:lnTo>
                      <a:pt x="525" y="1923"/>
                    </a:lnTo>
                    <a:lnTo>
                      <a:pt x="516" y="1932"/>
                    </a:lnTo>
                    <a:lnTo>
                      <a:pt x="513" y="1938"/>
                    </a:lnTo>
                    <a:lnTo>
                      <a:pt x="508" y="1939"/>
                    </a:lnTo>
                    <a:lnTo>
                      <a:pt x="501" y="1939"/>
                    </a:lnTo>
                    <a:lnTo>
                      <a:pt x="493" y="1938"/>
                    </a:lnTo>
                    <a:lnTo>
                      <a:pt x="488" y="1933"/>
                    </a:lnTo>
                    <a:lnTo>
                      <a:pt x="486" y="1930"/>
                    </a:lnTo>
                    <a:lnTo>
                      <a:pt x="482" y="1930"/>
                    </a:lnTo>
                    <a:lnTo>
                      <a:pt x="477" y="1932"/>
                    </a:lnTo>
                    <a:lnTo>
                      <a:pt x="473" y="1928"/>
                    </a:lnTo>
                    <a:lnTo>
                      <a:pt x="471" y="1927"/>
                    </a:lnTo>
                    <a:lnTo>
                      <a:pt x="471" y="1923"/>
                    </a:lnTo>
                    <a:lnTo>
                      <a:pt x="468" y="1919"/>
                    </a:lnTo>
                    <a:lnTo>
                      <a:pt x="463" y="1918"/>
                    </a:lnTo>
                    <a:lnTo>
                      <a:pt x="460" y="1921"/>
                    </a:lnTo>
                    <a:lnTo>
                      <a:pt x="452" y="1923"/>
                    </a:lnTo>
                    <a:lnTo>
                      <a:pt x="445" y="1922"/>
                    </a:lnTo>
                    <a:lnTo>
                      <a:pt x="440" y="1919"/>
                    </a:lnTo>
                    <a:lnTo>
                      <a:pt x="440" y="1917"/>
                    </a:lnTo>
                    <a:lnTo>
                      <a:pt x="437" y="1907"/>
                    </a:lnTo>
                    <a:lnTo>
                      <a:pt x="437" y="1903"/>
                    </a:lnTo>
                    <a:lnTo>
                      <a:pt x="431" y="1899"/>
                    </a:lnTo>
                    <a:lnTo>
                      <a:pt x="425" y="1892"/>
                    </a:lnTo>
                    <a:lnTo>
                      <a:pt x="421" y="1886"/>
                    </a:lnTo>
                    <a:lnTo>
                      <a:pt x="416" y="1886"/>
                    </a:lnTo>
                    <a:lnTo>
                      <a:pt x="410" y="1887"/>
                    </a:lnTo>
                    <a:lnTo>
                      <a:pt x="405" y="1887"/>
                    </a:lnTo>
                    <a:lnTo>
                      <a:pt x="402" y="1885"/>
                    </a:lnTo>
                    <a:lnTo>
                      <a:pt x="397" y="1885"/>
                    </a:lnTo>
                    <a:lnTo>
                      <a:pt x="396" y="1887"/>
                    </a:lnTo>
                    <a:lnTo>
                      <a:pt x="394" y="1892"/>
                    </a:lnTo>
                    <a:lnTo>
                      <a:pt x="390" y="1894"/>
                    </a:lnTo>
                    <a:lnTo>
                      <a:pt x="382" y="1894"/>
                    </a:lnTo>
                    <a:lnTo>
                      <a:pt x="376" y="1893"/>
                    </a:lnTo>
                    <a:lnTo>
                      <a:pt x="372" y="1892"/>
                    </a:lnTo>
                    <a:lnTo>
                      <a:pt x="369" y="1893"/>
                    </a:lnTo>
                    <a:lnTo>
                      <a:pt x="366" y="1894"/>
                    </a:lnTo>
                    <a:lnTo>
                      <a:pt x="364" y="1893"/>
                    </a:lnTo>
                    <a:lnTo>
                      <a:pt x="362" y="1888"/>
                    </a:lnTo>
                    <a:lnTo>
                      <a:pt x="360" y="1885"/>
                    </a:lnTo>
                    <a:lnTo>
                      <a:pt x="356" y="1880"/>
                    </a:lnTo>
                    <a:lnTo>
                      <a:pt x="356" y="1872"/>
                    </a:lnTo>
                    <a:lnTo>
                      <a:pt x="351" y="1869"/>
                    </a:lnTo>
                    <a:lnTo>
                      <a:pt x="347" y="1868"/>
                    </a:lnTo>
                    <a:lnTo>
                      <a:pt x="342" y="1866"/>
                    </a:lnTo>
                    <a:lnTo>
                      <a:pt x="337" y="1868"/>
                    </a:lnTo>
                    <a:lnTo>
                      <a:pt x="335" y="1868"/>
                    </a:lnTo>
                    <a:lnTo>
                      <a:pt x="329" y="1864"/>
                    </a:lnTo>
                    <a:lnTo>
                      <a:pt x="325" y="1862"/>
                    </a:lnTo>
                    <a:lnTo>
                      <a:pt x="319" y="1859"/>
                    </a:lnTo>
                    <a:lnTo>
                      <a:pt x="314" y="1862"/>
                    </a:lnTo>
                    <a:lnTo>
                      <a:pt x="305" y="1865"/>
                    </a:lnTo>
                    <a:lnTo>
                      <a:pt x="300" y="1868"/>
                    </a:lnTo>
                    <a:lnTo>
                      <a:pt x="294" y="1866"/>
                    </a:lnTo>
                    <a:lnTo>
                      <a:pt x="287" y="1863"/>
                    </a:lnTo>
                    <a:lnTo>
                      <a:pt x="285" y="1854"/>
                    </a:lnTo>
                    <a:lnTo>
                      <a:pt x="287" y="1847"/>
                    </a:lnTo>
                    <a:lnTo>
                      <a:pt x="286" y="1844"/>
                    </a:lnTo>
                    <a:lnTo>
                      <a:pt x="284" y="1841"/>
                    </a:lnTo>
                    <a:lnTo>
                      <a:pt x="280" y="1839"/>
                    </a:lnTo>
                    <a:lnTo>
                      <a:pt x="276" y="1839"/>
                    </a:lnTo>
                    <a:lnTo>
                      <a:pt x="271" y="1841"/>
                    </a:lnTo>
                    <a:lnTo>
                      <a:pt x="270" y="1850"/>
                    </a:lnTo>
                    <a:lnTo>
                      <a:pt x="269" y="1854"/>
                    </a:lnTo>
                    <a:lnTo>
                      <a:pt x="268" y="1859"/>
                    </a:lnTo>
                    <a:lnTo>
                      <a:pt x="266" y="1863"/>
                    </a:lnTo>
                    <a:lnTo>
                      <a:pt x="263" y="1865"/>
                    </a:lnTo>
                    <a:lnTo>
                      <a:pt x="255" y="1862"/>
                    </a:lnTo>
                    <a:lnTo>
                      <a:pt x="251" y="1858"/>
                    </a:lnTo>
                    <a:lnTo>
                      <a:pt x="245" y="1856"/>
                    </a:lnTo>
                    <a:lnTo>
                      <a:pt x="239" y="1854"/>
                    </a:lnTo>
                    <a:lnTo>
                      <a:pt x="234" y="1857"/>
                    </a:lnTo>
                    <a:lnTo>
                      <a:pt x="231" y="1859"/>
                    </a:lnTo>
                    <a:lnTo>
                      <a:pt x="228" y="1863"/>
                    </a:lnTo>
                    <a:lnTo>
                      <a:pt x="226" y="1866"/>
                    </a:lnTo>
                    <a:lnTo>
                      <a:pt x="226" y="1870"/>
                    </a:lnTo>
                    <a:lnTo>
                      <a:pt x="223" y="1872"/>
                    </a:lnTo>
                    <a:lnTo>
                      <a:pt x="215" y="1875"/>
                    </a:lnTo>
                    <a:lnTo>
                      <a:pt x="208" y="1875"/>
                    </a:lnTo>
                    <a:lnTo>
                      <a:pt x="204" y="1875"/>
                    </a:lnTo>
                    <a:lnTo>
                      <a:pt x="201" y="1879"/>
                    </a:lnTo>
                    <a:lnTo>
                      <a:pt x="204" y="1886"/>
                    </a:lnTo>
                    <a:lnTo>
                      <a:pt x="206" y="1893"/>
                    </a:lnTo>
                    <a:lnTo>
                      <a:pt x="206" y="1898"/>
                    </a:lnTo>
                    <a:lnTo>
                      <a:pt x="201" y="1904"/>
                    </a:lnTo>
                    <a:lnTo>
                      <a:pt x="198" y="1906"/>
                    </a:lnTo>
                    <a:lnTo>
                      <a:pt x="190" y="1906"/>
                    </a:lnTo>
                    <a:lnTo>
                      <a:pt x="180" y="1893"/>
                    </a:lnTo>
                    <a:lnTo>
                      <a:pt x="173" y="1888"/>
                    </a:lnTo>
                    <a:lnTo>
                      <a:pt x="173" y="1886"/>
                    </a:lnTo>
                    <a:lnTo>
                      <a:pt x="179" y="1881"/>
                    </a:lnTo>
                    <a:lnTo>
                      <a:pt x="185" y="1880"/>
                    </a:lnTo>
                    <a:lnTo>
                      <a:pt x="190" y="1875"/>
                    </a:lnTo>
                    <a:lnTo>
                      <a:pt x="193" y="1871"/>
                    </a:lnTo>
                    <a:lnTo>
                      <a:pt x="194" y="1868"/>
                    </a:lnTo>
                    <a:lnTo>
                      <a:pt x="190" y="1865"/>
                    </a:lnTo>
                    <a:lnTo>
                      <a:pt x="185" y="1869"/>
                    </a:lnTo>
                    <a:lnTo>
                      <a:pt x="179" y="1872"/>
                    </a:lnTo>
                    <a:lnTo>
                      <a:pt x="173" y="1879"/>
                    </a:lnTo>
                    <a:lnTo>
                      <a:pt x="169" y="1879"/>
                    </a:lnTo>
                    <a:lnTo>
                      <a:pt x="166" y="1876"/>
                    </a:lnTo>
                    <a:lnTo>
                      <a:pt x="165" y="1872"/>
                    </a:lnTo>
                    <a:lnTo>
                      <a:pt x="165" y="1859"/>
                    </a:lnTo>
                    <a:lnTo>
                      <a:pt x="166" y="1854"/>
                    </a:lnTo>
                    <a:lnTo>
                      <a:pt x="171" y="1853"/>
                    </a:lnTo>
                    <a:lnTo>
                      <a:pt x="176" y="1853"/>
                    </a:lnTo>
                    <a:lnTo>
                      <a:pt x="184" y="1850"/>
                    </a:lnTo>
                    <a:lnTo>
                      <a:pt x="188" y="1847"/>
                    </a:lnTo>
                    <a:lnTo>
                      <a:pt x="188" y="1845"/>
                    </a:lnTo>
                    <a:lnTo>
                      <a:pt x="185" y="1845"/>
                    </a:lnTo>
                    <a:lnTo>
                      <a:pt x="178" y="1848"/>
                    </a:lnTo>
                    <a:lnTo>
                      <a:pt x="171" y="1850"/>
                    </a:lnTo>
                    <a:lnTo>
                      <a:pt x="165" y="1852"/>
                    </a:lnTo>
                    <a:lnTo>
                      <a:pt x="164" y="1847"/>
                    </a:lnTo>
                    <a:lnTo>
                      <a:pt x="163" y="1844"/>
                    </a:lnTo>
                    <a:lnTo>
                      <a:pt x="165" y="1833"/>
                    </a:lnTo>
                    <a:lnTo>
                      <a:pt x="168" y="1823"/>
                    </a:lnTo>
                    <a:lnTo>
                      <a:pt x="173" y="1817"/>
                    </a:lnTo>
                    <a:lnTo>
                      <a:pt x="179" y="1813"/>
                    </a:lnTo>
                    <a:lnTo>
                      <a:pt x="183" y="1815"/>
                    </a:lnTo>
                    <a:lnTo>
                      <a:pt x="184" y="1818"/>
                    </a:lnTo>
                    <a:lnTo>
                      <a:pt x="178" y="1826"/>
                    </a:lnTo>
                    <a:lnTo>
                      <a:pt x="179" y="1830"/>
                    </a:lnTo>
                    <a:lnTo>
                      <a:pt x="183" y="1833"/>
                    </a:lnTo>
                    <a:lnTo>
                      <a:pt x="191" y="1835"/>
                    </a:lnTo>
                    <a:lnTo>
                      <a:pt x="195" y="1834"/>
                    </a:lnTo>
                    <a:lnTo>
                      <a:pt x="196" y="1834"/>
                    </a:lnTo>
                    <a:lnTo>
                      <a:pt x="196" y="1832"/>
                    </a:lnTo>
                    <a:lnTo>
                      <a:pt x="189" y="1830"/>
                    </a:lnTo>
                    <a:lnTo>
                      <a:pt x="186" y="1829"/>
                    </a:lnTo>
                    <a:lnTo>
                      <a:pt x="186" y="1827"/>
                    </a:lnTo>
                    <a:lnTo>
                      <a:pt x="194" y="1822"/>
                    </a:lnTo>
                    <a:lnTo>
                      <a:pt x="199" y="1818"/>
                    </a:lnTo>
                    <a:lnTo>
                      <a:pt x="203" y="1817"/>
                    </a:lnTo>
                    <a:lnTo>
                      <a:pt x="209" y="1815"/>
                    </a:lnTo>
                    <a:lnTo>
                      <a:pt x="211" y="1811"/>
                    </a:lnTo>
                    <a:lnTo>
                      <a:pt x="211" y="1810"/>
                    </a:lnTo>
                    <a:lnTo>
                      <a:pt x="206" y="1809"/>
                    </a:lnTo>
                    <a:lnTo>
                      <a:pt x="203" y="1807"/>
                    </a:lnTo>
                    <a:lnTo>
                      <a:pt x="203" y="1805"/>
                    </a:lnTo>
                    <a:lnTo>
                      <a:pt x="209" y="1799"/>
                    </a:lnTo>
                    <a:lnTo>
                      <a:pt x="214" y="1789"/>
                    </a:lnTo>
                    <a:lnTo>
                      <a:pt x="220" y="1785"/>
                    </a:lnTo>
                    <a:lnTo>
                      <a:pt x="225" y="1780"/>
                    </a:lnTo>
                    <a:lnTo>
                      <a:pt x="229" y="1779"/>
                    </a:lnTo>
                    <a:lnTo>
                      <a:pt x="230" y="1777"/>
                    </a:lnTo>
                    <a:lnTo>
                      <a:pt x="233" y="1773"/>
                    </a:lnTo>
                    <a:lnTo>
                      <a:pt x="234" y="1768"/>
                    </a:lnTo>
                    <a:lnTo>
                      <a:pt x="239" y="1760"/>
                    </a:lnTo>
                    <a:lnTo>
                      <a:pt x="243" y="1753"/>
                    </a:lnTo>
                    <a:lnTo>
                      <a:pt x="245" y="1736"/>
                    </a:lnTo>
                    <a:lnTo>
                      <a:pt x="246" y="1726"/>
                    </a:lnTo>
                    <a:lnTo>
                      <a:pt x="246" y="1722"/>
                    </a:lnTo>
                    <a:lnTo>
                      <a:pt x="248" y="1718"/>
                    </a:lnTo>
                    <a:lnTo>
                      <a:pt x="249" y="1717"/>
                    </a:lnTo>
                    <a:lnTo>
                      <a:pt x="249" y="1711"/>
                    </a:lnTo>
                    <a:lnTo>
                      <a:pt x="250" y="1703"/>
                    </a:lnTo>
                    <a:lnTo>
                      <a:pt x="254" y="1695"/>
                    </a:lnTo>
                    <a:lnTo>
                      <a:pt x="251" y="1679"/>
                    </a:lnTo>
                    <a:lnTo>
                      <a:pt x="253" y="1673"/>
                    </a:lnTo>
                    <a:lnTo>
                      <a:pt x="254" y="1658"/>
                    </a:lnTo>
                    <a:lnTo>
                      <a:pt x="254" y="1652"/>
                    </a:lnTo>
                    <a:lnTo>
                      <a:pt x="254" y="1651"/>
                    </a:lnTo>
                    <a:lnTo>
                      <a:pt x="255" y="1652"/>
                    </a:lnTo>
                    <a:lnTo>
                      <a:pt x="256" y="1657"/>
                    </a:lnTo>
                    <a:lnTo>
                      <a:pt x="258" y="1663"/>
                    </a:lnTo>
                    <a:lnTo>
                      <a:pt x="258" y="1664"/>
                    </a:lnTo>
                    <a:lnTo>
                      <a:pt x="259" y="1663"/>
                    </a:lnTo>
                    <a:lnTo>
                      <a:pt x="263" y="1655"/>
                    </a:lnTo>
                    <a:lnTo>
                      <a:pt x="263" y="1645"/>
                    </a:lnTo>
                    <a:lnTo>
                      <a:pt x="261" y="1641"/>
                    </a:lnTo>
                    <a:lnTo>
                      <a:pt x="260" y="1641"/>
                    </a:lnTo>
                    <a:lnTo>
                      <a:pt x="260" y="1641"/>
                    </a:lnTo>
                    <a:lnTo>
                      <a:pt x="256" y="1642"/>
                    </a:lnTo>
                    <a:lnTo>
                      <a:pt x="255" y="1641"/>
                    </a:lnTo>
                    <a:lnTo>
                      <a:pt x="253" y="1634"/>
                    </a:lnTo>
                    <a:lnTo>
                      <a:pt x="251" y="1626"/>
                    </a:lnTo>
                    <a:lnTo>
                      <a:pt x="251" y="1621"/>
                    </a:lnTo>
                    <a:lnTo>
                      <a:pt x="253" y="1618"/>
                    </a:lnTo>
                    <a:lnTo>
                      <a:pt x="254" y="1618"/>
                    </a:lnTo>
                    <a:lnTo>
                      <a:pt x="263" y="1621"/>
                    </a:lnTo>
                    <a:lnTo>
                      <a:pt x="265" y="1622"/>
                    </a:lnTo>
                    <a:lnTo>
                      <a:pt x="269" y="1626"/>
                    </a:lnTo>
                    <a:lnTo>
                      <a:pt x="271" y="1628"/>
                    </a:lnTo>
                    <a:lnTo>
                      <a:pt x="271" y="1630"/>
                    </a:lnTo>
                    <a:lnTo>
                      <a:pt x="275" y="1634"/>
                    </a:lnTo>
                    <a:lnTo>
                      <a:pt x="276" y="1639"/>
                    </a:lnTo>
                    <a:lnTo>
                      <a:pt x="278" y="1640"/>
                    </a:lnTo>
                    <a:lnTo>
                      <a:pt x="279" y="1639"/>
                    </a:lnTo>
                    <a:lnTo>
                      <a:pt x="279" y="1632"/>
                    </a:lnTo>
                    <a:lnTo>
                      <a:pt x="275" y="1626"/>
                    </a:lnTo>
                    <a:lnTo>
                      <a:pt x="269" y="1621"/>
                    </a:lnTo>
                    <a:lnTo>
                      <a:pt x="265" y="1615"/>
                    </a:lnTo>
                    <a:lnTo>
                      <a:pt x="263" y="1610"/>
                    </a:lnTo>
                    <a:lnTo>
                      <a:pt x="263" y="1608"/>
                    </a:lnTo>
                    <a:lnTo>
                      <a:pt x="260" y="1605"/>
                    </a:lnTo>
                    <a:lnTo>
                      <a:pt x="256" y="1603"/>
                    </a:lnTo>
                    <a:lnTo>
                      <a:pt x="254" y="1600"/>
                    </a:lnTo>
                    <a:lnTo>
                      <a:pt x="251" y="1595"/>
                    </a:lnTo>
                    <a:lnTo>
                      <a:pt x="251" y="1593"/>
                    </a:lnTo>
                    <a:lnTo>
                      <a:pt x="249" y="1592"/>
                    </a:lnTo>
                    <a:lnTo>
                      <a:pt x="243" y="1595"/>
                    </a:lnTo>
                    <a:lnTo>
                      <a:pt x="243" y="1595"/>
                    </a:lnTo>
                    <a:lnTo>
                      <a:pt x="241" y="1593"/>
                    </a:lnTo>
                    <a:lnTo>
                      <a:pt x="238" y="1580"/>
                    </a:lnTo>
                    <a:lnTo>
                      <a:pt x="236" y="1569"/>
                    </a:lnTo>
                    <a:lnTo>
                      <a:pt x="236" y="1567"/>
                    </a:lnTo>
                    <a:lnTo>
                      <a:pt x="238" y="1567"/>
                    </a:lnTo>
                    <a:lnTo>
                      <a:pt x="239" y="1569"/>
                    </a:lnTo>
                    <a:lnTo>
                      <a:pt x="243" y="1574"/>
                    </a:lnTo>
                    <a:lnTo>
                      <a:pt x="245" y="1576"/>
                    </a:lnTo>
                    <a:lnTo>
                      <a:pt x="246" y="1575"/>
                    </a:lnTo>
                    <a:lnTo>
                      <a:pt x="246" y="1573"/>
                    </a:lnTo>
                    <a:lnTo>
                      <a:pt x="244" y="1564"/>
                    </a:lnTo>
                    <a:lnTo>
                      <a:pt x="243" y="1562"/>
                    </a:lnTo>
                    <a:lnTo>
                      <a:pt x="244" y="1559"/>
                    </a:lnTo>
                    <a:lnTo>
                      <a:pt x="244" y="1557"/>
                    </a:lnTo>
                    <a:lnTo>
                      <a:pt x="243" y="1556"/>
                    </a:lnTo>
                    <a:lnTo>
                      <a:pt x="241" y="1558"/>
                    </a:lnTo>
                    <a:lnTo>
                      <a:pt x="239" y="1562"/>
                    </a:lnTo>
                    <a:lnTo>
                      <a:pt x="238" y="1562"/>
                    </a:lnTo>
                    <a:lnTo>
                      <a:pt x="236" y="1561"/>
                    </a:lnTo>
                    <a:lnTo>
                      <a:pt x="233" y="1545"/>
                    </a:lnTo>
                    <a:lnTo>
                      <a:pt x="231" y="1539"/>
                    </a:lnTo>
                    <a:lnTo>
                      <a:pt x="231" y="1538"/>
                    </a:lnTo>
                    <a:lnTo>
                      <a:pt x="233" y="1538"/>
                    </a:lnTo>
                    <a:lnTo>
                      <a:pt x="236" y="1536"/>
                    </a:lnTo>
                    <a:lnTo>
                      <a:pt x="240" y="1534"/>
                    </a:lnTo>
                    <a:lnTo>
                      <a:pt x="243" y="1532"/>
                    </a:lnTo>
                    <a:lnTo>
                      <a:pt x="243" y="1530"/>
                    </a:lnTo>
                    <a:lnTo>
                      <a:pt x="241" y="1530"/>
                    </a:lnTo>
                    <a:lnTo>
                      <a:pt x="238" y="1532"/>
                    </a:lnTo>
                    <a:lnTo>
                      <a:pt x="236" y="1534"/>
                    </a:lnTo>
                    <a:lnTo>
                      <a:pt x="234" y="1535"/>
                    </a:lnTo>
                    <a:lnTo>
                      <a:pt x="231" y="1534"/>
                    </a:lnTo>
                    <a:lnTo>
                      <a:pt x="231" y="1530"/>
                    </a:lnTo>
                    <a:lnTo>
                      <a:pt x="231" y="1508"/>
                    </a:lnTo>
                    <a:lnTo>
                      <a:pt x="226" y="1493"/>
                    </a:lnTo>
                    <a:lnTo>
                      <a:pt x="226" y="1482"/>
                    </a:lnTo>
                    <a:lnTo>
                      <a:pt x="226" y="1475"/>
                    </a:lnTo>
                    <a:lnTo>
                      <a:pt x="226" y="1470"/>
                    </a:lnTo>
                    <a:lnTo>
                      <a:pt x="224" y="1467"/>
                    </a:lnTo>
                    <a:lnTo>
                      <a:pt x="223" y="1461"/>
                    </a:lnTo>
                    <a:lnTo>
                      <a:pt x="220" y="1452"/>
                    </a:lnTo>
                    <a:lnTo>
                      <a:pt x="223" y="1447"/>
                    </a:lnTo>
                    <a:lnTo>
                      <a:pt x="224" y="1444"/>
                    </a:lnTo>
                    <a:lnTo>
                      <a:pt x="224" y="1441"/>
                    </a:lnTo>
                    <a:lnTo>
                      <a:pt x="223" y="1441"/>
                    </a:lnTo>
                    <a:lnTo>
                      <a:pt x="221" y="1445"/>
                    </a:lnTo>
                    <a:lnTo>
                      <a:pt x="220" y="1446"/>
                    </a:lnTo>
                    <a:lnTo>
                      <a:pt x="218" y="1447"/>
                    </a:lnTo>
                    <a:lnTo>
                      <a:pt x="216" y="1444"/>
                    </a:lnTo>
                    <a:lnTo>
                      <a:pt x="218" y="1429"/>
                    </a:lnTo>
                    <a:lnTo>
                      <a:pt x="220" y="1416"/>
                    </a:lnTo>
                    <a:lnTo>
                      <a:pt x="220" y="1406"/>
                    </a:lnTo>
                    <a:lnTo>
                      <a:pt x="219" y="1400"/>
                    </a:lnTo>
                    <a:lnTo>
                      <a:pt x="219" y="1394"/>
                    </a:lnTo>
                    <a:lnTo>
                      <a:pt x="221" y="1393"/>
                    </a:lnTo>
                    <a:lnTo>
                      <a:pt x="224" y="1394"/>
                    </a:lnTo>
                    <a:lnTo>
                      <a:pt x="225" y="1400"/>
                    </a:lnTo>
                    <a:lnTo>
                      <a:pt x="229" y="1400"/>
                    </a:lnTo>
                    <a:lnTo>
                      <a:pt x="230" y="1398"/>
                    </a:lnTo>
                    <a:lnTo>
                      <a:pt x="229" y="1392"/>
                    </a:lnTo>
                    <a:lnTo>
                      <a:pt x="226" y="1386"/>
                    </a:lnTo>
                    <a:lnTo>
                      <a:pt x="225" y="1384"/>
                    </a:lnTo>
                    <a:lnTo>
                      <a:pt x="228" y="1382"/>
                    </a:lnTo>
                    <a:lnTo>
                      <a:pt x="229" y="1380"/>
                    </a:lnTo>
                    <a:lnTo>
                      <a:pt x="226" y="1377"/>
                    </a:lnTo>
                    <a:lnTo>
                      <a:pt x="225" y="1374"/>
                    </a:lnTo>
                    <a:lnTo>
                      <a:pt x="226" y="1368"/>
                    </a:lnTo>
                    <a:lnTo>
                      <a:pt x="229" y="1367"/>
                    </a:lnTo>
                    <a:lnTo>
                      <a:pt x="228" y="1363"/>
                    </a:lnTo>
                    <a:lnTo>
                      <a:pt x="223" y="1361"/>
                    </a:lnTo>
                    <a:lnTo>
                      <a:pt x="221" y="1355"/>
                    </a:lnTo>
                    <a:lnTo>
                      <a:pt x="220" y="1345"/>
                    </a:lnTo>
                    <a:lnTo>
                      <a:pt x="220" y="1341"/>
                    </a:lnTo>
                    <a:lnTo>
                      <a:pt x="223" y="1341"/>
                    </a:lnTo>
                    <a:lnTo>
                      <a:pt x="223" y="1334"/>
                    </a:lnTo>
                    <a:lnTo>
                      <a:pt x="226" y="1334"/>
                    </a:lnTo>
                    <a:lnTo>
                      <a:pt x="229" y="1333"/>
                    </a:lnTo>
                    <a:lnTo>
                      <a:pt x="226" y="1326"/>
                    </a:lnTo>
                    <a:lnTo>
                      <a:pt x="223" y="1323"/>
                    </a:lnTo>
                    <a:lnTo>
                      <a:pt x="218" y="1327"/>
                    </a:lnTo>
                    <a:lnTo>
                      <a:pt x="214" y="1328"/>
                    </a:lnTo>
                    <a:lnTo>
                      <a:pt x="211" y="1328"/>
                    </a:lnTo>
                    <a:lnTo>
                      <a:pt x="214" y="1323"/>
                    </a:lnTo>
                    <a:lnTo>
                      <a:pt x="214" y="1316"/>
                    </a:lnTo>
                    <a:lnTo>
                      <a:pt x="206" y="1310"/>
                    </a:lnTo>
                    <a:lnTo>
                      <a:pt x="201" y="1306"/>
                    </a:lnTo>
                    <a:lnTo>
                      <a:pt x="193" y="1309"/>
                    </a:lnTo>
                    <a:lnTo>
                      <a:pt x="188" y="1312"/>
                    </a:lnTo>
                    <a:lnTo>
                      <a:pt x="184" y="1316"/>
                    </a:lnTo>
                    <a:lnTo>
                      <a:pt x="180" y="1315"/>
                    </a:lnTo>
                    <a:lnTo>
                      <a:pt x="178" y="1311"/>
                    </a:lnTo>
                    <a:lnTo>
                      <a:pt x="174" y="1311"/>
                    </a:lnTo>
                    <a:lnTo>
                      <a:pt x="170" y="1312"/>
                    </a:lnTo>
                    <a:lnTo>
                      <a:pt x="166" y="1310"/>
                    </a:lnTo>
                    <a:lnTo>
                      <a:pt x="169" y="1308"/>
                    </a:lnTo>
                    <a:lnTo>
                      <a:pt x="176" y="1302"/>
                    </a:lnTo>
                    <a:lnTo>
                      <a:pt x="178" y="1296"/>
                    </a:lnTo>
                    <a:lnTo>
                      <a:pt x="169" y="1291"/>
                    </a:lnTo>
                    <a:lnTo>
                      <a:pt x="169" y="1281"/>
                    </a:lnTo>
                    <a:lnTo>
                      <a:pt x="170" y="1275"/>
                    </a:lnTo>
                    <a:lnTo>
                      <a:pt x="173" y="1272"/>
                    </a:lnTo>
                    <a:lnTo>
                      <a:pt x="174" y="1267"/>
                    </a:lnTo>
                    <a:lnTo>
                      <a:pt x="175" y="1267"/>
                    </a:lnTo>
                    <a:lnTo>
                      <a:pt x="178" y="1269"/>
                    </a:lnTo>
                    <a:lnTo>
                      <a:pt x="183" y="1272"/>
                    </a:lnTo>
                    <a:lnTo>
                      <a:pt x="186" y="1272"/>
                    </a:lnTo>
                    <a:lnTo>
                      <a:pt x="195" y="1268"/>
                    </a:lnTo>
                    <a:lnTo>
                      <a:pt x="205" y="1261"/>
                    </a:lnTo>
                    <a:lnTo>
                      <a:pt x="210" y="1259"/>
                    </a:lnTo>
                    <a:lnTo>
                      <a:pt x="218" y="1259"/>
                    </a:lnTo>
                    <a:lnTo>
                      <a:pt x="223" y="1262"/>
                    </a:lnTo>
                    <a:lnTo>
                      <a:pt x="224" y="1265"/>
                    </a:lnTo>
                    <a:lnTo>
                      <a:pt x="229" y="1267"/>
                    </a:lnTo>
                    <a:lnTo>
                      <a:pt x="235" y="1267"/>
                    </a:lnTo>
                    <a:lnTo>
                      <a:pt x="239" y="1265"/>
                    </a:lnTo>
                    <a:lnTo>
                      <a:pt x="241" y="1262"/>
                    </a:lnTo>
                    <a:lnTo>
                      <a:pt x="244" y="1257"/>
                    </a:lnTo>
                    <a:lnTo>
                      <a:pt x="244" y="1251"/>
                    </a:lnTo>
                    <a:lnTo>
                      <a:pt x="245" y="1251"/>
                    </a:lnTo>
                    <a:lnTo>
                      <a:pt x="248" y="1249"/>
                    </a:lnTo>
                    <a:lnTo>
                      <a:pt x="253" y="1244"/>
                    </a:lnTo>
                    <a:lnTo>
                      <a:pt x="263" y="1234"/>
                    </a:lnTo>
                    <a:lnTo>
                      <a:pt x="266" y="1228"/>
                    </a:lnTo>
                    <a:lnTo>
                      <a:pt x="274" y="1220"/>
                    </a:lnTo>
                    <a:lnTo>
                      <a:pt x="278" y="1211"/>
                    </a:lnTo>
                    <a:lnTo>
                      <a:pt x="279" y="1206"/>
                    </a:lnTo>
                    <a:lnTo>
                      <a:pt x="279" y="1202"/>
                    </a:lnTo>
                    <a:lnTo>
                      <a:pt x="279" y="1200"/>
                    </a:lnTo>
                    <a:lnTo>
                      <a:pt x="280" y="1202"/>
                    </a:lnTo>
                    <a:lnTo>
                      <a:pt x="281" y="1204"/>
                    </a:lnTo>
                    <a:lnTo>
                      <a:pt x="281" y="1204"/>
                    </a:lnTo>
                    <a:lnTo>
                      <a:pt x="282" y="1204"/>
                    </a:lnTo>
                    <a:lnTo>
                      <a:pt x="282" y="1200"/>
                    </a:lnTo>
                    <a:lnTo>
                      <a:pt x="284" y="1197"/>
                    </a:lnTo>
                    <a:lnTo>
                      <a:pt x="284" y="1191"/>
                    </a:lnTo>
                    <a:lnTo>
                      <a:pt x="282" y="1188"/>
                    </a:lnTo>
                    <a:lnTo>
                      <a:pt x="282" y="1188"/>
                    </a:lnTo>
                    <a:lnTo>
                      <a:pt x="281" y="1188"/>
                    </a:lnTo>
                    <a:lnTo>
                      <a:pt x="280" y="1191"/>
                    </a:lnTo>
                    <a:lnTo>
                      <a:pt x="279" y="1193"/>
                    </a:lnTo>
                    <a:lnTo>
                      <a:pt x="279" y="1193"/>
                    </a:lnTo>
                    <a:lnTo>
                      <a:pt x="278" y="1192"/>
                    </a:lnTo>
                    <a:lnTo>
                      <a:pt x="275" y="1187"/>
                    </a:lnTo>
                    <a:lnTo>
                      <a:pt x="271" y="1176"/>
                    </a:lnTo>
                    <a:lnTo>
                      <a:pt x="269" y="1174"/>
                    </a:lnTo>
                    <a:lnTo>
                      <a:pt x="266" y="1172"/>
                    </a:lnTo>
                    <a:lnTo>
                      <a:pt x="264" y="1169"/>
                    </a:lnTo>
                    <a:lnTo>
                      <a:pt x="263" y="1168"/>
                    </a:lnTo>
                    <a:lnTo>
                      <a:pt x="261" y="1166"/>
                    </a:lnTo>
                    <a:lnTo>
                      <a:pt x="261" y="1164"/>
                    </a:lnTo>
                    <a:lnTo>
                      <a:pt x="260" y="1164"/>
                    </a:lnTo>
                    <a:lnTo>
                      <a:pt x="259" y="1163"/>
                    </a:lnTo>
                    <a:lnTo>
                      <a:pt x="259" y="1162"/>
                    </a:lnTo>
                    <a:lnTo>
                      <a:pt x="258" y="1160"/>
                    </a:lnTo>
                    <a:lnTo>
                      <a:pt x="258" y="1158"/>
                    </a:lnTo>
                    <a:lnTo>
                      <a:pt x="255" y="1158"/>
                    </a:lnTo>
                    <a:lnTo>
                      <a:pt x="255" y="1157"/>
                    </a:lnTo>
                    <a:lnTo>
                      <a:pt x="255" y="1155"/>
                    </a:lnTo>
                    <a:lnTo>
                      <a:pt x="254" y="1151"/>
                    </a:lnTo>
                    <a:lnTo>
                      <a:pt x="253" y="1149"/>
                    </a:lnTo>
                    <a:lnTo>
                      <a:pt x="251" y="1144"/>
                    </a:lnTo>
                    <a:lnTo>
                      <a:pt x="253" y="1140"/>
                    </a:lnTo>
                    <a:lnTo>
                      <a:pt x="253" y="1139"/>
                    </a:lnTo>
                    <a:lnTo>
                      <a:pt x="249" y="1133"/>
                    </a:lnTo>
                    <a:lnTo>
                      <a:pt x="249" y="1132"/>
                    </a:lnTo>
                    <a:lnTo>
                      <a:pt x="246" y="1131"/>
                    </a:lnTo>
                    <a:lnTo>
                      <a:pt x="248" y="1129"/>
                    </a:lnTo>
                    <a:lnTo>
                      <a:pt x="249" y="1128"/>
                    </a:lnTo>
                    <a:lnTo>
                      <a:pt x="246" y="1127"/>
                    </a:lnTo>
                    <a:lnTo>
                      <a:pt x="245" y="1125"/>
                    </a:lnTo>
                    <a:lnTo>
                      <a:pt x="243" y="1116"/>
                    </a:lnTo>
                    <a:lnTo>
                      <a:pt x="239" y="1102"/>
                    </a:lnTo>
                    <a:lnTo>
                      <a:pt x="238" y="1092"/>
                    </a:lnTo>
                    <a:lnTo>
                      <a:pt x="235" y="1085"/>
                    </a:lnTo>
                    <a:lnTo>
                      <a:pt x="233" y="1081"/>
                    </a:lnTo>
                    <a:lnTo>
                      <a:pt x="230" y="1076"/>
                    </a:lnTo>
                    <a:lnTo>
                      <a:pt x="229" y="1076"/>
                    </a:lnTo>
                    <a:lnTo>
                      <a:pt x="226" y="1076"/>
                    </a:lnTo>
                    <a:lnTo>
                      <a:pt x="229" y="1084"/>
                    </a:lnTo>
                    <a:lnTo>
                      <a:pt x="229" y="1088"/>
                    </a:lnTo>
                    <a:lnTo>
                      <a:pt x="230" y="1096"/>
                    </a:lnTo>
                    <a:lnTo>
                      <a:pt x="230" y="1099"/>
                    </a:lnTo>
                    <a:lnTo>
                      <a:pt x="230" y="1100"/>
                    </a:lnTo>
                    <a:lnTo>
                      <a:pt x="228" y="1099"/>
                    </a:lnTo>
                    <a:lnTo>
                      <a:pt x="225" y="1090"/>
                    </a:lnTo>
                    <a:lnTo>
                      <a:pt x="220" y="1079"/>
                    </a:lnTo>
                    <a:lnTo>
                      <a:pt x="211" y="1068"/>
                    </a:lnTo>
                    <a:lnTo>
                      <a:pt x="204" y="1063"/>
                    </a:lnTo>
                    <a:lnTo>
                      <a:pt x="200" y="1060"/>
                    </a:lnTo>
                    <a:lnTo>
                      <a:pt x="201" y="1058"/>
                    </a:lnTo>
                    <a:lnTo>
                      <a:pt x="204" y="1058"/>
                    </a:lnTo>
                    <a:lnTo>
                      <a:pt x="203" y="1054"/>
                    </a:lnTo>
                    <a:lnTo>
                      <a:pt x="199" y="1051"/>
                    </a:lnTo>
                    <a:lnTo>
                      <a:pt x="195" y="1049"/>
                    </a:lnTo>
                    <a:lnTo>
                      <a:pt x="186" y="1038"/>
                    </a:lnTo>
                    <a:lnTo>
                      <a:pt x="184" y="1026"/>
                    </a:lnTo>
                    <a:lnTo>
                      <a:pt x="186" y="1016"/>
                    </a:lnTo>
                    <a:lnTo>
                      <a:pt x="190" y="1002"/>
                    </a:lnTo>
                    <a:lnTo>
                      <a:pt x="190" y="995"/>
                    </a:lnTo>
                    <a:lnTo>
                      <a:pt x="189" y="988"/>
                    </a:lnTo>
                    <a:lnTo>
                      <a:pt x="188" y="985"/>
                    </a:lnTo>
                    <a:lnTo>
                      <a:pt x="189" y="985"/>
                    </a:lnTo>
                    <a:lnTo>
                      <a:pt x="191" y="987"/>
                    </a:lnTo>
                    <a:lnTo>
                      <a:pt x="196" y="993"/>
                    </a:lnTo>
                    <a:lnTo>
                      <a:pt x="201" y="993"/>
                    </a:lnTo>
                    <a:lnTo>
                      <a:pt x="210" y="1003"/>
                    </a:lnTo>
                    <a:lnTo>
                      <a:pt x="215" y="1009"/>
                    </a:lnTo>
                    <a:lnTo>
                      <a:pt x="219" y="1009"/>
                    </a:lnTo>
                    <a:lnTo>
                      <a:pt x="221" y="1004"/>
                    </a:lnTo>
                    <a:lnTo>
                      <a:pt x="226" y="981"/>
                    </a:lnTo>
                    <a:lnTo>
                      <a:pt x="229" y="966"/>
                    </a:lnTo>
                    <a:lnTo>
                      <a:pt x="230" y="958"/>
                    </a:lnTo>
                    <a:lnTo>
                      <a:pt x="229" y="956"/>
                    </a:lnTo>
                    <a:lnTo>
                      <a:pt x="224" y="956"/>
                    </a:lnTo>
                    <a:lnTo>
                      <a:pt x="220" y="955"/>
                    </a:lnTo>
                    <a:lnTo>
                      <a:pt x="214" y="951"/>
                    </a:lnTo>
                    <a:lnTo>
                      <a:pt x="213" y="950"/>
                    </a:lnTo>
                    <a:lnTo>
                      <a:pt x="214" y="948"/>
                    </a:lnTo>
                    <a:lnTo>
                      <a:pt x="216" y="946"/>
                    </a:lnTo>
                    <a:lnTo>
                      <a:pt x="221" y="946"/>
                    </a:lnTo>
                    <a:lnTo>
                      <a:pt x="224" y="945"/>
                    </a:lnTo>
                    <a:lnTo>
                      <a:pt x="228" y="946"/>
                    </a:lnTo>
                    <a:lnTo>
                      <a:pt x="233" y="945"/>
                    </a:lnTo>
                    <a:lnTo>
                      <a:pt x="234" y="942"/>
                    </a:lnTo>
                    <a:lnTo>
                      <a:pt x="233" y="938"/>
                    </a:lnTo>
                    <a:lnTo>
                      <a:pt x="229" y="935"/>
                    </a:lnTo>
                    <a:lnTo>
                      <a:pt x="226" y="933"/>
                    </a:lnTo>
                    <a:lnTo>
                      <a:pt x="226" y="931"/>
                    </a:lnTo>
                    <a:lnTo>
                      <a:pt x="231" y="927"/>
                    </a:lnTo>
                    <a:lnTo>
                      <a:pt x="231" y="922"/>
                    </a:lnTo>
                    <a:lnTo>
                      <a:pt x="234" y="917"/>
                    </a:lnTo>
                    <a:lnTo>
                      <a:pt x="233" y="911"/>
                    </a:lnTo>
                    <a:lnTo>
                      <a:pt x="230" y="909"/>
                    </a:lnTo>
                    <a:lnTo>
                      <a:pt x="234" y="903"/>
                    </a:lnTo>
                    <a:lnTo>
                      <a:pt x="238" y="896"/>
                    </a:lnTo>
                    <a:lnTo>
                      <a:pt x="240" y="886"/>
                    </a:lnTo>
                    <a:lnTo>
                      <a:pt x="239" y="876"/>
                    </a:lnTo>
                    <a:lnTo>
                      <a:pt x="235" y="869"/>
                    </a:lnTo>
                    <a:lnTo>
                      <a:pt x="229" y="868"/>
                    </a:lnTo>
                    <a:lnTo>
                      <a:pt x="223" y="866"/>
                    </a:lnTo>
                    <a:lnTo>
                      <a:pt x="223" y="858"/>
                    </a:lnTo>
                    <a:lnTo>
                      <a:pt x="219" y="852"/>
                    </a:lnTo>
                    <a:lnTo>
                      <a:pt x="215" y="851"/>
                    </a:lnTo>
                    <a:lnTo>
                      <a:pt x="213" y="848"/>
                    </a:lnTo>
                    <a:lnTo>
                      <a:pt x="214" y="840"/>
                    </a:lnTo>
                    <a:lnTo>
                      <a:pt x="216" y="834"/>
                    </a:lnTo>
                    <a:lnTo>
                      <a:pt x="215" y="828"/>
                    </a:lnTo>
                    <a:lnTo>
                      <a:pt x="211" y="823"/>
                    </a:lnTo>
                    <a:lnTo>
                      <a:pt x="206" y="825"/>
                    </a:lnTo>
                    <a:lnTo>
                      <a:pt x="204" y="821"/>
                    </a:lnTo>
                    <a:lnTo>
                      <a:pt x="193" y="816"/>
                    </a:lnTo>
                    <a:lnTo>
                      <a:pt x="183" y="816"/>
                    </a:lnTo>
                    <a:lnTo>
                      <a:pt x="183" y="816"/>
                    </a:lnTo>
                    <a:lnTo>
                      <a:pt x="176" y="823"/>
                    </a:lnTo>
                    <a:lnTo>
                      <a:pt x="174" y="830"/>
                    </a:lnTo>
                    <a:lnTo>
                      <a:pt x="176" y="832"/>
                    </a:lnTo>
                    <a:lnTo>
                      <a:pt x="175" y="834"/>
                    </a:lnTo>
                    <a:lnTo>
                      <a:pt x="171" y="833"/>
                    </a:lnTo>
                    <a:lnTo>
                      <a:pt x="168" y="833"/>
                    </a:lnTo>
                    <a:lnTo>
                      <a:pt x="164" y="830"/>
                    </a:lnTo>
                    <a:lnTo>
                      <a:pt x="164" y="820"/>
                    </a:lnTo>
                    <a:lnTo>
                      <a:pt x="163" y="810"/>
                    </a:lnTo>
                    <a:lnTo>
                      <a:pt x="161" y="799"/>
                    </a:lnTo>
                    <a:lnTo>
                      <a:pt x="154" y="789"/>
                    </a:lnTo>
                    <a:lnTo>
                      <a:pt x="151" y="777"/>
                    </a:lnTo>
                    <a:lnTo>
                      <a:pt x="129" y="768"/>
                    </a:lnTo>
                    <a:lnTo>
                      <a:pt x="115" y="761"/>
                    </a:lnTo>
                    <a:lnTo>
                      <a:pt x="104" y="756"/>
                    </a:lnTo>
                    <a:lnTo>
                      <a:pt x="103" y="752"/>
                    </a:lnTo>
                    <a:lnTo>
                      <a:pt x="100" y="749"/>
                    </a:lnTo>
                    <a:lnTo>
                      <a:pt x="98" y="748"/>
                    </a:lnTo>
                    <a:lnTo>
                      <a:pt x="94" y="748"/>
                    </a:lnTo>
                    <a:lnTo>
                      <a:pt x="92" y="755"/>
                    </a:lnTo>
                    <a:lnTo>
                      <a:pt x="90" y="761"/>
                    </a:lnTo>
                    <a:lnTo>
                      <a:pt x="89" y="763"/>
                    </a:lnTo>
                    <a:lnTo>
                      <a:pt x="87" y="762"/>
                    </a:lnTo>
                    <a:lnTo>
                      <a:pt x="84" y="758"/>
                    </a:lnTo>
                    <a:lnTo>
                      <a:pt x="82" y="746"/>
                    </a:lnTo>
                    <a:lnTo>
                      <a:pt x="82" y="734"/>
                    </a:lnTo>
                    <a:lnTo>
                      <a:pt x="87" y="722"/>
                    </a:lnTo>
                    <a:lnTo>
                      <a:pt x="89" y="717"/>
                    </a:lnTo>
                    <a:lnTo>
                      <a:pt x="95" y="713"/>
                    </a:lnTo>
                    <a:lnTo>
                      <a:pt x="99" y="714"/>
                    </a:lnTo>
                    <a:lnTo>
                      <a:pt x="103" y="710"/>
                    </a:lnTo>
                    <a:lnTo>
                      <a:pt x="99" y="692"/>
                    </a:lnTo>
                    <a:lnTo>
                      <a:pt x="92" y="677"/>
                    </a:lnTo>
                    <a:lnTo>
                      <a:pt x="83" y="669"/>
                    </a:lnTo>
                    <a:lnTo>
                      <a:pt x="79" y="667"/>
                    </a:lnTo>
                    <a:lnTo>
                      <a:pt x="78" y="667"/>
                    </a:lnTo>
                    <a:lnTo>
                      <a:pt x="78" y="668"/>
                    </a:lnTo>
                    <a:lnTo>
                      <a:pt x="84" y="675"/>
                    </a:lnTo>
                    <a:lnTo>
                      <a:pt x="88" y="679"/>
                    </a:lnTo>
                    <a:lnTo>
                      <a:pt x="89" y="681"/>
                    </a:lnTo>
                    <a:lnTo>
                      <a:pt x="87" y="680"/>
                    </a:lnTo>
                    <a:lnTo>
                      <a:pt x="67" y="663"/>
                    </a:lnTo>
                    <a:lnTo>
                      <a:pt x="54" y="652"/>
                    </a:lnTo>
                    <a:lnTo>
                      <a:pt x="48" y="640"/>
                    </a:lnTo>
                    <a:lnTo>
                      <a:pt x="40" y="633"/>
                    </a:lnTo>
                    <a:lnTo>
                      <a:pt x="37" y="634"/>
                    </a:lnTo>
                    <a:lnTo>
                      <a:pt x="32" y="633"/>
                    </a:lnTo>
                    <a:lnTo>
                      <a:pt x="25" y="626"/>
                    </a:lnTo>
                    <a:lnTo>
                      <a:pt x="18" y="622"/>
                    </a:lnTo>
                    <a:lnTo>
                      <a:pt x="10" y="619"/>
                    </a:lnTo>
                    <a:lnTo>
                      <a:pt x="0" y="608"/>
                    </a:lnTo>
                    <a:lnTo>
                      <a:pt x="39" y="507"/>
                    </a:lnTo>
                    <a:lnTo>
                      <a:pt x="49" y="507"/>
                    </a:lnTo>
                    <a:lnTo>
                      <a:pt x="63" y="506"/>
                    </a:lnTo>
                    <a:lnTo>
                      <a:pt x="72" y="500"/>
                    </a:lnTo>
                    <a:lnTo>
                      <a:pt x="77" y="489"/>
                    </a:lnTo>
                    <a:lnTo>
                      <a:pt x="75" y="481"/>
                    </a:lnTo>
                    <a:lnTo>
                      <a:pt x="69" y="469"/>
                    </a:lnTo>
                    <a:lnTo>
                      <a:pt x="67" y="461"/>
                    </a:lnTo>
                    <a:lnTo>
                      <a:pt x="64" y="453"/>
                    </a:lnTo>
                    <a:lnTo>
                      <a:pt x="58" y="445"/>
                    </a:lnTo>
                    <a:lnTo>
                      <a:pt x="60" y="432"/>
                    </a:lnTo>
                    <a:lnTo>
                      <a:pt x="68" y="422"/>
                    </a:lnTo>
                    <a:lnTo>
                      <a:pt x="75" y="422"/>
                    </a:lnTo>
                    <a:lnTo>
                      <a:pt x="84" y="428"/>
                    </a:lnTo>
                    <a:lnTo>
                      <a:pt x="93" y="433"/>
                    </a:lnTo>
                    <a:lnTo>
                      <a:pt x="110" y="453"/>
                    </a:lnTo>
                    <a:lnTo>
                      <a:pt x="120" y="467"/>
                    </a:lnTo>
                    <a:lnTo>
                      <a:pt x="129" y="477"/>
                    </a:lnTo>
                    <a:lnTo>
                      <a:pt x="136" y="481"/>
                    </a:lnTo>
                    <a:lnTo>
                      <a:pt x="146" y="480"/>
                    </a:lnTo>
                    <a:lnTo>
                      <a:pt x="159" y="471"/>
                    </a:lnTo>
                    <a:lnTo>
                      <a:pt x="184" y="448"/>
                    </a:lnTo>
                    <a:lnTo>
                      <a:pt x="198" y="438"/>
                    </a:lnTo>
                    <a:lnTo>
                      <a:pt x="206" y="430"/>
                    </a:lnTo>
                    <a:lnTo>
                      <a:pt x="213" y="419"/>
                    </a:lnTo>
                    <a:lnTo>
                      <a:pt x="218" y="412"/>
                    </a:lnTo>
                    <a:lnTo>
                      <a:pt x="225" y="409"/>
                    </a:lnTo>
                    <a:lnTo>
                      <a:pt x="244" y="410"/>
                    </a:lnTo>
                    <a:lnTo>
                      <a:pt x="254" y="410"/>
                    </a:lnTo>
                    <a:lnTo>
                      <a:pt x="255" y="403"/>
                    </a:lnTo>
                    <a:lnTo>
                      <a:pt x="246" y="390"/>
                    </a:lnTo>
                    <a:lnTo>
                      <a:pt x="241" y="380"/>
                    </a:lnTo>
                    <a:lnTo>
                      <a:pt x="243" y="373"/>
                    </a:lnTo>
                    <a:lnTo>
                      <a:pt x="248" y="366"/>
                    </a:lnTo>
                    <a:lnTo>
                      <a:pt x="246" y="359"/>
                    </a:lnTo>
                    <a:lnTo>
                      <a:pt x="243" y="356"/>
                    </a:lnTo>
                    <a:lnTo>
                      <a:pt x="241" y="350"/>
                    </a:lnTo>
                    <a:lnTo>
                      <a:pt x="244" y="349"/>
                    </a:lnTo>
                    <a:lnTo>
                      <a:pt x="248" y="344"/>
                    </a:lnTo>
                    <a:lnTo>
                      <a:pt x="248" y="336"/>
                    </a:lnTo>
                    <a:lnTo>
                      <a:pt x="251" y="330"/>
                    </a:lnTo>
                    <a:lnTo>
                      <a:pt x="261" y="324"/>
                    </a:lnTo>
                    <a:lnTo>
                      <a:pt x="273" y="319"/>
                    </a:lnTo>
                    <a:lnTo>
                      <a:pt x="282" y="315"/>
                    </a:lnTo>
                    <a:lnTo>
                      <a:pt x="296" y="312"/>
                    </a:lnTo>
                    <a:lnTo>
                      <a:pt x="310" y="306"/>
                    </a:lnTo>
                    <a:lnTo>
                      <a:pt x="315" y="304"/>
                    </a:lnTo>
                    <a:lnTo>
                      <a:pt x="321" y="303"/>
                    </a:lnTo>
                    <a:lnTo>
                      <a:pt x="324" y="301"/>
                    </a:lnTo>
                    <a:lnTo>
                      <a:pt x="321" y="297"/>
                    </a:lnTo>
                    <a:lnTo>
                      <a:pt x="305" y="291"/>
                    </a:lnTo>
                    <a:lnTo>
                      <a:pt x="280" y="271"/>
                    </a:lnTo>
                    <a:lnTo>
                      <a:pt x="259" y="239"/>
                    </a:lnTo>
                    <a:lnTo>
                      <a:pt x="251" y="219"/>
                    </a:lnTo>
                    <a:lnTo>
                      <a:pt x="256" y="192"/>
                    </a:lnTo>
                    <a:lnTo>
                      <a:pt x="255" y="178"/>
                    </a:lnTo>
                    <a:lnTo>
                      <a:pt x="251" y="165"/>
                    </a:lnTo>
                    <a:lnTo>
                      <a:pt x="238" y="143"/>
                    </a:lnTo>
                    <a:lnTo>
                      <a:pt x="210" y="109"/>
                    </a:lnTo>
                    <a:lnTo>
                      <a:pt x="196" y="90"/>
                    </a:lnTo>
                    <a:lnTo>
                      <a:pt x="194" y="67"/>
                    </a:lnTo>
                    <a:lnTo>
                      <a:pt x="201" y="49"/>
                    </a:lnTo>
                    <a:lnTo>
                      <a:pt x="218" y="31"/>
                    </a:lnTo>
                    <a:lnTo>
                      <a:pt x="231" y="17"/>
                    </a:lnTo>
                    <a:lnTo>
                      <a:pt x="240" y="0"/>
                    </a:lnTo>
                    <a:lnTo>
                      <a:pt x="246" y="8"/>
                    </a:lnTo>
                    <a:lnTo>
                      <a:pt x="263" y="37"/>
                    </a:lnTo>
                    <a:lnTo>
                      <a:pt x="274" y="56"/>
                    </a:lnTo>
                    <a:lnTo>
                      <a:pt x="276" y="74"/>
                    </a:lnTo>
                    <a:lnTo>
                      <a:pt x="279" y="82"/>
                    </a:lnTo>
                    <a:lnTo>
                      <a:pt x="317" y="102"/>
                    </a:lnTo>
                    <a:lnTo>
                      <a:pt x="335" y="114"/>
                    </a:lnTo>
                    <a:lnTo>
                      <a:pt x="344" y="133"/>
                    </a:lnTo>
                    <a:lnTo>
                      <a:pt x="357" y="151"/>
                    </a:lnTo>
                    <a:lnTo>
                      <a:pt x="361" y="159"/>
                    </a:lnTo>
                    <a:lnTo>
                      <a:pt x="375" y="174"/>
                    </a:lnTo>
                    <a:lnTo>
                      <a:pt x="385" y="177"/>
                    </a:lnTo>
                    <a:lnTo>
                      <a:pt x="401" y="172"/>
                    </a:lnTo>
                    <a:lnTo>
                      <a:pt x="407" y="200"/>
                    </a:lnTo>
                    <a:lnTo>
                      <a:pt x="412" y="208"/>
                    </a:lnTo>
                    <a:lnTo>
                      <a:pt x="412" y="235"/>
                    </a:lnTo>
                    <a:lnTo>
                      <a:pt x="419" y="245"/>
                    </a:lnTo>
                    <a:lnTo>
                      <a:pt x="416" y="257"/>
                    </a:lnTo>
                    <a:lnTo>
                      <a:pt x="410" y="263"/>
                    </a:lnTo>
                    <a:lnTo>
                      <a:pt x="397" y="268"/>
                    </a:lnTo>
                    <a:lnTo>
                      <a:pt x="394" y="273"/>
                    </a:lnTo>
                    <a:lnTo>
                      <a:pt x="390" y="286"/>
                    </a:lnTo>
                    <a:lnTo>
                      <a:pt x="385" y="303"/>
                    </a:lnTo>
                    <a:lnTo>
                      <a:pt x="384" y="313"/>
                    </a:lnTo>
                    <a:lnTo>
                      <a:pt x="380" y="324"/>
                    </a:lnTo>
                    <a:lnTo>
                      <a:pt x="375" y="333"/>
                    </a:lnTo>
                    <a:lnTo>
                      <a:pt x="372" y="338"/>
                    </a:lnTo>
                    <a:lnTo>
                      <a:pt x="364" y="344"/>
                    </a:lnTo>
                    <a:lnTo>
                      <a:pt x="359" y="348"/>
                    </a:lnTo>
                    <a:lnTo>
                      <a:pt x="355" y="351"/>
                    </a:lnTo>
                    <a:lnTo>
                      <a:pt x="347" y="353"/>
                    </a:lnTo>
                    <a:lnTo>
                      <a:pt x="345" y="353"/>
                    </a:lnTo>
                    <a:lnTo>
                      <a:pt x="344" y="354"/>
                    </a:lnTo>
                    <a:lnTo>
                      <a:pt x="342" y="356"/>
                    </a:lnTo>
                    <a:lnTo>
                      <a:pt x="344" y="361"/>
                    </a:lnTo>
                    <a:lnTo>
                      <a:pt x="346" y="367"/>
                    </a:lnTo>
                    <a:lnTo>
                      <a:pt x="345" y="369"/>
                    </a:lnTo>
                    <a:lnTo>
                      <a:pt x="344" y="373"/>
                    </a:lnTo>
                    <a:lnTo>
                      <a:pt x="344" y="377"/>
                    </a:lnTo>
                    <a:lnTo>
                      <a:pt x="345" y="379"/>
                    </a:lnTo>
                    <a:lnTo>
                      <a:pt x="346" y="380"/>
                    </a:lnTo>
                    <a:lnTo>
                      <a:pt x="350" y="383"/>
                    </a:lnTo>
                    <a:lnTo>
                      <a:pt x="357" y="387"/>
                    </a:lnTo>
                    <a:lnTo>
                      <a:pt x="364" y="392"/>
                    </a:lnTo>
                    <a:lnTo>
                      <a:pt x="369" y="395"/>
                    </a:lnTo>
                    <a:lnTo>
                      <a:pt x="374" y="400"/>
                    </a:lnTo>
                    <a:lnTo>
                      <a:pt x="379" y="404"/>
                    </a:lnTo>
                    <a:lnTo>
                      <a:pt x="382" y="409"/>
                    </a:lnTo>
                    <a:lnTo>
                      <a:pt x="381" y="419"/>
                    </a:lnTo>
                    <a:lnTo>
                      <a:pt x="424" y="453"/>
                    </a:lnTo>
                    <a:lnTo>
                      <a:pt x="458" y="479"/>
                    </a:lnTo>
                    <a:lnTo>
                      <a:pt x="495" y="507"/>
                    </a:lnTo>
                    <a:lnTo>
                      <a:pt x="511" y="531"/>
                    </a:lnTo>
                    <a:lnTo>
                      <a:pt x="530" y="550"/>
                    </a:lnTo>
                    <a:lnTo>
                      <a:pt x="547" y="561"/>
                    </a:lnTo>
                    <a:lnTo>
                      <a:pt x="567" y="567"/>
                    </a:lnTo>
                    <a:lnTo>
                      <a:pt x="588" y="579"/>
                    </a:lnTo>
                    <a:lnTo>
                      <a:pt x="599" y="593"/>
                    </a:lnTo>
                    <a:lnTo>
                      <a:pt x="606" y="612"/>
                    </a:lnTo>
                    <a:lnTo>
                      <a:pt x="612" y="631"/>
                    </a:lnTo>
                    <a:lnTo>
                      <a:pt x="612" y="656"/>
                    </a:lnTo>
                    <a:lnTo>
                      <a:pt x="606" y="679"/>
                    </a:lnTo>
                    <a:lnTo>
                      <a:pt x="597" y="693"/>
                    </a:lnTo>
                    <a:lnTo>
                      <a:pt x="592" y="697"/>
                    </a:lnTo>
                    <a:lnTo>
                      <a:pt x="586" y="693"/>
                    </a:lnTo>
                    <a:lnTo>
                      <a:pt x="568" y="678"/>
                    </a:lnTo>
                    <a:lnTo>
                      <a:pt x="533" y="674"/>
                    </a:lnTo>
                    <a:lnTo>
                      <a:pt x="510" y="678"/>
                    </a:lnTo>
                    <a:lnTo>
                      <a:pt x="492" y="677"/>
                    </a:lnTo>
                    <a:lnTo>
                      <a:pt x="471" y="683"/>
                    </a:lnTo>
                    <a:lnTo>
                      <a:pt x="461" y="691"/>
                    </a:lnTo>
                    <a:lnTo>
                      <a:pt x="462" y="697"/>
                    </a:lnTo>
                    <a:lnTo>
                      <a:pt x="468" y="701"/>
                    </a:lnTo>
                    <a:lnTo>
                      <a:pt x="475" y="704"/>
                    </a:lnTo>
                    <a:lnTo>
                      <a:pt x="480" y="714"/>
                    </a:lnTo>
                    <a:lnTo>
                      <a:pt x="483" y="727"/>
                    </a:lnTo>
                    <a:lnTo>
                      <a:pt x="485" y="739"/>
                    </a:lnTo>
                    <a:lnTo>
                      <a:pt x="485" y="744"/>
                    </a:lnTo>
                    <a:lnTo>
                      <a:pt x="481" y="749"/>
                    </a:lnTo>
                    <a:lnTo>
                      <a:pt x="476" y="751"/>
                    </a:lnTo>
                    <a:lnTo>
                      <a:pt x="470" y="751"/>
                    </a:lnTo>
                    <a:lnTo>
                      <a:pt x="465" y="752"/>
                    </a:lnTo>
                    <a:lnTo>
                      <a:pt x="463" y="756"/>
                    </a:lnTo>
                    <a:lnTo>
                      <a:pt x="466" y="760"/>
                    </a:lnTo>
                    <a:lnTo>
                      <a:pt x="447" y="764"/>
                    </a:lnTo>
                    <a:lnTo>
                      <a:pt x="432" y="763"/>
                    </a:lnTo>
                    <a:lnTo>
                      <a:pt x="425" y="772"/>
                    </a:lnTo>
                    <a:lnTo>
                      <a:pt x="424" y="772"/>
                    </a:lnTo>
                    <a:lnTo>
                      <a:pt x="419" y="773"/>
                    </a:lnTo>
                    <a:lnTo>
                      <a:pt x="416" y="775"/>
                    </a:lnTo>
                    <a:lnTo>
                      <a:pt x="409" y="775"/>
                    </a:lnTo>
                    <a:lnTo>
                      <a:pt x="404" y="775"/>
                    </a:lnTo>
                    <a:lnTo>
                      <a:pt x="402" y="779"/>
                    </a:lnTo>
                    <a:lnTo>
                      <a:pt x="402" y="781"/>
                    </a:lnTo>
                    <a:lnTo>
                      <a:pt x="409" y="783"/>
                    </a:lnTo>
                    <a:lnTo>
                      <a:pt x="409" y="785"/>
                    </a:lnTo>
                    <a:lnTo>
                      <a:pt x="404" y="795"/>
                    </a:lnTo>
                    <a:lnTo>
                      <a:pt x="405" y="805"/>
                    </a:lnTo>
                    <a:lnTo>
                      <a:pt x="410" y="810"/>
                    </a:lnTo>
                    <a:lnTo>
                      <a:pt x="414" y="811"/>
                    </a:lnTo>
                    <a:lnTo>
                      <a:pt x="414" y="814"/>
                    </a:lnTo>
                    <a:lnTo>
                      <a:pt x="405" y="821"/>
                    </a:lnTo>
                    <a:lnTo>
                      <a:pt x="405" y="823"/>
                    </a:lnTo>
                    <a:lnTo>
                      <a:pt x="406" y="828"/>
                    </a:lnTo>
                    <a:lnTo>
                      <a:pt x="410" y="830"/>
                    </a:lnTo>
                    <a:lnTo>
                      <a:pt x="415" y="826"/>
                    </a:lnTo>
                    <a:lnTo>
                      <a:pt x="416" y="828"/>
                    </a:lnTo>
                    <a:lnTo>
                      <a:pt x="415" y="832"/>
                    </a:lnTo>
                    <a:lnTo>
                      <a:pt x="416" y="834"/>
                    </a:lnTo>
                    <a:lnTo>
                      <a:pt x="419" y="838"/>
                    </a:lnTo>
                    <a:lnTo>
                      <a:pt x="424" y="836"/>
                    </a:lnTo>
                    <a:lnTo>
                      <a:pt x="429" y="830"/>
                    </a:lnTo>
                    <a:lnTo>
                      <a:pt x="432" y="828"/>
                    </a:lnTo>
                    <a:lnTo>
                      <a:pt x="435" y="831"/>
                    </a:lnTo>
                    <a:lnTo>
                      <a:pt x="435" y="834"/>
                    </a:lnTo>
                    <a:lnTo>
                      <a:pt x="427" y="843"/>
                    </a:lnTo>
                    <a:lnTo>
                      <a:pt x="427" y="845"/>
                    </a:lnTo>
                    <a:lnTo>
                      <a:pt x="430" y="846"/>
                    </a:lnTo>
                    <a:lnTo>
                      <a:pt x="443" y="846"/>
                    </a:lnTo>
                    <a:lnTo>
                      <a:pt x="447" y="849"/>
                    </a:lnTo>
                    <a:lnTo>
                      <a:pt x="448" y="852"/>
                    </a:lnTo>
                    <a:lnTo>
                      <a:pt x="447" y="856"/>
                    </a:lnTo>
                    <a:lnTo>
                      <a:pt x="439" y="857"/>
                    </a:lnTo>
                    <a:lnTo>
                      <a:pt x="432" y="860"/>
                    </a:lnTo>
                    <a:lnTo>
                      <a:pt x="431" y="867"/>
                    </a:lnTo>
                    <a:lnTo>
                      <a:pt x="436" y="875"/>
                    </a:lnTo>
                    <a:lnTo>
                      <a:pt x="439" y="875"/>
                    </a:lnTo>
                    <a:lnTo>
                      <a:pt x="442" y="873"/>
                    </a:lnTo>
                    <a:lnTo>
                      <a:pt x="446" y="874"/>
                    </a:lnTo>
                    <a:lnTo>
                      <a:pt x="455" y="890"/>
                    </a:lnTo>
                    <a:lnTo>
                      <a:pt x="460" y="892"/>
                    </a:lnTo>
                    <a:lnTo>
                      <a:pt x="466" y="890"/>
                    </a:lnTo>
                    <a:lnTo>
                      <a:pt x="468" y="891"/>
                    </a:lnTo>
                    <a:lnTo>
                      <a:pt x="468" y="893"/>
                    </a:lnTo>
                    <a:lnTo>
                      <a:pt x="467" y="898"/>
                    </a:lnTo>
                    <a:lnTo>
                      <a:pt x="467" y="902"/>
                    </a:lnTo>
                    <a:lnTo>
                      <a:pt x="468" y="903"/>
                    </a:lnTo>
                    <a:lnTo>
                      <a:pt x="471" y="901"/>
                    </a:lnTo>
                    <a:lnTo>
                      <a:pt x="476" y="898"/>
                    </a:lnTo>
                    <a:lnTo>
                      <a:pt x="483" y="901"/>
                    </a:lnTo>
                    <a:lnTo>
                      <a:pt x="490" y="907"/>
                    </a:lnTo>
                    <a:lnTo>
                      <a:pt x="492" y="911"/>
                    </a:lnTo>
                    <a:lnTo>
                      <a:pt x="490" y="913"/>
                    </a:lnTo>
                    <a:lnTo>
                      <a:pt x="485" y="911"/>
                    </a:lnTo>
                    <a:lnTo>
                      <a:pt x="485" y="911"/>
                    </a:lnTo>
                    <a:lnTo>
                      <a:pt x="483" y="916"/>
                    </a:lnTo>
                    <a:lnTo>
                      <a:pt x="480" y="919"/>
                    </a:lnTo>
                    <a:lnTo>
                      <a:pt x="478" y="922"/>
                    </a:lnTo>
                    <a:lnTo>
                      <a:pt x="481" y="923"/>
                    </a:lnTo>
                    <a:lnTo>
                      <a:pt x="486" y="922"/>
                    </a:lnTo>
                    <a:lnTo>
                      <a:pt x="490" y="923"/>
                    </a:lnTo>
                    <a:lnTo>
                      <a:pt x="492" y="927"/>
                    </a:lnTo>
                    <a:lnTo>
                      <a:pt x="490" y="931"/>
                    </a:lnTo>
                    <a:lnTo>
                      <a:pt x="482" y="929"/>
                    </a:lnTo>
                    <a:lnTo>
                      <a:pt x="481" y="931"/>
                    </a:lnTo>
                    <a:lnTo>
                      <a:pt x="482" y="934"/>
                    </a:lnTo>
                    <a:lnTo>
                      <a:pt x="490" y="942"/>
                    </a:lnTo>
                    <a:lnTo>
                      <a:pt x="492" y="946"/>
                    </a:lnTo>
                    <a:lnTo>
                      <a:pt x="492" y="948"/>
                    </a:lnTo>
                    <a:lnTo>
                      <a:pt x="487" y="949"/>
                    </a:lnTo>
                    <a:lnTo>
                      <a:pt x="485" y="949"/>
                    </a:lnTo>
                    <a:lnTo>
                      <a:pt x="485" y="951"/>
                    </a:lnTo>
                    <a:lnTo>
                      <a:pt x="488" y="952"/>
                    </a:lnTo>
                    <a:lnTo>
                      <a:pt x="491" y="955"/>
                    </a:lnTo>
                    <a:lnTo>
                      <a:pt x="486" y="963"/>
                    </a:lnTo>
                    <a:lnTo>
                      <a:pt x="485" y="976"/>
                    </a:lnTo>
                    <a:lnTo>
                      <a:pt x="487" y="981"/>
                    </a:lnTo>
                    <a:lnTo>
                      <a:pt x="490" y="985"/>
                    </a:lnTo>
                    <a:lnTo>
                      <a:pt x="496" y="987"/>
                    </a:lnTo>
                    <a:lnTo>
                      <a:pt x="497" y="990"/>
                    </a:lnTo>
                    <a:lnTo>
                      <a:pt x="495" y="993"/>
                    </a:lnTo>
                    <a:lnTo>
                      <a:pt x="496" y="1001"/>
                    </a:lnTo>
                    <a:lnTo>
                      <a:pt x="503" y="1003"/>
                    </a:lnTo>
                    <a:lnTo>
                      <a:pt x="506" y="1010"/>
                    </a:lnTo>
                    <a:lnTo>
                      <a:pt x="510" y="1015"/>
                    </a:lnTo>
                    <a:lnTo>
                      <a:pt x="512" y="1020"/>
                    </a:lnTo>
                    <a:lnTo>
                      <a:pt x="512" y="1026"/>
                    </a:lnTo>
                    <a:lnTo>
                      <a:pt x="517" y="1033"/>
                    </a:lnTo>
                    <a:lnTo>
                      <a:pt x="523" y="1034"/>
                    </a:lnTo>
                    <a:lnTo>
                      <a:pt x="528" y="1037"/>
                    </a:lnTo>
                    <a:lnTo>
                      <a:pt x="531" y="1032"/>
                    </a:lnTo>
                    <a:lnTo>
                      <a:pt x="536" y="1031"/>
                    </a:lnTo>
                    <a:lnTo>
                      <a:pt x="542" y="1034"/>
                    </a:lnTo>
                    <a:lnTo>
                      <a:pt x="558" y="1031"/>
                    </a:lnTo>
                    <a:lnTo>
                      <a:pt x="566" y="1031"/>
                    </a:lnTo>
                    <a:lnTo>
                      <a:pt x="583" y="1037"/>
                    </a:lnTo>
                    <a:lnTo>
                      <a:pt x="602" y="1037"/>
                    </a:lnTo>
                    <a:lnTo>
                      <a:pt x="621" y="1028"/>
                    </a:lnTo>
                    <a:lnTo>
                      <a:pt x="628" y="1031"/>
                    </a:lnTo>
                    <a:lnTo>
                      <a:pt x="638" y="1031"/>
                    </a:lnTo>
                    <a:lnTo>
                      <a:pt x="651" y="1028"/>
                    </a:lnTo>
                    <a:lnTo>
                      <a:pt x="664" y="1023"/>
                    </a:lnTo>
                    <a:lnTo>
                      <a:pt x="678" y="1023"/>
                    </a:lnTo>
                    <a:lnTo>
                      <a:pt x="688" y="1021"/>
                    </a:lnTo>
                    <a:lnTo>
                      <a:pt x="699" y="1022"/>
                    </a:lnTo>
                    <a:lnTo>
                      <a:pt x="711" y="1025"/>
                    </a:lnTo>
                    <a:lnTo>
                      <a:pt x="718" y="1029"/>
                    </a:lnTo>
                    <a:lnTo>
                      <a:pt x="722" y="1040"/>
                    </a:lnTo>
                    <a:lnTo>
                      <a:pt x="724" y="1067"/>
                    </a:lnTo>
                    <a:lnTo>
                      <a:pt x="732" y="1087"/>
                    </a:lnTo>
                    <a:lnTo>
                      <a:pt x="742" y="1099"/>
                    </a:lnTo>
                    <a:lnTo>
                      <a:pt x="747" y="1104"/>
                    </a:lnTo>
                    <a:lnTo>
                      <a:pt x="757" y="1107"/>
                    </a:lnTo>
                    <a:lnTo>
                      <a:pt x="768" y="1107"/>
                    </a:lnTo>
                    <a:lnTo>
                      <a:pt x="775" y="1111"/>
                    </a:lnTo>
                    <a:lnTo>
                      <a:pt x="779" y="1125"/>
                    </a:lnTo>
                    <a:lnTo>
                      <a:pt x="772" y="1140"/>
                    </a:lnTo>
                    <a:lnTo>
                      <a:pt x="764" y="1152"/>
                    </a:lnTo>
                    <a:lnTo>
                      <a:pt x="765" y="1176"/>
                    </a:lnTo>
                    <a:lnTo>
                      <a:pt x="773" y="1197"/>
                    </a:lnTo>
                    <a:lnTo>
                      <a:pt x="783" y="1219"/>
                    </a:lnTo>
                    <a:lnTo>
                      <a:pt x="784" y="1234"/>
                    </a:lnTo>
                    <a:lnTo>
                      <a:pt x="784" y="1244"/>
                    </a:lnTo>
                    <a:lnTo>
                      <a:pt x="788" y="1256"/>
                    </a:lnTo>
                    <a:lnTo>
                      <a:pt x="795" y="1263"/>
                    </a:lnTo>
                    <a:lnTo>
                      <a:pt x="807" y="1273"/>
                    </a:lnTo>
                    <a:lnTo>
                      <a:pt x="793" y="1279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659"/>
              <p:cNvSpPr>
                <a:spLocks/>
              </p:cNvSpPr>
              <p:nvPr/>
            </p:nvSpPr>
            <p:spPr bwMode="auto">
              <a:xfrm>
                <a:off x="874595" y="2466530"/>
                <a:ext cx="1065400" cy="1033651"/>
              </a:xfrm>
              <a:custGeom>
                <a:avLst/>
                <a:gdLst/>
                <a:ahLst/>
                <a:cxnLst>
                  <a:cxn ang="0">
                    <a:pos x="1296" y="860"/>
                  </a:cxn>
                  <a:cxn ang="0">
                    <a:pos x="1191" y="920"/>
                  </a:cxn>
                  <a:cxn ang="0">
                    <a:pos x="1173" y="1018"/>
                  </a:cxn>
                  <a:cxn ang="0">
                    <a:pos x="1088" y="1126"/>
                  </a:cxn>
                  <a:cxn ang="0">
                    <a:pos x="1086" y="1193"/>
                  </a:cxn>
                  <a:cxn ang="0">
                    <a:pos x="1056" y="1272"/>
                  </a:cxn>
                  <a:cxn ang="0">
                    <a:pos x="1040" y="1284"/>
                  </a:cxn>
                  <a:cxn ang="0">
                    <a:pos x="1009" y="1304"/>
                  </a:cxn>
                  <a:cxn ang="0">
                    <a:pos x="971" y="1285"/>
                  </a:cxn>
                  <a:cxn ang="0">
                    <a:pos x="916" y="1313"/>
                  </a:cxn>
                  <a:cxn ang="0">
                    <a:pos x="880" y="1341"/>
                  </a:cxn>
                  <a:cxn ang="0">
                    <a:pos x="848" y="1378"/>
                  </a:cxn>
                  <a:cxn ang="0">
                    <a:pos x="800" y="1413"/>
                  </a:cxn>
                  <a:cxn ang="0">
                    <a:pos x="778" y="1378"/>
                  </a:cxn>
                  <a:cxn ang="0">
                    <a:pos x="770" y="1344"/>
                  </a:cxn>
                  <a:cxn ang="0">
                    <a:pos x="743" y="1310"/>
                  </a:cxn>
                  <a:cxn ang="0">
                    <a:pos x="694" y="1305"/>
                  </a:cxn>
                  <a:cxn ang="0">
                    <a:pos x="657" y="1293"/>
                  </a:cxn>
                  <a:cxn ang="0">
                    <a:pos x="668" y="1366"/>
                  </a:cxn>
                  <a:cxn ang="0">
                    <a:pos x="640" y="1373"/>
                  </a:cxn>
                  <a:cxn ang="0">
                    <a:pos x="573" y="1378"/>
                  </a:cxn>
                  <a:cxn ang="0">
                    <a:pos x="488" y="1378"/>
                  </a:cxn>
                  <a:cxn ang="0">
                    <a:pos x="436" y="1202"/>
                  </a:cxn>
                  <a:cxn ang="0">
                    <a:pos x="321" y="1101"/>
                  </a:cxn>
                  <a:cxn ang="0">
                    <a:pos x="175" y="1110"/>
                  </a:cxn>
                  <a:cxn ang="0">
                    <a:pos x="147" y="1032"/>
                  </a:cxn>
                  <a:cxn ang="0">
                    <a:pos x="144" y="999"/>
                  </a:cxn>
                  <a:cxn ang="0">
                    <a:pos x="124" y="978"/>
                  </a:cxn>
                  <a:cxn ang="0">
                    <a:pos x="104" y="933"/>
                  </a:cxn>
                  <a:cxn ang="0">
                    <a:pos x="73" y="909"/>
                  </a:cxn>
                  <a:cxn ang="0">
                    <a:pos x="60" y="859"/>
                  </a:cxn>
                  <a:cxn ang="0">
                    <a:pos x="134" y="828"/>
                  </a:cxn>
                  <a:cxn ang="0">
                    <a:pos x="226" y="755"/>
                  </a:cxn>
                  <a:cxn ang="0">
                    <a:pos x="152" y="584"/>
                  </a:cxn>
                  <a:cxn ang="0">
                    <a:pos x="0" y="450"/>
                  </a:cxn>
                  <a:cxn ang="0">
                    <a:pos x="41" y="391"/>
                  </a:cxn>
                  <a:cxn ang="0">
                    <a:pos x="70" y="250"/>
                  </a:cxn>
                  <a:cxn ang="0">
                    <a:pos x="76" y="289"/>
                  </a:cxn>
                  <a:cxn ang="0">
                    <a:pos x="111" y="306"/>
                  </a:cxn>
                  <a:cxn ang="0">
                    <a:pos x="121" y="318"/>
                  </a:cxn>
                  <a:cxn ang="0">
                    <a:pos x="121" y="338"/>
                  </a:cxn>
                  <a:cxn ang="0">
                    <a:pos x="83" y="367"/>
                  </a:cxn>
                  <a:cxn ang="0">
                    <a:pos x="161" y="326"/>
                  </a:cxn>
                  <a:cxn ang="0">
                    <a:pos x="79" y="140"/>
                  </a:cxn>
                  <a:cxn ang="0">
                    <a:pos x="210" y="52"/>
                  </a:cxn>
                  <a:cxn ang="0">
                    <a:pos x="333" y="77"/>
                  </a:cxn>
                  <a:cxn ang="0">
                    <a:pos x="395" y="186"/>
                  </a:cxn>
                  <a:cxn ang="0">
                    <a:pos x="302" y="383"/>
                  </a:cxn>
                  <a:cxn ang="0">
                    <a:pos x="557" y="603"/>
                  </a:cxn>
                  <a:cxn ang="0">
                    <a:pos x="677" y="492"/>
                  </a:cxn>
                  <a:cxn ang="0">
                    <a:pos x="722" y="420"/>
                  </a:cxn>
                  <a:cxn ang="0">
                    <a:pos x="799" y="361"/>
                  </a:cxn>
                  <a:cxn ang="0">
                    <a:pos x="945" y="323"/>
                  </a:cxn>
                  <a:cxn ang="0">
                    <a:pos x="1062" y="329"/>
                  </a:cxn>
                  <a:cxn ang="0">
                    <a:pos x="1098" y="361"/>
                  </a:cxn>
                  <a:cxn ang="0">
                    <a:pos x="1128" y="453"/>
                  </a:cxn>
                  <a:cxn ang="0">
                    <a:pos x="1107" y="537"/>
                  </a:cxn>
                  <a:cxn ang="0">
                    <a:pos x="1101" y="594"/>
                  </a:cxn>
                  <a:cxn ang="0">
                    <a:pos x="1153" y="616"/>
                  </a:cxn>
                  <a:cxn ang="0">
                    <a:pos x="1170" y="574"/>
                  </a:cxn>
                  <a:cxn ang="0">
                    <a:pos x="1202" y="590"/>
                  </a:cxn>
                  <a:cxn ang="0">
                    <a:pos x="1176" y="690"/>
                  </a:cxn>
                  <a:cxn ang="0">
                    <a:pos x="1382" y="657"/>
                  </a:cxn>
                </a:cxnLst>
                <a:rect l="0" t="0" r="r" b="b"/>
                <a:pathLst>
                  <a:path w="1404" h="1419">
                    <a:moveTo>
                      <a:pt x="1400" y="763"/>
                    </a:moveTo>
                    <a:lnTo>
                      <a:pt x="1388" y="777"/>
                    </a:lnTo>
                    <a:lnTo>
                      <a:pt x="1377" y="786"/>
                    </a:lnTo>
                    <a:lnTo>
                      <a:pt x="1373" y="789"/>
                    </a:lnTo>
                    <a:lnTo>
                      <a:pt x="1357" y="795"/>
                    </a:lnTo>
                    <a:lnTo>
                      <a:pt x="1354" y="798"/>
                    </a:lnTo>
                    <a:lnTo>
                      <a:pt x="1347" y="804"/>
                    </a:lnTo>
                    <a:lnTo>
                      <a:pt x="1339" y="812"/>
                    </a:lnTo>
                    <a:lnTo>
                      <a:pt x="1331" y="820"/>
                    </a:lnTo>
                    <a:lnTo>
                      <a:pt x="1322" y="828"/>
                    </a:lnTo>
                    <a:lnTo>
                      <a:pt x="1318" y="832"/>
                    </a:lnTo>
                    <a:lnTo>
                      <a:pt x="1314" y="839"/>
                    </a:lnTo>
                    <a:lnTo>
                      <a:pt x="1311" y="845"/>
                    </a:lnTo>
                    <a:lnTo>
                      <a:pt x="1296" y="860"/>
                    </a:lnTo>
                    <a:lnTo>
                      <a:pt x="1288" y="867"/>
                    </a:lnTo>
                    <a:lnTo>
                      <a:pt x="1284" y="871"/>
                    </a:lnTo>
                    <a:lnTo>
                      <a:pt x="1278" y="877"/>
                    </a:lnTo>
                    <a:lnTo>
                      <a:pt x="1273" y="880"/>
                    </a:lnTo>
                    <a:lnTo>
                      <a:pt x="1262" y="879"/>
                    </a:lnTo>
                    <a:lnTo>
                      <a:pt x="1247" y="887"/>
                    </a:lnTo>
                    <a:lnTo>
                      <a:pt x="1244" y="895"/>
                    </a:lnTo>
                    <a:lnTo>
                      <a:pt x="1241" y="901"/>
                    </a:lnTo>
                    <a:lnTo>
                      <a:pt x="1236" y="904"/>
                    </a:lnTo>
                    <a:lnTo>
                      <a:pt x="1223" y="907"/>
                    </a:lnTo>
                    <a:lnTo>
                      <a:pt x="1219" y="910"/>
                    </a:lnTo>
                    <a:lnTo>
                      <a:pt x="1211" y="918"/>
                    </a:lnTo>
                    <a:lnTo>
                      <a:pt x="1196" y="916"/>
                    </a:lnTo>
                    <a:lnTo>
                      <a:pt x="1191" y="920"/>
                    </a:lnTo>
                    <a:lnTo>
                      <a:pt x="1185" y="928"/>
                    </a:lnTo>
                    <a:lnTo>
                      <a:pt x="1180" y="937"/>
                    </a:lnTo>
                    <a:lnTo>
                      <a:pt x="1178" y="939"/>
                    </a:lnTo>
                    <a:lnTo>
                      <a:pt x="1175" y="954"/>
                    </a:lnTo>
                    <a:lnTo>
                      <a:pt x="1172" y="969"/>
                    </a:lnTo>
                    <a:lnTo>
                      <a:pt x="1175" y="981"/>
                    </a:lnTo>
                    <a:lnTo>
                      <a:pt x="1175" y="985"/>
                    </a:lnTo>
                    <a:lnTo>
                      <a:pt x="1177" y="990"/>
                    </a:lnTo>
                    <a:lnTo>
                      <a:pt x="1185" y="997"/>
                    </a:lnTo>
                    <a:lnTo>
                      <a:pt x="1188" y="1001"/>
                    </a:lnTo>
                    <a:lnTo>
                      <a:pt x="1192" y="1009"/>
                    </a:lnTo>
                    <a:lnTo>
                      <a:pt x="1191" y="1015"/>
                    </a:lnTo>
                    <a:lnTo>
                      <a:pt x="1186" y="1018"/>
                    </a:lnTo>
                    <a:lnTo>
                      <a:pt x="1173" y="1018"/>
                    </a:lnTo>
                    <a:lnTo>
                      <a:pt x="1166" y="1024"/>
                    </a:lnTo>
                    <a:lnTo>
                      <a:pt x="1158" y="1036"/>
                    </a:lnTo>
                    <a:lnTo>
                      <a:pt x="1155" y="1044"/>
                    </a:lnTo>
                    <a:lnTo>
                      <a:pt x="1150" y="1051"/>
                    </a:lnTo>
                    <a:lnTo>
                      <a:pt x="1141" y="1060"/>
                    </a:lnTo>
                    <a:lnTo>
                      <a:pt x="1135" y="1062"/>
                    </a:lnTo>
                    <a:lnTo>
                      <a:pt x="1131" y="1064"/>
                    </a:lnTo>
                    <a:lnTo>
                      <a:pt x="1127" y="1066"/>
                    </a:lnTo>
                    <a:lnTo>
                      <a:pt x="1125" y="1067"/>
                    </a:lnTo>
                    <a:lnTo>
                      <a:pt x="1121" y="1071"/>
                    </a:lnTo>
                    <a:lnTo>
                      <a:pt x="1115" y="1079"/>
                    </a:lnTo>
                    <a:lnTo>
                      <a:pt x="1107" y="1090"/>
                    </a:lnTo>
                    <a:lnTo>
                      <a:pt x="1098" y="1113"/>
                    </a:lnTo>
                    <a:lnTo>
                      <a:pt x="1088" y="1126"/>
                    </a:lnTo>
                    <a:lnTo>
                      <a:pt x="1087" y="1131"/>
                    </a:lnTo>
                    <a:lnTo>
                      <a:pt x="1090" y="1137"/>
                    </a:lnTo>
                    <a:lnTo>
                      <a:pt x="1096" y="1142"/>
                    </a:lnTo>
                    <a:lnTo>
                      <a:pt x="1105" y="1144"/>
                    </a:lnTo>
                    <a:lnTo>
                      <a:pt x="1110" y="1146"/>
                    </a:lnTo>
                    <a:lnTo>
                      <a:pt x="1107" y="1151"/>
                    </a:lnTo>
                    <a:lnTo>
                      <a:pt x="1105" y="1155"/>
                    </a:lnTo>
                    <a:lnTo>
                      <a:pt x="1103" y="1161"/>
                    </a:lnTo>
                    <a:lnTo>
                      <a:pt x="1107" y="1170"/>
                    </a:lnTo>
                    <a:lnTo>
                      <a:pt x="1110" y="1180"/>
                    </a:lnTo>
                    <a:lnTo>
                      <a:pt x="1105" y="1184"/>
                    </a:lnTo>
                    <a:lnTo>
                      <a:pt x="1096" y="1185"/>
                    </a:lnTo>
                    <a:lnTo>
                      <a:pt x="1090" y="1186"/>
                    </a:lnTo>
                    <a:lnTo>
                      <a:pt x="1086" y="1193"/>
                    </a:lnTo>
                    <a:lnTo>
                      <a:pt x="1090" y="1201"/>
                    </a:lnTo>
                    <a:lnTo>
                      <a:pt x="1096" y="1207"/>
                    </a:lnTo>
                    <a:lnTo>
                      <a:pt x="1098" y="1211"/>
                    </a:lnTo>
                    <a:lnTo>
                      <a:pt x="1096" y="1221"/>
                    </a:lnTo>
                    <a:lnTo>
                      <a:pt x="1092" y="1223"/>
                    </a:lnTo>
                    <a:lnTo>
                      <a:pt x="1083" y="1225"/>
                    </a:lnTo>
                    <a:lnTo>
                      <a:pt x="1075" y="1229"/>
                    </a:lnTo>
                    <a:lnTo>
                      <a:pt x="1072" y="1242"/>
                    </a:lnTo>
                    <a:lnTo>
                      <a:pt x="1068" y="1261"/>
                    </a:lnTo>
                    <a:lnTo>
                      <a:pt x="1070" y="1270"/>
                    </a:lnTo>
                    <a:lnTo>
                      <a:pt x="1070" y="1278"/>
                    </a:lnTo>
                    <a:lnTo>
                      <a:pt x="1063" y="1278"/>
                    </a:lnTo>
                    <a:lnTo>
                      <a:pt x="1061" y="1274"/>
                    </a:lnTo>
                    <a:lnTo>
                      <a:pt x="1056" y="1272"/>
                    </a:lnTo>
                    <a:lnTo>
                      <a:pt x="1053" y="1272"/>
                    </a:lnTo>
                    <a:lnTo>
                      <a:pt x="1051" y="1273"/>
                    </a:lnTo>
                    <a:lnTo>
                      <a:pt x="1050" y="1274"/>
                    </a:lnTo>
                    <a:lnTo>
                      <a:pt x="1050" y="1272"/>
                    </a:lnTo>
                    <a:lnTo>
                      <a:pt x="1047" y="1273"/>
                    </a:lnTo>
                    <a:lnTo>
                      <a:pt x="1046" y="1274"/>
                    </a:lnTo>
                    <a:lnTo>
                      <a:pt x="1045" y="1273"/>
                    </a:lnTo>
                    <a:lnTo>
                      <a:pt x="1044" y="1274"/>
                    </a:lnTo>
                    <a:lnTo>
                      <a:pt x="1042" y="1275"/>
                    </a:lnTo>
                    <a:lnTo>
                      <a:pt x="1044" y="1280"/>
                    </a:lnTo>
                    <a:lnTo>
                      <a:pt x="1042" y="1281"/>
                    </a:lnTo>
                    <a:lnTo>
                      <a:pt x="1041" y="1280"/>
                    </a:lnTo>
                    <a:lnTo>
                      <a:pt x="1040" y="1280"/>
                    </a:lnTo>
                    <a:lnTo>
                      <a:pt x="1040" y="1284"/>
                    </a:lnTo>
                    <a:lnTo>
                      <a:pt x="1037" y="1286"/>
                    </a:lnTo>
                    <a:lnTo>
                      <a:pt x="1039" y="1291"/>
                    </a:lnTo>
                    <a:lnTo>
                      <a:pt x="1035" y="1298"/>
                    </a:lnTo>
                    <a:lnTo>
                      <a:pt x="1037" y="1302"/>
                    </a:lnTo>
                    <a:lnTo>
                      <a:pt x="1035" y="1302"/>
                    </a:lnTo>
                    <a:lnTo>
                      <a:pt x="1034" y="1301"/>
                    </a:lnTo>
                    <a:lnTo>
                      <a:pt x="1032" y="1302"/>
                    </a:lnTo>
                    <a:lnTo>
                      <a:pt x="1031" y="1303"/>
                    </a:lnTo>
                    <a:lnTo>
                      <a:pt x="1031" y="1304"/>
                    </a:lnTo>
                    <a:lnTo>
                      <a:pt x="1027" y="1304"/>
                    </a:lnTo>
                    <a:lnTo>
                      <a:pt x="1021" y="1305"/>
                    </a:lnTo>
                    <a:lnTo>
                      <a:pt x="1019" y="1308"/>
                    </a:lnTo>
                    <a:lnTo>
                      <a:pt x="1015" y="1308"/>
                    </a:lnTo>
                    <a:lnTo>
                      <a:pt x="1009" y="1304"/>
                    </a:lnTo>
                    <a:lnTo>
                      <a:pt x="1006" y="1303"/>
                    </a:lnTo>
                    <a:lnTo>
                      <a:pt x="1004" y="1304"/>
                    </a:lnTo>
                    <a:lnTo>
                      <a:pt x="1002" y="1304"/>
                    </a:lnTo>
                    <a:lnTo>
                      <a:pt x="1001" y="1302"/>
                    </a:lnTo>
                    <a:lnTo>
                      <a:pt x="1000" y="1299"/>
                    </a:lnTo>
                    <a:lnTo>
                      <a:pt x="996" y="1299"/>
                    </a:lnTo>
                    <a:lnTo>
                      <a:pt x="992" y="1297"/>
                    </a:lnTo>
                    <a:lnTo>
                      <a:pt x="991" y="1295"/>
                    </a:lnTo>
                    <a:lnTo>
                      <a:pt x="990" y="1291"/>
                    </a:lnTo>
                    <a:lnTo>
                      <a:pt x="989" y="1290"/>
                    </a:lnTo>
                    <a:lnTo>
                      <a:pt x="989" y="1288"/>
                    </a:lnTo>
                    <a:lnTo>
                      <a:pt x="980" y="1285"/>
                    </a:lnTo>
                    <a:lnTo>
                      <a:pt x="974" y="1284"/>
                    </a:lnTo>
                    <a:lnTo>
                      <a:pt x="971" y="1285"/>
                    </a:lnTo>
                    <a:lnTo>
                      <a:pt x="969" y="1288"/>
                    </a:lnTo>
                    <a:lnTo>
                      <a:pt x="966" y="1287"/>
                    </a:lnTo>
                    <a:lnTo>
                      <a:pt x="962" y="1288"/>
                    </a:lnTo>
                    <a:lnTo>
                      <a:pt x="949" y="1291"/>
                    </a:lnTo>
                    <a:lnTo>
                      <a:pt x="939" y="1297"/>
                    </a:lnTo>
                    <a:lnTo>
                      <a:pt x="936" y="1297"/>
                    </a:lnTo>
                    <a:lnTo>
                      <a:pt x="931" y="1297"/>
                    </a:lnTo>
                    <a:lnTo>
                      <a:pt x="925" y="1297"/>
                    </a:lnTo>
                    <a:lnTo>
                      <a:pt x="924" y="1298"/>
                    </a:lnTo>
                    <a:lnTo>
                      <a:pt x="924" y="1302"/>
                    </a:lnTo>
                    <a:lnTo>
                      <a:pt x="920" y="1303"/>
                    </a:lnTo>
                    <a:lnTo>
                      <a:pt x="919" y="1308"/>
                    </a:lnTo>
                    <a:lnTo>
                      <a:pt x="917" y="1309"/>
                    </a:lnTo>
                    <a:lnTo>
                      <a:pt x="916" y="1313"/>
                    </a:lnTo>
                    <a:lnTo>
                      <a:pt x="912" y="1317"/>
                    </a:lnTo>
                    <a:lnTo>
                      <a:pt x="905" y="1319"/>
                    </a:lnTo>
                    <a:lnTo>
                      <a:pt x="899" y="1322"/>
                    </a:lnTo>
                    <a:lnTo>
                      <a:pt x="896" y="1320"/>
                    </a:lnTo>
                    <a:lnTo>
                      <a:pt x="891" y="1321"/>
                    </a:lnTo>
                    <a:lnTo>
                      <a:pt x="890" y="1322"/>
                    </a:lnTo>
                    <a:lnTo>
                      <a:pt x="888" y="1325"/>
                    </a:lnTo>
                    <a:lnTo>
                      <a:pt x="885" y="1322"/>
                    </a:lnTo>
                    <a:lnTo>
                      <a:pt x="883" y="1322"/>
                    </a:lnTo>
                    <a:lnTo>
                      <a:pt x="880" y="1325"/>
                    </a:lnTo>
                    <a:lnTo>
                      <a:pt x="879" y="1327"/>
                    </a:lnTo>
                    <a:lnTo>
                      <a:pt x="879" y="1331"/>
                    </a:lnTo>
                    <a:lnTo>
                      <a:pt x="880" y="1334"/>
                    </a:lnTo>
                    <a:lnTo>
                      <a:pt x="880" y="1341"/>
                    </a:lnTo>
                    <a:lnTo>
                      <a:pt x="880" y="1343"/>
                    </a:lnTo>
                    <a:lnTo>
                      <a:pt x="881" y="1345"/>
                    </a:lnTo>
                    <a:lnTo>
                      <a:pt x="883" y="1346"/>
                    </a:lnTo>
                    <a:lnTo>
                      <a:pt x="881" y="1352"/>
                    </a:lnTo>
                    <a:lnTo>
                      <a:pt x="880" y="1355"/>
                    </a:lnTo>
                    <a:lnTo>
                      <a:pt x="871" y="1360"/>
                    </a:lnTo>
                    <a:lnTo>
                      <a:pt x="868" y="1363"/>
                    </a:lnTo>
                    <a:lnTo>
                      <a:pt x="866" y="1364"/>
                    </a:lnTo>
                    <a:lnTo>
                      <a:pt x="864" y="1367"/>
                    </a:lnTo>
                    <a:lnTo>
                      <a:pt x="864" y="1372"/>
                    </a:lnTo>
                    <a:lnTo>
                      <a:pt x="861" y="1376"/>
                    </a:lnTo>
                    <a:lnTo>
                      <a:pt x="859" y="1375"/>
                    </a:lnTo>
                    <a:lnTo>
                      <a:pt x="854" y="1375"/>
                    </a:lnTo>
                    <a:lnTo>
                      <a:pt x="848" y="1378"/>
                    </a:lnTo>
                    <a:lnTo>
                      <a:pt x="839" y="1380"/>
                    </a:lnTo>
                    <a:lnTo>
                      <a:pt x="834" y="1381"/>
                    </a:lnTo>
                    <a:lnTo>
                      <a:pt x="830" y="1385"/>
                    </a:lnTo>
                    <a:lnTo>
                      <a:pt x="825" y="1387"/>
                    </a:lnTo>
                    <a:lnTo>
                      <a:pt x="823" y="1391"/>
                    </a:lnTo>
                    <a:lnTo>
                      <a:pt x="819" y="1392"/>
                    </a:lnTo>
                    <a:lnTo>
                      <a:pt x="818" y="1397"/>
                    </a:lnTo>
                    <a:lnTo>
                      <a:pt x="815" y="1401"/>
                    </a:lnTo>
                    <a:lnTo>
                      <a:pt x="811" y="1403"/>
                    </a:lnTo>
                    <a:lnTo>
                      <a:pt x="808" y="1405"/>
                    </a:lnTo>
                    <a:lnTo>
                      <a:pt x="806" y="1410"/>
                    </a:lnTo>
                    <a:lnTo>
                      <a:pt x="799" y="1419"/>
                    </a:lnTo>
                    <a:lnTo>
                      <a:pt x="800" y="1415"/>
                    </a:lnTo>
                    <a:lnTo>
                      <a:pt x="800" y="1413"/>
                    </a:lnTo>
                    <a:lnTo>
                      <a:pt x="798" y="1407"/>
                    </a:lnTo>
                    <a:lnTo>
                      <a:pt x="796" y="1399"/>
                    </a:lnTo>
                    <a:lnTo>
                      <a:pt x="790" y="1401"/>
                    </a:lnTo>
                    <a:lnTo>
                      <a:pt x="784" y="1403"/>
                    </a:lnTo>
                    <a:lnTo>
                      <a:pt x="781" y="1403"/>
                    </a:lnTo>
                    <a:lnTo>
                      <a:pt x="781" y="1401"/>
                    </a:lnTo>
                    <a:lnTo>
                      <a:pt x="783" y="1398"/>
                    </a:lnTo>
                    <a:lnTo>
                      <a:pt x="783" y="1394"/>
                    </a:lnTo>
                    <a:lnTo>
                      <a:pt x="783" y="1392"/>
                    </a:lnTo>
                    <a:lnTo>
                      <a:pt x="783" y="1387"/>
                    </a:lnTo>
                    <a:lnTo>
                      <a:pt x="785" y="1384"/>
                    </a:lnTo>
                    <a:lnTo>
                      <a:pt x="783" y="1380"/>
                    </a:lnTo>
                    <a:lnTo>
                      <a:pt x="780" y="1379"/>
                    </a:lnTo>
                    <a:lnTo>
                      <a:pt x="778" y="1378"/>
                    </a:lnTo>
                    <a:lnTo>
                      <a:pt x="776" y="1373"/>
                    </a:lnTo>
                    <a:lnTo>
                      <a:pt x="778" y="1370"/>
                    </a:lnTo>
                    <a:lnTo>
                      <a:pt x="775" y="1369"/>
                    </a:lnTo>
                    <a:lnTo>
                      <a:pt x="775" y="1367"/>
                    </a:lnTo>
                    <a:lnTo>
                      <a:pt x="776" y="1366"/>
                    </a:lnTo>
                    <a:lnTo>
                      <a:pt x="778" y="1364"/>
                    </a:lnTo>
                    <a:lnTo>
                      <a:pt x="776" y="1360"/>
                    </a:lnTo>
                    <a:lnTo>
                      <a:pt x="774" y="1357"/>
                    </a:lnTo>
                    <a:lnTo>
                      <a:pt x="773" y="1352"/>
                    </a:lnTo>
                    <a:lnTo>
                      <a:pt x="770" y="1351"/>
                    </a:lnTo>
                    <a:lnTo>
                      <a:pt x="771" y="1349"/>
                    </a:lnTo>
                    <a:lnTo>
                      <a:pt x="771" y="1348"/>
                    </a:lnTo>
                    <a:lnTo>
                      <a:pt x="771" y="1344"/>
                    </a:lnTo>
                    <a:lnTo>
                      <a:pt x="770" y="1344"/>
                    </a:lnTo>
                    <a:lnTo>
                      <a:pt x="766" y="1344"/>
                    </a:lnTo>
                    <a:lnTo>
                      <a:pt x="761" y="1344"/>
                    </a:lnTo>
                    <a:lnTo>
                      <a:pt x="759" y="1341"/>
                    </a:lnTo>
                    <a:lnTo>
                      <a:pt x="755" y="1340"/>
                    </a:lnTo>
                    <a:lnTo>
                      <a:pt x="754" y="1338"/>
                    </a:lnTo>
                    <a:lnTo>
                      <a:pt x="754" y="1334"/>
                    </a:lnTo>
                    <a:lnTo>
                      <a:pt x="755" y="1334"/>
                    </a:lnTo>
                    <a:lnTo>
                      <a:pt x="760" y="1331"/>
                    </a:lnTo>
                    <a:lnTo>
                      <a:pt x="760" y="1326"/>
                    </a:lnTo>
                    <a:lnTo>
                      <a:pt x="760" y="1321"/>
                    </a:lnTo>
                    <a:lnTo>
                      <a:pt x="758" y="1317"/>
                    </a:lnTo>
                    <a:lnTo>
                      <a:pt x="755" y="1314"/>
                    </a:lnTo>
                    <a:lnTo>
                      <a:pt x="749" y="1313"/>
                    </a:lnTo>
                    <a:lnTo>
                      <a:pt x="743" y="1310"/>
                    </a:lnTo>
                    <a:lnTo>
                      <a:pt x="741" y="1307"/>
                    </a:lnTo>
                    <a:lnTo>
                      <a:pt x="739" y="1305"/>
                    </a:lnTo>
                    <a:lnTo>
                      <a:pt x="733" y="1305"/>
                    </a:lnTo>
                    <a:lnTo>
                      <a:pt x="730" y="1308"/>
                    </a:lnTo>
                    <a:lnTo>
                      <a:pt x="725" y="1310"/>
                    </a:lnTo>
                    <a:lnTo>
                      <a:pt x="722" y="1310"/>
                    </a:lnTo>
                    <a:lnTo>
                      <a:pt x="719" y="1314"/>
                    </a:lnTo>
                    <a:lnTo>
                      <a:pt x="717" y="1316"/>
                    </a:lnTo>
                    <a:lnTo>
                      <a:pt x="713" y="1317"/>
                    </a:lnTo>
                    <a:lnTo>
                      <a:pt x="709" y="1316"/>
                    </a:lnTo>
                    <a:lnTo>
                      <a:pt x="708" y="1313"/>
                    </a:lnTo>
                    <a:lnTo>
                      <a:pt x="702" y="1310"/>
                    </a:lnTo>
                    <a:lnTo>
                      <a:pt x="698" y="1310"/>
                    </a:lnTo>
                    <a:lnTo>
                      <a:pt x="694" y="1305"/>
                    </a:lnTo>
                    <a:lnTo>
                      <a:pt x="693" y="1307"/>
                    </a:lnTo>
                    <a:lnTo>
                      <a:pt x="690" y="1305"/>
                    </a:lnTo>
                    <a:lnTo>
                      <a:pt x="688" y="1305"/>
                    </a:lnTo>
                    <a:lnTo>
                      <a:pt x="687" y="1308"/>
                    </a:lnTo>
                    <a:lnTo>
                      <a:pt x="687" y="1304"/>
                    </a:lnTo>
                    <a:lnTo>
                      <a:pt x="685" y="1302"/>
                    </a:lnTo>
                    <a:lnTo>
                      <a:pt x="685" y="1298"/>
                    </a:lnTo>
                    <a:lnTo>
                      <a:pt x="684" y="1296"/>
                    </a:lnTo>
                    <a:lnTo>
                      <a:pt x="678" y="1293"/>
                    </a:lnTo>
                    <a:lnTo>
                      <a:pt x="673" y="1293"/>
                    </a:lnTo>
                    <a:lnTo>
                      <a:pt x="670" y="1293"/>
                    </a:lnTo>
                    <a:lnTo>
                      <a:pt x="665" y="1290"/>
                    </a:lnTo>
                    <a:lnTo>
                      <a:pt x="654" y="1287"/>
                    </a:lnTo>
                    <a:lnTo>
                      <a:pt x="657" y="1293"/>
                    </a:lnTo>
                    <a:lnTo>
                      <a:pt x="658" y="1305"/>
                    </a:lnTo>
                    <a:lnTo>
                      <a:pt x="658" y="1313"/>
                    </a:lnTo>
                    <a:lnTo>
                      <a:pt x="659" y="1316"/>
                    </a:lnTo>
                    <a:lnTo>
                      <a:pt x="663" y="1317"/>
                    </a:lnTo>
                    <a:lnTo>
                      <a:pt x="665" y="1317"/>
                    </a:lnTo>
                    <a:lnTo>
                      <a:pt x="669" y="1319"/>
                    </a:lnTo>
                    <a:lnTo>
                      <a:pt x="670" y="1319"/>
                    </a:lnTo>
                    <a:lnTo>
                      <a:pt x="663" y="1323"/>
                    </a:lnTo>
                    <a:lnTo>
                      <a:pt x="662" y="1327"/>
                    </a:lnTo>
                    <a:lnTo>
                      <a:pt x="663" y="1332"/>
                    </a:lnTo>
                    <a:lnTo>
                      <a:pt x="664" y="1337"/>
                    </a:lnTo>
                    <a:lnTo>
                      <a:pt x="665" y="1349"/>
                    </a:lnTo>
                    <a:lnTo>
                      <a:pt x="667" y="1360"/>
                    </a:lnTo>
                    <a:lnTo>
                      <a:pt x="668" y="1366"/>
                    </a:lnTo>
                    <a:lnTo>
                      <a:pt x="670" y="1368"/>
                    </a:lnTo>
                    <a:lnTo>
                      <a:pt x="670" y="1369"/>
                    </a:lnTo>
                    <a:lnTo>
                      <a:pt x="673" y="1373"/>
                    </a:lnTo>
                    <a:lnTo>
                      <a:pt x="672" y="1376"/>
                    </a:lnTo>
                    <a:lnTo>
                      <a:pt x="670" y="1379"/>
                    </a:lnTo>
                    <a:lnTo>
                      <a:pt x="668" y="1380"/>
                    </a:lnTo>
                    <a:lnTo>
                      <a:pt x="663" y="1379"/>
                    </a:lnTo>
                    <a:lnTo>
                      <a:pt x="660" y="1378"/>
                    </a:lnTo>
                    <a:lnTo>
                      <a:pt x="654" y="1375"/>
                    </a:lnTo>
                    <a:lnTo>
                      <a:pt x="652" y="1374"/>
                    </a:lnTo>
                    <a:lnTo>
                      <a:pt x="650" y="1374"/>
                    </a:lnTo>
                    <a:lnTo>
                      <a:pt x="647" y="1375"/>
                    </a:lnTo>
                    <a:lnTo>
                      <a:pt x="643" y="1375"/>
                    </a:lnTo>
                    <a:lnTo>
                      <a:pt x="640" y="1373"/>
                    </a:lnTo>
                    <a:lnTo>
                      <a:pt x="635" y="1373"/>
                    </a:lnTo>
                    <a:lnTo>
                      <a:pt x="633" y="1376"/>
                    </a:lnTo>
                    <a:lnTo>
                      <a:pt x="628" y="1375"/>
                    </a:lnTo>
                    <a:lnTo>
                      <a:pt x="625" y="1375"/>
                    </a:lnTo>
                    <a:lnTo>
                      <a:pt x="620" y="1373"/>
                    </a:lnTo>
                    <a:lnTo>
                      <a:pt x="614" y="1369"/>
                    </a:lnTo>
                    <a:lnTo>
                      <a:pt x="610" y="1366"/>
                    </a:lnTo>
                    <a:lnTo>
                      <a:pt x="603" y="1362"/>
                    </a:lnTo>
                    <a:lnTo>
                      <a:pt x="600" y="1362"/>
                    </a:lnTo>
                    <a:lnTo>
                      <a:pt x="595" y="1364"/>
                    </a:lnTo>
                    <a:lnTo>
                      <a:pt x="590" y="1366"/>
                    </a:lnTo>
                    <a:lnTo>
                      <a:pt x="582" y="1368"/>
                    </a:lnTo>
                    <a:lnTo>
                      <a:pt x="577" y="1372"/>
                    </a:lnTo>
                    <a:lnTo>
                      <a:pt x="573" y="1378"/>
                    </a:lnTo>
                    <a:lnTo>
                      <a:pt x="567" y="1384"/>
                    </a:lnTo>
                    <a:lnTo>
                      <a:pt x="561" y="1386"/>
                    </a:lnTo>
                    <a:lnTo>
                      <a:pt x="554" y="1390"/>
                    </a:lnTo>
                    <a:lnTo>
                      <a:pt x="546" y="1391"/>
                    </a:lnTo>
                    <a:lnTo>
                      <a:pt x="546" y="1391"/>
                    </a:lnTo>
                    <a:lnTo>
                      <a:pt x="536" y="1393"/>
                    </a:lnTo>
                    <a:lnTo>
                      <a:pt x="529" y="1396"/>
                    </a:lnTo>
                    <a:lnTo>
                      <a:pt x="523" y="1393"/>
                    </a:lnTo>
                    <a:lnTo>
                      <a:pt x="519" y="1388"/>
                    </a:lnTo>
                    <a:lnTo>
                      <a:pt x="513" y="1385"/>
                    </a:lnTo>
                    <a:lnTo>
                      <a:pt x="504" y="1385"/>
                    </a:lnTo>
                    <a:lnTo>
                      <a:pt x="494" y="1381"/>
                    </a:lnTo>
                    <a:lnTo>
                      <a:pt x="492" y="1379"/>
                    </a:lnTo>
                    <a:lnTo>
                      <a:pt x="488" y="1378"/>
                    </a:lnTo>
                    <a:lnTo>
                      <a:pt x="487" y="1372"/>
                    </a:lnTo>
                    <a:lnTo>
                      <a:pt x="484" y="1363"/>
                    </a:lnTo>
                    <a:lnTo>
                      <a:pt x="479" y="1357"/>
                    </a:lnTo>
                    <a:lnTo>
                      <a:pt x="464" y="1350"/>
                    </a:lnTo>
                    <a:lnTo>
                      <a:pt x="453" y="1340"/>
                    </a:lnTo>
                    <a:lnTo>
                      <a:pt x="446" y="1333"/>
                    </a:lnTo>
                    <a:lnTo>
                      <a:pt x="442" y="1320"/>
                    </a:lnTo>
                    <a:lnTo>
                      <a:pt x="442" y="1310"/>
                    </a:lnTo>
                    <a:lnTo>
                      <a:pt x="439" y="1295"/>
                    </a:lnTo>
                    <a:lnTo>
                      <a:pt x="429" y="1273"/>
                    </a:lnTo>
                    <a:lnTo>
                      <a:pt x="422" y="1252"/>
                    </a:lnTo>
                    <a:lnTo>
                      <a:pt x="422" y="1229"/>
                    </a:lnTo>
                    <a:lnTo>
                      <a:pt x="428" y="1217"/>
                    </a:lnTo>
                    <a:lnTo>
                      <a:pt x="436" y="1202"/>
                    </a:lnTo>
                    <a:lnTo>
                      <a:pt x="433" y="1189"/>
                    </a:lnTo>
                    <a:lnTo>
                      <a:pt x="424" y="1183"/>
                    </a:lnTo>
                    <a:lnTo>
                      <a:pt x="415" y="1183"/>
                    </a:lnTo>
                    <a:lnTo>
                      <a:pt x="403" y="1180"/>
                    </a:lnTo>
                    <a:lnTo>
                      <a:pt x="400" y="1176"/>
                    </a:lnTo>
                    <a:lnTo>
                      <a:pt x="390" y="1164"/>
                    </a:lnTo>
                    <a:lnTo>
                      <a:pt x="382" y="1143"/>
                    </a:lnTo>
                    <a:lnTo>
                      <a:pt x="378" y="1117"/>
                    </a:lnTo>
                    <a:lnTo>
                      <a:pt x="375" y="1107"/>
                    </a:lnTo>
                    <a:lnTo>
                      <a:pt x="368" y="1102"/>
                    </a:lnTo>
                    <a:lnTo>
                      <a:pt x="356" y="1099"/>
                    </a:lnTo>
                    <a:lnTo>
                      <a:pt x="345" y="1098"/>
                    </a:lnTo>
                    <a:lnTo>
                      <a:pt x="336" y="1099"/>
                    </a:lnTo>
                    <a:lnTo>
                      <a:pt x="321" y="1101"/>
                    </a:lnTo>
                    <a:lnTo>
                      <a:pt x="308" y="1105"/>
                    </a:lnTo>
                    <a:lnTo>
                      <a:pt x="296" y="1107"/>
                    </a:lnTo>
                    <a:lnTo>
                      <a:pt x="286" y="1108"/>
                    </a:lnTo>
                    <a:lnTo>
                      <a:pt x="278" y="1105"/>
                    </a:lnTo>
                    <a:lnTo>
                      <a:pt x="260" y="1113"/>
                    </a:lnTo>
                    <a:lnTo>
                      <a:pt x="240" y="1114"/>
                    </a:lnTo>
                    <a:lnTo>
                      <a:pt x="224" y="1108"/>
                    </a:lnTo>
                    <a:lnTo>
                      <a:pt x="216" y="1108"/>
                    </a:lnTo>
                    <a:lnTo>
                      <a:pt x="200" y="1111"/>
                    </a:lnTo>
                    <a:lnTo>
                      <a:pt x="192" y="1108"/>
                    </a:lnTo>
                    <a:lnTo>
                      <a:pt x="189" y="1109"/>
                    </a:lnTo>
                    <a:lnTo>
                      <a:pt x="185" y="1113"/>
                    </a:lnTo>
                    <a:lnTo>
                      <a:pt x="181" y="1111"/>
                    </a:lnTo>
                    <a:lnTo>
                      <a:pt x="175" y="1110"/>
                    </a:lnTo>
                    <a:lnTo>
                      <a:pt x="170" y="1103"/>
                    </a:lnTo>
                    <a:lnTo>
                      <a:pt x="170" y="1097"/>
                    </a:lnTo>
                    <a:lnTo>
                      <a:pt x="166" y="1092"/>
                    </a:lnTo>
                    <a:lnTo>
                      <a:pt x="162" y="1087"/>
                    </a:lnTo>
                    <a:lnTo>
                      <a:pt x="161" y="1080"/>
                    </a:lnTo>
                    <a:lnTo>
                      <a:pt x="154" y="1077"/>
                    </a:lnTo>
                    <a:lnTo>
                      <a:pt x="151" y="1069"/>
                    </a:lnTo>
                    <a:lnTo>
                      <a:pt x="155" y="1067"/>
                    </a:lnTo>
                    <a:lnTo>
                      <a:pt x="152" y="1064"/>
                    </a:lnTo>
                    <a:lnTo>
                      <a:pt x="147" y="1062"/>
                    </a:lnTo>
                    <a:lnTo>
                      <a:pt x="145" y="1057"/>
                    </a:lnTo>
                    <a:lnTo>
                      <a:pt x="142" y="1054"/>
                    </a:lnTo>
                    <a:lnTo>
                      <a:pt x="144" y="1039"/>
                    </a:lnTo>
                    <a:lnTo>
                      <a:pt x="147" y="1032"/>
                    </a:lnTo>
                    <a:lnTo>
                      <a:pt x="146" y="1030"/>
                    </a:lnTo>
                    <a:lnTo>
                      <a:pt x="142" y="1028"/>
                    </a:lnTo>
                    <a:lnTo>
                      <a:pt x="142" y="1026"/>
                    </a:lnTo>
                    <a:lnTo>
                      <a:pt x="145" y="1025"/>
                    </a:lnTo>
                    <a:lnTo>
                      <a:pt x="149" y="1025"/>
                    </a:lnTo>
                    <a:lnTo>
                      <a:pt x="149" y="1024"/>
                    </a:lnTo>
                    <a:lnTo>
                      <a:pt x="147" y="1019"/>
                    </a:lnTo>
                    <a:lnTo>
                      <a:pt x="139" y="1010"/>
                    </a:lnTo>
                    <a:lnTo>
                      <a:pt x="139" y="1008"/>
                    </a:lnTo>
                    <a:lnTo>
                      <a:pt x="140" y="1007"/>
                    </a:lnTo>
                    <a:lnTo>
                      <a:pt x="146" y="1008"/>
                    </a:lnTo>
                    <a:lnTo>
                      <a:pt x="149" y="1003"/>
                    </a:lnTo>
                    <a:lnTo>
                      <a:pt x="147" y="1001"/>
                    </a:lnTo>
                    <a:lnTo>
                      <a:pt x="144" y="999"/>
                    </a:lnTo>
                    <a:lnTo>
                      <a:pt x="139" y="1001"/>
                    </a:lnTo>
                    <a:lnTo>
                      <a:pt x="136" y="998"/>
                    </a:lnTo>
                    <a:lnTo>
                      <a:pt x="136" y="996"/>
                    </a:lnTo>
                    <a:lnTo>
                      <a:pt x="141" y="993"/>
                    </a:lnTo>
                    <a:lnTo>
                      <a:pt x="142" y="989"/>
                    </a:lnTo>
                    <a:lnTo>
                      <a:pt x="142" y="989"/>
                    </a:lnTo>
                    <a:lnTo>
                      <a:pt x="147" y="990"/>
                    </a:lnTo>
                    <a:lnTo>
                      <a:pt x="150" y="989"/>
                    </a:lnTo>
                    <a:lnTo>
                      <a:pt x="147" y="983"/>
                    </a:lnTo>
                    <a:lnTo>
                      <a:pt x="141" y="977"/>
                    </a:lnTo>
                    <a:lnTo>
                      <a:pt x="134" y="974"/>
                    </a:lnTo>
                    <a:lnTo>
                      <a:pt x="129" y="978"/>
                    </a:lnTo>
                    <a:lnTo>
                      <a:pt x="126" y="980"/>
                    </a:lnTo>
                    <a:lnTo>
                      <a:pt x="124" y="978"/>
                    </a:lnTo>
                    <a:lnTo>
                      <a:pt x="124" y="975"/>
                    </a:lnTo>
                    <a:lnTo>
                      <a:pt x="126" y="971"/>
                    </a:lnTo>
                    <a:lnTo>
                      <a:pt x="125" y="968"/>
                    </a:lnTo>
                    <a:lnTo>
                      <a:pt x="122" y="967"/>
                    </a:lnTo>
                    <a:lnTo>
                      <a:pt x="116" y="969"/>
                    </a:lnTo>
                    <a:lnTo>
                      <a:pt x="112" y="967"/>
                    </a:lnTo>
                    <a:lnTo>
                      <a:pt x="104" y="951"/>
                    </a:lnTo>
                    <a:lnTo>
                      <a:pt x="100" y="950"/>
                    </a:lnTo>
                    <a:lnTo>
                      <a:pt x="96" y="952"/>
                    </a:lnTo>
                    <a:lnTo>
                      <a:pt x="93" y="952"/>
                    </a:lnTo>
                    <a:lnTo>
                      <a:pt x="89" y="944"/>
                    </a:lnTo>
                    <a:lnTo>
                      <a:pt x="89" y="937"/>
                    </a:lnTo>
                    <a:lnTo>
                      <a:pt x="96" y="933"/>
                    </a:lnTo>
                    <a:lnTo>
                      <a:pt x="104" y="933"/>
                    </a:lnTo>
                    <a:lnTo>
                      <a:pt x="106" y="930"/>
                    </a:lnTo>
                    <a:lnTo>
                      <a:pt x="104" y="926"/>
                    </a:lnTo>
                    <a:lnTo>
                      <a:pt x="100" y="924"/>
                    </a:lnTo>
                    <a:lnTo>
                      <a:pt x="88" y="924"/>
                    </a:lnTo>
                    <a:lnTo>
                      <a:pt x="85" y="922"/>
                    </a:lnTo>
                    <a:lnTo>
                      <a:pt x="84" y="920"/>
                    </a:lnTo>
                    <a:lnTo>
                      <a:pt x="93" y="912"/>
                    </a:lnTo>
                    <a:lnTo>
                      <a:pt x="93" y="908"/>
                    </a:lnTo>
                    <a:lnTo>
                      <a:pt x="89" y="906"/>
                    </a:lnTo>
                    <a:lnTo>
                      <a:pt x="86" y="906"/>
                    </a:lnTo>
                    <a:lnTo>
                      <a:pt x="80" y="913"/>
                    </a:lnTo>
                    <a:lnTo>
                      <a:pt x="76" y="914"/>
                    </a:lnTo>
                    <a:lnTo>
                      <a:pt x="73" y="912"/>
                    </a:lnTo>
                    <a:lnTo>
                      <a:pt x="73" y="909"/>
                    </a:lnTo>
                    <a:lnTo>
                      <a:pt x="73" y="906"/>
                    </a:lnTo>
                    <a:lnTo>
                      <a:pt x="73" y="903"/>
                    </a:lnTo>
                    <a:lnTo>
                      <a:pt x="68" y="907"/>
                    </a:lnTo>
                    <a:lnTo>
                      <a:pt x="64" y="906"/>
                    </a:lnTo>
                    <a:lnTo>
                      <a:pt x="61" y="901"/>
                    </a:lnTo>
                    <a:lnTo>
                      <a:pt x="63" y="898"/>
                    </a:lnTo>
                    <a:lnTo>
                      <a:pt x="71" y="891"/>
                    </a:lnTo>
                    <a:lnTo>
                      <a:pt x="70" y="889"/>
                    </a:lnTo>
                    <a:lnTo>
                      <a:pt x="66" y="887"/>
                    </a:lnTo>
                    <a:lnTo>
                      <a:pt x="63" y="883"/>
                    </a:lnTo>
                    <a:lnTo>
                      <a:pt x="60" y="872"/>
                    </a:lnTo>
                    <a:lnTo>
                      <a:pt x="65" y="862"/>
                    </a:lnTo>
                    <a:lnTo>
                      <a:pt x="65" y="860"/>
                    </a:lnTo>
                    <a:lnTo>
                      <a:pt x="60" y="859"/>
                    </a:lnTo>
                    <a:lnTo>
                      <a:pt x="60" y="855"/>
                    </a:lnTo>
                    <a:lnTo>
                      <a:pt x="61" y="853"/>
                    </a:lnTo>
                    <a:lnTo>
                      <a:pt x="65" y="853"/>
                    </a:lnTo>
                    <a:lnTo>
                      <a:pt x="73" y="853"/>
                    </a:lnTo>
                    <a:lnTo>
                      <a:pt x="76" y="850"/>
                    </a:lnTo>
                    <a:lnTo>
                      <a:pt x="81" y="849"/>
                    </a:lnTo>
                    <a:lnTo>
                      <a:pt x="81" y="849"/>
                    </a:lnTo>
                    <a:lnTo>
                      <a:pt x="90" y="840"/>
                    </a:lnTo>
                    <a:lnTo>
                      <a:pt x="105" y="842"/>
                    </a:lnTo>
                    <a:lnTo>
                      <a:pt x="124" y="837"/>
                    </a:lnTo>
                    <a:lnTo>
                      <a:pt x="120" y="833"/>
                    </a:lnTo>
                    <a:lnTo>
                      <a:pt x="121" y="830"/>
                    </a:lnTo>
                    <a:lnTo>
                      <a:pt x="127" y="828"/>
                    </a:lnTo>
                    <a:lnTo>
                      <a:pt x="134" y="828"/>
                    </a:lnTo>
                    <a:lnTo>
                      <a:pt x="137" y="826"/>
                    </a:lnTo>
                    <a:lnTo>
                      <a:pt x="141" y="821"/>
                    </a:lnTo>
                    <a:lnTo>
                      <a:pt x="141" y="816"/>
                    </a:lnTo>
                    <a:lnTo>
                      <a:pt x="140" y="804"/>
                    </a:lnTo>
                    <a:lnTo>
                      <a:pt x="137" y="791"/>
                    </a:lnTo>
                    <a:lnTo>
                      <a:pt x="132" y="781"/>
                    </a:lnTo>
                    <a:lnTo>
                      <a:pt x="126" y="778"/>
                    </a:lnTo>
                    <a:lnTo>
                      <a:pt x="119" y="774"/>
                    </a:lnTo>
                    <a:lnTo>
                      <a:pt x="119" y="768"/>
                    </a:lnTo>
                    <a:lnTo>
                      <a:pt x="129" y="760"/>
                    </a:lnTo>
                    <a:lnTo>
                      <a:pt x="150" y="755"/>
                    </a:lnTo>
                    <a:lnTo>
                      <a:pt x="167" y="755"/>
                    </a:lnTo>
                    <a:lnTo>
                      <a:pt x="191" y="751"/>
                    </a:lnTo>
                    <a:lnTo>
                      <a:pt x="226" y="755"/>
                    </a:lnTo>
                    <a:lnTo>
                      <a:pt x="242" y="771"/>
                    </a:lnTo>
                    <a:lnTo>
                      <a:pt x="249" y="774"/>
                    </a:lnTo>
                    <a:lnTo>
                      <a:pt x="255" y="771"/>
                    </a:lnTo>
                    <a:lnTo>
                      <a:pt x="263" y="756"/>
                    </a:lnTo>
                    <a:lnTo>
                      <a:pt x="270" y="733"/>
                    </a:lnTo>
                    <a:lnTo>
                      <a:pt x="270" y="708"/>
                    </a:lnTo>
                    <a:lnTo>
                      <a:pt x="262" y="689"/>
                    </a:lnTo>
                    <a:lnTo>
                      <a:pt x="257" y="671"/>
                    </a:lnTo>
                    <a:lnTo>
                      <a:pt x="246" y="656"/>
                    </a:lnTo>
                    <a:lnTo>
                      <a:pt x="225" y="644"/>
                    </a:lnTo>
                    <a:lnTo>
                      <a:pt x="204" y="639"/>
                    </a:lnTo>
                    <a:lnTo>
                      <a:pt x="187" y="628"/>
                    </a:lnTo>
                    <a:lnTo>
                      <a:pt x="169" y="608"/>
                    </a:lnTo>
                    <a:lnTo>
                      <a:pt x="152" y="584"/>
                    </a:lnTo>
                    <a:lnTo>
                      <a:pt x="115" y="556"/>
                    </a:lnTo>
                    <a:lnTo>
                      <a:pt x="81" y="531"/>
                    </a:lnTo>
                    <a:lnTo>
                      <a:pt x="39" y="496"/>
                    </a:lnTo>
                    <a:lnTo>
                      <a:pt x="40" y="488"/>
                    </a:lnTo>
                    <a:lnTo>
                      <a:pt x="35" y="483"/>
                    </a:lnTo>
                    <a:lnTo>
                      <a:pt x="30" y="478"/>
                    </a:lnTo>
                    <a:lnTo>
                      <a:pt x="26" y="473"/>
                    </a:lnTo>
                    <a:lnTo>
                      <a:pt x="21" y="471"/>
                    </a:lnTo>
                    <a:lnTo>
                      <a:pt x="14" y="465"/>
                    </a:lnTo>
                    <a:lnTo>
                      <a:pt x="8" y="460"/>
                    </a:lnTo>
                    <a:lnTo>
                      <a:pt x="3" y="459"/>
                    </a:lnTo>
                    <a:lnTo>
                      <a:pt x="1" y="457"/>
                    </a:lnTo>
                    <a:lnTo>
                      <a:pt x="0" y="455"/>
                    </a:lnTo>
                    <a:lnTo>
                      <a:pt x="0" y="450"/>
                    </a:lnTo>
                    <a:lnTo>
                      <a:pt x="3" y="448"/>
                    </a:lnTo>
                    <a:lnTo>
                      <a:pt x="3" y="444"/>
                    </a:lnTo>
                    <a:lnTo>
                      <a:pt x="0" y="438"/>
                    </a:lnTo>
                    <a:lnTo>
                      <a:pt x="0" y="435"/>
                    </a:lnTo>
                    <a:lnTo>
                      <a:pt x="0" y="431"/>
                    </a:lnTo>
                    <a:lnTo>
                      <a:pt x="3" y="430"/>
                    </a:lnTo>
                    <a:lnTo>
                      <a:pt x="5" y="430"/>
                    </a:lnTo>
                    <a:lnTo>
                      <a:pt x="11" y="430"/>
                    </a:lnTo>
                    <a:lnTo>
                      <a:pt x="15" y="426"/>
                    </a:lnTo>
                    <a:lnTo>
                      <a:pt x="21" y="421"/>
                    </a:lnTo>
                    <a:lnTo>
                      <a:pt x="30" y="415"/>
                    </a:lnTo>
                    <a:lnTo>
                      <a:pt x="33" y="412"/>
                    </a:lnTo>
                    <a:lnTo>
                      <a:pt x="38" y="401"/>
                    </a:lnTo>
                    <a:lnTo>
                      <a:pt x="41" y="391"/>
                    </a:lnTo>
                    <a:lnTo>
                      <a:pt x="43" y="382"/>
                    </a:lnTo>
                    <a:lnTo>
                      <a:pt x="48" y="365"/>
                    </a:lnTo>
                    <a:lnTo>
                      <a:pt x="50" y="350"/>
                    </a:lnTo>
                    <a:lnTo>
                      <a:pt x="55" y="345"/>
                    </a:lnTo>
                    <a:lnTo>
                      <a:pt x="66" y="341"/>
                    </a:lnTo>
                    <a:lnTo>
                      <a:pt x="74" y="335"/>
                    </a:lnTo>
                    <a:lnTo>
                      <a:pt x="76" y="324"/>
                    </a:lnTo>
                    <a:lnTo>
                      <a:pt x="70" y="313"/>
                    </a:lnTo>
                    <a:lnTo>
                      <a:pt x="70" y="286"/>
                    </a:lnTo>
                    <a:lnTo>
                      <a:pt x="65" y="278"/>
                    </a:lnTo>
                    <a:lnTo>
                      <a:pt x="58" y="250"/>
                    </a:lnTo>
                    <a:lnTo>
                      <a:pt x="60" y="249"/>
                    </a:lnTo>
                    <a:lnTo>
                      <a:pt x="64" y="249"/>
                    </a:lnTo>
                    <a:lnTo>
                      <a:pt x="70" y="250"/>
                    </a:lnTo>
                    <a:lnTo>
                      <a:pt x="71" y="256"/>
                    </a:lnTo>
                    <a:lnTo>
                      <a:pt x="71" y="259"/>
                    </a:lnTo>
                    <a:lnTo>
                      <a:pt x="68" y="260"/>
                    </a:lnTo>
                    <a:lnTo>
                      <a:pt x="66" y="260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68" y="256"/>
                    </a:lnTo>
                    <a:lnTo>
                      <a:pt x="66" y="255"/>
                    </a:lnTo>
                    <a:lnTo>
                      <a:pt x="64" y="258"/>
                    </a:lnTo>
                    <a:lnTo>
                      <a:pt x="64" y="265"/>
                    </a:lnTo>
                    <a:lnTo>
                      <a:pt x="66" y="274"/>
                    </a:lnTo>
                    <a:lnTo>
                      <a:pt x="71" y="282"/>
                    </a:lnTo>
                    <a:lnTo>
                      <a:pt x="76" y="285"/>
                    </a:lnTo>
                    <a:lnTo>
                      <a:pt x="76" y="289"/>
                    </a:lnTo>
                    <a:lnTo>
                      <a:pt x="73" y="300"/>
                    </a:lnTo>
                    <a:lnTo>
                      <a:pt x="74" y="306"/>
                    </a:lnTo>
                    <a:lnTo>
                      <a:pt x="76" y="313"/>
                    </a:lnTo>
                    <a:lnTo>
                      <a:pt x="83" y="315"/>
                    </a:lnTo>
                    <a:lnTo>
                      <a:pt x="89" y="315"/>
                    </a:lnTo>
                    <a:lnTo>
                      <a:pt x="96" y="309"/>
                    </a:lnTo>
                    <a:lnTo>
                      <a:pt x="105" y="303"/>
                    </a:lnTo>
                    <a:lnTo>
                      <a:pt x="112" y="302"/>
                    </a:lnTo>
                    <a:lnTo>
                      <a:pt x="119" y="302"/>
                    </a:lnTo>
                    <a:lnTo>
                      <a:pt x="121" y="303"/>
                    </a:lnTo>
                    <a:lnTo>
                      <a:pt x="121" y="305"/>
                    </a:lnTo>
                    <a:lnTo>
                      <a:pt x="121" y="306"/>
                    </a:lnTo>
                    <a:lnTo>
                      <a:pt x="114" y="306"/>
                    </a:lnTo>
                    <a:lnTo>
                      <a:pt x="111" y="306"/>
                    </a:lnTo>
                    <a:lnTo>
                      <a:pt x="107" y="308"/>
                    </a:lnTo>
                    <a:lnTo>
                      <a:pt x="102" y="313"/>
                    </a:lnTo>
                    <a:lnTo>
                      <a:pt x="96" y="317"/>
                    </a:lnTo>
                    <a:lnTo>
                      <a:pt x="98" y="320"/>
                    </a:lnTo>
                    <a:lnTo>
                      <a:pt x="100" y="320"/>
                    </a:lnTo>
                    <a:lnTo>
                      <a:pt x="104" y="317"/>
                    </a:lnTo>
                    <a:lnTo>
                      <a:pt x="107" y="313"/>
                    </a:lnTo>
                    <a:lnTo>
                      <a:pt x="111" y="311"/>
                    </a:lnTo>
                    <a:lnTo>
                      <a:pt x="112" y="311"/>
                    </a:lnTo>
                    <a:lnTo>
                      <a:pt x="112" y="315"/>
                    </a:lnTo>
                    <a:lnTo>
                      <a:pt x="115" y="320"/>
                    </a:lnTo>
                    <a:lnTo>
                      <a:pt x="117" y="320"/>
                    </a:lnTo>
                    <a:lnTo>
                      <a:pt x="120" y="319"/>
                    </a:lnTo>
                    <a:lnTo>
                      <a:pt x="121" y="318"/>
                    </a:lnTo>
                    <a:lnTo>
                      <a:pt x="122" y="319"/>
                    </a:lnTo>
                    <a:lnTo>
                      <a:pt x="122" y="321"/>
                    </a:lnTo>
                    <a:lnTo>
                      <a:pt x="120" y="324"/>
                    </a:lnTo>
                    <a:lnTo>
                      <a:pt x="116" y="326"/>
                    </a:lnTo>
                    <a:lnTo>
                      <a:pt x="112" y="327"/>
                    </a:lnTo>
                    <a:lnTo>
                      <a:pt x="109" y="327"/>
                    </a:lnTo>
                    <a:lnTo>
                      <a:pt x="107" y="329"/>
                    </a:lnTo>
                    <a:lnTo>
                      <a:pt x="107" y="329"/>
                    </a:lnTo>
                    <a:lnTo>
                      <a:pt x="110" y="331"/>
                    </a:lnTo>
                    <a:lnTo>
                      <a:pt x="114" y="331"/>
                    </a:lnTo>
                    <a:lnTo>
                      <a:pt x="117" y="332"/>
                    </a:lnTo>
                    <a:lnTo>
                      <a:pt x="121" y="333"/>
                    </a:lnTo>
                    <a:lnTo>
                      <a:pt x="121" y="337"/>
                    </a:lnTo>
                    <a:lnTo>
                      <a:pt x="121" y="338"/>
                    </a:lnTo>
                    <a:lnTo>
                      <a:pt x="117" y="339"/>
                    </a:lnTo>
                    <a:lnTo>
                      <a:pt x="114" y="335"/>
                    </a:lnTo>
                    <a:lnTo>
                      <a:pt x="112" y="333"/>
                    </a:lnTo>
                    <a:lnTo>
                      <a:pt x="109" y="336"/>
                    </a:lnTo>
                    <a:lnTo>
                      <a:pt x="109" y="339"/>
                    </a:lnTo>
                    <a:lnTo>
                      <a:pt x="116" y="343"/>
                    </a:lnTo>
                    <a:lnTo>
                      <a:pt x="116" y="347"/>
                    </a:lnTo>
                    <a:lnTo>
                      <a:pt x="112" y="349"/>
                    </a:lnTo>
                    <a:lnTo>
                      <a:pt x="106" y="349"/>
                    </a:lnTo>
                    <a:lnTo>
                      <a:pt x="101" y="342"/>
                    </a:lnTo>
                    <a:lnTo>
                      <a:pt x="98" y="338"/>
                    </a:lnTo>
                    <a:lnTo>
                      <a:pt x="89" y="341"/>
                    </a:lnTo>
                    <a:lnTo>
                      <a:pt x="86" y="350"/>
                    </a:lnTo>
                    <a:lnTo>
                      <a:pt x="83" y="367"/>
                    </a:lnTo>
                    <a:lnTo>
                      <a:pt x="81" y="380"/>
                    </a:lnTo>
                    <a:lnTo>
                      <a:pt x="86" y="390"/>
                    </a:lnTo>
                    <a:lnTo>
                      <a:pt x="98" y="394"/>
                    </a:lnTo>
                    <a:lnTo>
                      <a:pt x="125" y="398"/>
                    </a:lnTo>
                    <a:lnTo>
                      <a:pt x="141" y="396"/>
                    </a:lnTo>
                    <a:lnTo>
                      <a:pt x="152" y="392"/>
                    </a:lnTo>
                    <a:lnTo>
                      <a:pt x="160" y="379"/>
                    </a:lnTo>
                    <a:lnTo>
                      <a:pt x="164" y="355"/>
                    </a:lnTo>
                    <a:lnTo>
                      <a:pt x="167" y="341"/>
                    </a:lnTo>
                    <a:lnTo>
                      <a:pt x="171" y="329"/>
                    </a:lnTo>
                    <a:lnTo>
                      <a:pt x="169" y="324"/>
                    </a:lnTo>
                    <a:lnTo>
                      <a:pt x="165" y="324"/>
                    </a:lnTo>
                    <a:lnTo>
                      <a:pt x="162" y="326"/>
                    </a:lnTo>
                    <a:lnTo>
                      <a:pt x="161" y="326"/>
                    </a:lnTo>
                    <a:lnTo>
                      <a:pt x="161" y="320"/>
                    </a:lnTo>
                    <a:lnTo>
                      <a:pt x="161" y="313"/>
                    </a:lnTo>
                    <a:lnTo>
                      <a:pt x="160" y="300"/>
                    </a:lnTo>
                    <a:lnTo>
                      <a:pt x="159" y="270"/>
                    </a:lnTo>
                    <a:lnTo>
                      <a:pt x="154" y="254"/>
                    </a:lnTo>
                    <a:lnTo>
                      <a:pt x="147" y="243"/>
                    </a:lnTo>
                    <a:lnTo>
                      <a:pt x="147" y="224"/>
                    </a:lnTo>
                    <a:lnTo>
                      <a:pt x="146" y="208"/>
                    </a:lnTo>
                    <a:lnTo>
                      <a:pt x="145" y="193"/>
                    </a:lnTo>
                    <a:lnTo>
                      <a:pt x="135" y="185"/>
                    </a:lnTo>
                    <a:lnTo>
                      <a:pt x="129" y="174"/>
                    </a:lnTo>
                    <a:lnTo>
                      <a:pt x="121" y="155"/>
                    </a:lnTo>
                    <a:lnTo>
                      <a:pt x="105" y="147"/>
                    </a:lnTo>
                    <a:lnTo>
                      <a:pt x="79" y="140"/>
                    </a:lnTo>
                    <a:lnTo>
                      <a:pt x="69" y="132"/>
                    </a:lnTo>
                    <a:lnTo>
                      <a:pt x="71" y="126"/>
                    </a:lnTo>
                    <a:lnTo>
                      <a:pt x="81" y="120"/>
                    </a:lnTo>
                    <a:lnTo>
                      <a:pt x="90" y="111"/>
                    </a:lnTo>
                    <a:lnTo>
                      <a:pt x="90" y="102"/>
                    </a:lnTo>
                    <a:lnTo>
                      <a:pt x="93" y="100"/>
                    </a:lnTo>
                    <a:lnTo>
                      <a:pt x="131" y="97"/>
                    </a:lnTo>
                    <a:lnTo>
                      <a:pt x="154" y="93"/>
                    </a:lnTo>
                    <a:lnTo>
                      <a:pt x="175" y="85"/>
                    </a:lnTo>
                    <a:lnTo>
                      <a:pt x="182" y="79"/>
                    </a:lnTo>
                    <a:lnTo>
                      <a:pt x="187" y="77"/>
                    </a:lnTo>
                    <a:lnTo>
                      <a:pt x="189" y="71"/>
                    </a:lnTo>
                    <a:lnTo>
                      <a:pt x="196" y="59"/>
                    </a:lnTo>
                    <a:lnTo>
                      <a:pt x="210" y="52"/>
                    </a:lnTo>
                    <a:lnTo>
                      <a:pt x="231" y="44"/>
                    </a:lnTo>
                    <a:lnTo>
                      <a:pt x="255" y="26"/>
                    </a:lnTo>
                    <a:lnTo>
                      <a:pt x="270" y="12"/>
                    </a:lnTo>
                    <a:lnTo>
                      <a:pt x="283" y="9"/>
                    </a:lnTo>
                    <a:lnTo>
                      <a:pt x="291" y="0"/>
                    </a:lnTo>
                    <a:lnTo>
                      <a:pt x="297" y="1"/>
                    </a:lnTo>
                    <a:lnTo>
                      <a:pt x="305" y="6"/>
                    </a:lnTo>
                    <a:lnTo>
                      <a:pt x="312" y="14"/>
                    </a:lnTo>
                    <a:lnTo>
                      <a:pt x="315" y="30"/>
                    </a:lnTo>
                    <a:lnTo>
                      <a:pt x="312" y="42"/>
                    </a:lnTo>
                    <a:lnTo>
                      <a:pt x="313" y="50"/>
                    </a:lnTo>
                    <a:lnTo>
                      <a:pt x="318" y="55"/>
                    </a:lnTo>
                    <a:lnTo>
                      <a:pt x="328" y="65"/>
                    </a:lnTo>
                    <a:lnTo>
                      <a:pt x="333" y="77"/>
                    </a:lnTo>
                    <a:lnTo>
                      <a:pt x="338" y="90"/>
                    </a:lnTo>
                    <a:lnTo>
                      <a:pt x="345" y="94"/>
                    </a:lnTo>
                    <a:lnTo>
                      <a:pt x="357" y="93"/>
                    </a:lnTo>
                    <a:lnTo>
                      <a:pt x="367" y="93"/>
                    </a:lnTo>
                    <a:lnTo>
                      <a:pt x="373" y="96"/>
                    </a:lnTo>
                    <a:lnTo>
                      <a:pt x="376" y="105"/>
                    </a:lnTo>
                    <a:lnTo>
                      <a:pt x="381" y="114"/>
                    </a:lnTo>
                    <a:lnTo>
                      <a:pt x="388" y="121"/>
                    </a:lnTo>
                    <a:lnTo>
                      <a:pt x="390" y="127"/>
                    </a:lnTo>
                    <a:lnTo>
                      <a:pt x="387" y="136"/>
                    </a:lnTo>
                    <a:lnTo>
                      <a:pt x="393" y="150"/>
                    </a:lnTo>
                    <a:lnTo>
                      <a:pt x="398" y="164"/>
                    </a:lnTo>
                    <a:lnTo>
                      <a:pt x="396" y="178"/>
                    </a:lnTo>
                    <a:lnTo>
                      <a:pt x="395" y="186"/>
                    </a:lnTo>
                    <a:lnTo>
                      <a:pt x="386" y="196"/>
                    </a:lnTo>
                    <a:lnTo>
                      <a:pt x="373" y="213"/>
                    </a:lnTo>
                    <a:lnTo>
                      <a:pt x="367" y="219"/>
                    </a:lnTo>
                    <a:lnTo>
                      <a:pt x="360" y="223"/>
                    </a:lnTo>
                    <a:lnTo>
                      <a:pt x="352" y="229"/>
                    </a:lnTo>
                    <a:lnTo>
                      <a:pt x="347" y="241"/>
                    </a:lnTo>
                    <a:lnTo>
                      <a:pt x="332" y="267"/>
                    </a:lnTo>
                    <a:lnTo>
                      <a:pt x="327" y="283"/>
                    </a:lnTo>
                    <a:lnTo>
                      <a:pt x="310" y="307"/>
                    </a:lnTo>
                    <a:lnTo>
                      <a:pt x="306" y="321"/>
                    </a:lnTo>
                    <a:lnTo>
                      <a:pt x="306" y="336"/>
                    </a:lnTo>
                    <a:lnTo>
                      <a:pt x="307" y="351"/>
                    </a:lnTo>
                    <a:lnTo>
                      <a:pt x="307" y="368"/>
                    </a:lnTo>
                    <a:lnTo>
                      <a:pt x="302" y="383"/>
                    </a:lnTo>
                    <a:lnTo>
                      <a:pt x="291" y="392"/>
                    </a:lnTo>
                    <a:lnTo>
                      <a:pt x="283" y="400"/>
                    </a:lnTo>
                    <a:lnTo>
                      <a:pt x="275" y="413"/>
                    </a:lnTo>
                    <a:lnTo>
                      <a:pt x="265" y="467"/>
                    </a:lnTo>
                    <a:lnTo>
                      <a:pt x="268" y="523"/>
                    </a:lnTo>
                    <a:lnTo>
                      <a:pt x="278" y="541"/>
                    </a:lnTo>
                    <a:lnTo>
                      <a:pt x="295" y="572"/>
                    </a:lnTo>
                    <a:lnTo>
                      <a:pt x="301" y="592"/>
                    </a:lnTo>
                    <a:lnTo>
                      <a:pt x="306" y="606"/>
                    </a:lnTo>
                    <a:lnTo>
                      <a:pt x="312" y="614"/>
                    </a:lnTo>
                    <a:lnTo>
                      <a:pt x="469" y="616"/>
                    </a:lnTo>
                    <a:lnTo>
                      <a:pt x="499" y="618"/>
                    </a:lnTo>
                    <a:lnTo>
                      <a:pt x="554" y="619"/>
                    </a:lnTo>
                    <a:lnTo>
                      <a:pt x="557" y="603"/>
                    </a:lnTo>
                    <a:lnTo>
                      <a:pt x="564" y="592"/>
                    </a:lnTo>
                    <a:lnTo>
                      <a:pt x="575" y="578"/>
                    </a:lnTo>
                    <a:lnTo>
                      <a:pt x="582" y="563"/>
                    </a:lnTo>
                    <a:lnTo>
                      <a:pt x="590" y="554"/>
                    </a:lnTo>
                    <a:lnTo>
                      <a:pt x="605" y="550"/>
                    </a:lnTo>
                    <a:lnTo>
                      <a:pt x="627" y="547"/>
                    </a:lnTo>
                    <a:lnTo>
                      <a:pt x="649" y="542"/>
                    </a:lnTo>
                    <a:lnTo>
                      <a:pt x="663" y="535"/>
                    </a:lnTo>
                    <a:lnTo>
                      <a:pt x="672" y="524"/>
                    </a:lnTo>
                    <a:lnTo>
                      <a:pt x="672" y="520"/>
                    </a:lnTo>
                    <a:lnTo>
                      <a:pt x="679" y="509"/>
                    </a:lnTo>
                    <a:lnTo>
                      <a:pt x="679" y="506"/>
                    </a:lnTo>
                    <a:lnTo>
                      <a:pt x="679" y="500"/>
                    </a:lnTo>
                    <a:lnTo>
                      <a:pt x="677" y="492"/>
                    </a:lnTo>
                    <a:lnTo>
                      <a:pt x="679" y="488"/>
                    </a:lnTo>
                    <a:lnTo>
                      <a:pt x="685" y="486"/>
                    </a:lnTo>
                    <a:lnTo>
                      <a:pt x="687" y="483"/>
                    </a:lnTo>
                    <a:lnTo>
                      <a:pt x="684" y="479"/>
                    </a:lnTo>
                    <a:lnTo>
                      <a:pt x="685" y="473"/>
                    </a:lnTo>
                    <a:lnTo>
                      <a:pt x="690" y="471"/>
                    </a:lnTo>
                    <a:lnTo>
                      <a:pt x="698" y="471"/>
                    </a:lnTo>
                    <a:lnTo>
                      <a:pt x="704" y="470"/>
                    </a:lnTo>
                    <a:lnTo>
                      <a:pt x="710" y="456"/>
                    </a:lnTo>
                    <a:lnTo>
                      <a:pt x="715" y="448"/>
                    </a:lnTo>
                    <a:lnTo>
                      <a:pt x="718" y="439"/>
                    </a:lnTo>
                    <a:lnTo>
                      <a:pt x="717" y="426"/>
                    </a:lnTo>
                    <a:lnTo>
                      <a:pt x="718" y="420"/>
                    </a:lnTo>
                    <a:lnTo>
                      <a:pt x="722" y="420"/>
                    </a:lnTo>
                    <a:lnTo>
                      <a:pt x="732" y="424"/>
                    </a:lnTo>
                    <a:lnTo>
                      <a:pt x="736" y="423"/>
                    </a:lnTo>
                    <a:lnTo>
                      <a:pt x="746" y="418"/>
                    </a:lnTo>
                    <a:lnTo>
                      <a:pt x="764" y="406"/>
                    </a:lnTo>
                    <a:lnTo>
                      <a:pt x="773" y="394"/>
                    </a:lnTo>
                    <a:lnTo>
                      <a:pt x="774" y="390"/>
                    </a:lnTo>
                    <a:lnTo>
                      <a:pt x="771" y="380"/>
                    </a:lnTo>
                    <a:lnTo>
                      <a:pt x="773" y="379"/>
                    </a:lnTo>
                    <a:lnTo>
                      <a:pt x="775" y="378"/>
                    </a:lnTo>
                    <a:lnTo>
                      <a:pt x="779" y="379"/>
                    </a:lnTo>
                    <a:lnTo>
                      <a:pt x="783" y="379"/>
                    </a:lnTo>
                    <a:lnTo>
                      <a:pt x="793" y="372"/>
                    </a:lnTo>
                    <a:lnTo>
                      <a:pt x="795" y="366"/>
                    </a:lnTo>
                    <a:lnTo>
                      <a:pt x="799" y="361"/>
                    </a:lnTo>
                    <a:lnTo>
                      <a:pt x="811" y="354"/>
                    </a:lnTo>
                    <a:lnTo>
                      <a:pt x="815" y="341"/>
                    </a:lnTo>
                    <a:lnTo>
                      <a:pt x="820" y="331"/>
                    </a:lnTo>
                    <a:lnTo>
                      <a:pt x="826" y="330"/>
                    </a:lnTo>
                    <a:lnTo>
                      <a:pt x="869" y="327"/>
                    </a:lnTo>
                    <a:lnTo>
                      <a:pt x="875" y="325"/>
                    </a:lnTo>
                    <a:lnTo>
                      <a:pt x="879" y="326"/>
                    </a:lnTo>
                    <a:lnTo>
                      <a:pt x="888" y="335"/>
                    </a:lnTo>
                    <a:lnTo>
                      <a:pt x="895" y="337"/>
                    </a:lnTo>
                    <a:lnTo>
                      <a:pt x="900" y="335"/>
                    </a:lnTo>
                    <a:lnTo>
                      <a:pt x="905" y="330"/>
                    </a:lnTo>
                    <a:lnTo>
                      <a:pt x="910" y="326"/>
                    </a:lnTo>
                    <a:lnTo>
                      <a:pt x="926" y="325"/>
                    </a:lnTo>
                    <a:lnTo>
                      <a:pt x="945" y="323"/>
                    </a:lnTo>
                    <a:lnTo>
                      <a:pt x="955" y="314"/>
                    </a:lnTo>
                    <a:lnTo>
                      <a:pt x="961" y="309"/>
                    </a:lnTo>
                    <a:lnTo>
                      <a:pt x="966" y="302"/>
                    </a:lnTo>
                    <a:lnTo>
                      <a:pt x="970" y="294"/>
                    </a:lnTo>
                    <a:lnTo>
                      <a:pt x="971" y="286"/>
                    </a:lnTo>
                    <a:lnTo>
                      <a:pt x="975" y="278"/>
                    </a:lnTo>
                    <a:lnTo>
                      <a:pt x="980" y="277"/>
                    </a:lnTo>
                    <a:lnTo>
                      <a:pt x="991" y="276"/>
                    </a:lnTo>
                    <a:lnTo>
                      <a:pt x="1011" y="294"/>
                    </a:lnTo>
                    <a:lnTo>
                      <a:pt x="1026" y="303"/>
                    </a:lnTo>
                    <a:lnTo>
                      <a:pt x="1040" y="317"/>
                    </a:lnTo>
                    <a:lnTo>
                      <a:pt x="1053" y="319"/>
                    </a:lnTo>
                    <a:lnTo>
                      <a:pt x="1058" y="324"/>
                    </a:lnTo>
                    <a:lnTo>
                      <a:pt x="1062" y="329"/>
                    </a:lnTo>
                    <a:lnTo>
                      <a:pt x="1070" y="332"/>
                    </a:lnTo>
                    <a:lnTo>
                      <a:pt x="1072" y="331"/>
                    </a:lnTo>
                    <a:lnTo>
                      <a:pt x="1075" y="332"/>
                    </a:lnTo>
                    <a:lnTo>
                      <a:pt x="1078" y="335"/>
                    </a:lnTo>
                    <a:lnTo>
                      <a:pt x="1081" y="339"/>
                    </a:lnTo>
                    <a:lnTo>
                      <a:pt x="1082" y="339"/>
                    </a:lnTo>
                    <a:lnTo>
                      <a:pt x="1086" y="337"/>
                    </a:lnTo>
                    <a:lnTo>
                      <a:pt x="1088" y="338"/>
                    </a:lnTo>
                    <a:lnTo>
                      <a:pt x="1090" y="341"/>
                    </a:lnTo>
                    <a:lnTo>
                      <a:pt x="1090" y="344"/>
                    </a:lnTo>
                    <a:lnTo>
                      <a:pt x="1091" y="349"/>
                    </a:lnTo>
                    <a:lnTo>
                      <a:pt x="1092" y="354"/>
                    </a:lnTo>
                    <a:lnTo>
                      <a:pt x="1097" y="355"/>
                    </a:lnTo>
                    <a:lnTo>
                      <a:pt x="1098" y="361"/>
                    </a:lnTo>
                    <a:lnTo>
                      <a:pt x="1105" y="365"/>
                    </a:lnTo>
                    <a:lnTo>
                      <a:pt x="1108" y="370"/>
                    </a:lnTo>
                    <a:lnTo>
                      <a:pt x="1115" y="374"/>
                    </a:lnTo>
                    <a:lnTo>
                      <a:pt x="1116" y="378"/>
                    </a:lnTo>
                    <a:lnTo>
                      <a:pt x="1116" y="383"/>
                    </a:lnTo>
                    <a:lnTo>
                      <a:pt x="1116" y="386"/>
                    </a:lnTo>
                    <a:lnTo>
                      <a:pt x="1120" y="390"/>
                    </a:lnTo>
                    <a:lnTo>
                      <a:pt x="1123" y="391"/>
                    </a:lnTo>
                    <a:lnTo>
                      <a:pt x="1125" y="395"/>
                    </a:lnTo>
                    <a:lnTo>
                      <a:pt x="1125" y="403"/>
                    </a:lnTo>
                    <a:lnTo>
                      <a:pt x="1122" y="415"/>
                    </a:lnTo>
                    <a:lnTo>
                      <a:pt x="1122" y="437"/>
                    </a:lnTo>
                    <a:lnTo>
                      <a:pt x="1127" y="445"/>
                    </a:lnTo>
                    <a:lnTo>
                      <a:pt x="1128" y="453"/>
                    </a:lnTo>
                    <a:lnTo>
                      <a:pt x="1128" y="463"/>
                    </a:lnTo>
                    <a:lnTo>
                      <a:pt x="1131" y="470"/>
                    </a:lnTo>
                    <a:lnTo>
                      <a:pt x="1140" y="472"/>
                    </a:lnTo>
                    <a:lnTo>
                      <a:pt x="1145" y="474"/>
                    </a:lnTo>
                    <a:lnTo>
                      <a:pt x="1145" y="479"/>
                    </a:lnTo>
                    <a:lnTo>
                      <a:pt x="1138" y="482"/>
                    </a:lnTo>
                    <a:lnTo>
                      <a:pt x="1131" y="485"/>
                    </a:lnTo>
                    <a:lnTo>
                      <a:pt x="1117" y="490"/>
                    </a:lnTo>
                    <a:lnTo>
                      <a:pt x="1110" y="492"/>
                    </a:lnTo>
                    <a:lnTo>
                      <a:pt x="1103" y="496"/>
                    </a:lnTo>
                    <a:lnTo>
                      <a:pt x="1102" y="501"/>
                    </a:lnTo>
                    <a:lnTo>
                      <a:pt x="1103" y="508"/>
                    </a:lnTo>
                    <a:lnTo>
                      <a:pt x="1107" y="524"/>
                    </a:lnTo>
                    <a:lnTo>
                      <a:pt x="1107" y="537"/>
                    </a:lnTo>
                    <a:lnTo>
                      <a:pt x="1106" y="544"/>
                    </a:lnTo>
                    <a:lnTo>
                      <a:pt x="1101" y="551"/>
                    </a:lnTo>
                    <a:lnTo>
                      <a:pt x="1097" y="557"/>
                    </a:lnTo>
                    <a:lnTo>
                      <a:pt x="1092" y="565"/>
                    </a:lnTo>
                    <a:lnTo>
                      <a:pt x="1088" y="569"/>
                    </a:lnTo>
                    <a:lnTo>
                      <a:pt x="1083" y="573"/>
                    </a:lnTo>
                    <a:lnTo>
                      <a:pt x="1080" y="578"/>
                    </a:lnTo>
                    <a:lnTo>
                      <a:pt x="1080" y="583"/>
                    </a:lnTo>
                    <a:lnTo>
                      <a:pt x="1083" y="585"/>
                    </a:lnTo>
                    <a:lnTo>
                      <a:pt x="1085" y="585"/>
                    </a:lnTo>
                    <a:lnTo>
                      <a:pt x="1090" y="589"/>
                    </a:lnTo>
                    <a:lnTo>
                      <a:pt x="1092" y="591"/>
                    </a:lnTo>
                    <a:lnTo>
                      <a:pt x="1098" y="591"/>
                    </a:lnTo>
                    <a:lnTo>
                      <a:pt x="1101" y="594"/>
                    </a:lnTo>
                    <a:lnTo>
                      <a:pt x="1105" y="598"/>
                    </a:lnTo>
                    <a:lnTo>
                      <a:pt x="1107" y="601"/>
                    </a:lnTo>
                    <a:lnTo>
                      <a:pt x="1112" y="601"/>
                    </a:lnTo>
                    <a:lnTo>
                      <a:pt x="1117" y="601"/>
                    </a:lnTo>
                    <a:lnTo>
                      <a:pt x="1123" y="603"/>
                    </a:lnTo>
                    <a:lnTo>
                      <a:pt x="1128" y="606"/>
                    </a:lnTo>
                    <a:lnTo>
                      <a:pt x="1135" y="614"/>
                    </a:lnTo>
                    <a:lnTo>
                      <a:pt x="1140" y="620"/>
                    </a:lnTo>
                    <a:lnTo>
                      <a:pt x="1141" y="624"/>
                    </a:lnTo>
                    <a:lnTo>
                      <a:pt x="1142" y="626"/>
                    </a:lnTo>
                    <a:lnTo>
                      <a:pt x="1147" y="625"/>
                    </a:lnTo>
                    <a:lnTo>
                      <a:pt x="1150" y="624"/>
                    </a:lnTo>
                    <a:lnTo>
                      <a:pt x="1152" y="620"/>
                    </a:lnTo>
                    <a:lnTo>
                      <a:pt x="1153" y="616"/>
                    </a:lnTo>
                    <a:lnTo>
                      <a:pt x="1157" y="613"/>
                    </a:lnTo>
                    <a:lnTo>
                      <a:pt x="1161" y="612"/>
                    </a:lnTo>
                    <a:lnTo>
                      <a:pt x="1170" y="612"/>
                    </a:lnTo>
                    <a:lnTo>
                      <a:pt x="1170" y="609"/>
                    </a:lnTo>
                    <a:lnTo>
                      <a:pt x="1171" y="607"/>
                    </a:lnTo>
                    <a:lnTo>
                      <a:pt x="1172" y="603"/>
                    </a:lnTo>
                    <a:lnTo>
                      <a:pt x="1172" y="592"/>
                    </a:lnTo>
                    <a:lnTo>
                      <a:pt x="1172" y="586"/>
                    </a:lnTo>
                    <a:lnTo>
                      <a:pt x="1173" y="584"/>
                    </a:lnTo>
                    <a:lnTo>
                      <a:pt x="1171" y="583"/>
                    </a:lnTo>
                    <a:lnTo>
                      <a:pt x="1168" y="580"/>
                    </a:lnTo>
                    <a:lnTo>
                      <a:pt x="1167" y="579"/>
                    </a:lnTo>
                    <a:lnTo>
                      <a:pt x="1167" y="578"/>
                    </a:lnTo>
                    <a:lnTo>
                      <a:pt x="1170" y="574"/>
                    </a:lnTo>
                    <a:lnTo>
                      <a:pt x="1173" y="574"/>
                    </a:lnTo>
                    <a:lnTo>
                      <a:pt x="1177" y="574"/>
                    </a:lnTo>
                    <a:lnTo>
                      <a:pt x="1182" y="574"/>
                    </a:lnTo>
                    <a:lnTo>
                      <a:pt x="1185" y="572"/>
                    </a:lnTo>
                    <a:lnTo>
                      <a:pt x="1187" y="569"/>
                    </a:lnTo>
                    <a:lnTo>
                      <a:pt x="1188" y="566"/>
                    </a:lnTo>
                    <a:lnTo>
                      <a:pt x="1191" y="566"/>
                    </a:lnTo>
                    <a:lnTo>
                      <a:pt x="1191" y="567"/>
                    </a:lnTo>
                    <a:lnTo>
                      <a:pt x="1192" y="569"/>
                    </a:lnTo>
                    <a:lnTo>
                      <a:pt x="1193" y="572"/>
                    </a:lnTo>
                    <a:lnTo>
                      <a:pt x="1195" y="578"/>
                    </a:lnTo>
                    <a:lnTo>
                      <a:pt x="1196" y="583"/>
                    </a:lnTo>
                    <a:lnTo>
                      <a:pt x="1198" y="585"/>
                    </a:lnTo>
                    <a:lnTo>
                      <a:pt x="1202" y="590"/>
                    </a:lnTo>
                    <a:lnTo>
                      <a:pt x="1203" y="594"/>
                    </a:lnTo>
                    <a:lnTo>
                      <a:pt x="1201" y="596"/>
                    </a:lnTo>
                    <a:lnTo>
                      <a:pt x="1201" y="598"/>
                    </a:lnTo>
                    <a:lnTo>
                      <a:pt x="1192" y="607"/>
                    </a:lnTo>
                    <a:lnTo>
                      <a:pt x="1186" y="614"/>
                    </a:lnTo>
                    <a:lnTo>
                      <a:pt x="1178" y="620"/>
                    </a:lnTo>
                    <a:lnTo>
                      <a:pt x="1175" y="627"/>
                    </a:lnTo>
                    <a:lnTo>
                      <a:pt x="1176" y="635"/>
                    </a:lnTo>
                    <a:lnTo>
                      <a:pt x="1177" y="641"/>
                    </a:lnTo>
                    <a:lnTo>
                      <a:pt x="1180" y="647"/>
                    </a:lnTo>
                    <a:lnTo>
                      <a:pt x="1180" y="655"/>
                    </a:lnTo>
                    <a:lnTo>
                      <a:pt x="1176" y="668"/>
                    </a:lnTo>
                    <a:lnTo>
                      <a:pt x="1175" y="678"/>
                    </a:lnTo>
                    <a:lnTo>
                      <a:pt x="1176" y="690"/>
                    </a:lnTo>
                    <a:lnTo>
                      <a:pt x="1181" y="700"/>
                    </a:lnTo>
                    <a:lnTo>
                      <a:pt x="1186" y="708"/>
                    </a:lnTo>
                    <a:lnTo>
                      <a:pt x="1191" y="719"/>
                    </a:lnTo>
                    <a:lnTo>
                      <a:pt x="1192" y="726"/>
                    </a:lnTo>
                    <a:lnTo>
                      <a:pt x="1197" y="733"/>
                    </a:lnTo>
                    <a:lnTo>
                      <a:pt x="1198" y="749"/>
                    </a:lnTo>
                    <a:lnTo>
                      <a:pt x="1201" y="759"/>
                    </a:lnTo>
                    <a:lnTo>
                      <a:pt x="1213" y="760"/>
                    </a:lnTo>
                    <a:lnTo>
                      <a:pt x="1223" y="763"/>
                    </a:lnTo>
                    <a:lnTo>
                      <a:pt x="1234" y="762"/>
                    </a:lnTo>
                    <a:lnTo>
                      <a:pt x="1244" y="766"/>
                    </a:lnTo>
                    <a:lnTo>
                      <a:pt x="1293" y="724"/>
                    </a:lnTo>
                    <a:lnTo>
                      <a:pt x="1384" y="649"/>
                    </a:lnTo>
                    <a:lnTo>
                      <a:pt x="1382" y="657"/>
                    </a:lnTo>
                    <a:lnTo>
                      <a:pt x="1382" y="663"/>
                    </a:lnTo>
                    <a:lnTo>
                      <a:pt x="1382" y="671"/>
                    </a:lnTo>
                    <a:lnTo>
                      <a:pt x="1384" y="689"/>
                    </a:lnTo>
                    <a:lnTo>
                      <a:pt x="1387" y="698"/>
                    </a:lnTo>
                    <a:lnTo>
                      <a:pt x="1387" y="708"/>
                    </a:lnTo>
                    <a:lnTo>
                      <a:pt x="1389" y="719"/>
                    </a:lnTo>
                    <a:lnTo>
                      <a:pt x="1397" y="731"/>
                    </a:lnTo>
                    <a:lnTo>
                      <a:pt x="1402" y="741"/>
                    </a:lnTo>
                    <a:lnTo>
                      <a:pt x="1403" y="748"/>
                    </a:lnTo>
                    <a:lnTo>
                      <a:pt x="1404" y="751"/>
                    </a:lnTo>
                    <a:lnTo>
                      <a:pt x="1400" y="763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660"/>
              <p:cNvSpPr>
                <a:spLocks/>
              </p:cNvSpPr>
              <p:nvPr/>
            </p:nvSpPr>
            <p:spPr bwMode="auto">
              <a:xfrm>
                <a:off x="1264380" y="3389916"/>
                <a:ext cx="429307" cy="292087"/>
              </a:xfrm>
              <a:custGeom>
                <a:avLst/>
                <a:gdLst>
                  <a:gd name="T0" fmla="*/ 2147483647 w 564"/>
                  <a:gd name="T1" fmla="*/ 2147483647 h 404"/>
                  <a:gd name="T2" fmla="*/ 2147483647 w 564"/>
                  <a:gd name="T3" fmla="*/ 2147483647 h 404"/>
                  <a:gd name="T4" fmla="*/ 2147483647 w 564"/>
                  <a:gd name="T5" fmla="*/ 2147483647 h 404"/>
                  <a:gd name="T6" fmla="*/ 2147483647 w 564"/>
                  <a:gd name="T7" fmla="*/ 2147483647 h 404"/>
                  <a:gd name="T8" fmla="*/ 2147483647 w 564"/>
                  <a:gd name="T9" fmla="*/ 2147483647 h 404"/>
                  <a:gd name="T10" fmla="*/ 2147483647 w 564"/>
                  <a:gd name="T11" fmla="*/ 2147483647 h 404"/>
                  <a:gd name="T12" fmla="*/ 2147483647 w 564"/>
                  <a:gd name="T13" fmla="*/ 2147483647 h 404"/>
                  <a:gd name="T14" fmla="*/ 2147483647 w 564"/>
                  <a:gd name="T15" fmla="*/ 2147483647 h 404"/>
                  <a:gd name="T16" fmla="*/ 2147483647 w 564"/>
                  <a:gd name="T17" fmla="*/ 2147483647 h 404"/>
                  <a:gd name="T18" fmla="*/ 2147483647 w 564"/>
                  <a:gd name="T19" fmla="*/ 2147483647 h 404"/>
                  <a:gd name="T20" fmla="*/ 2147483647 w 564"/>
                  <a:gd name="T21" fmla="*/ 2147483647 h 404"/>
                  <a:gd name="T22" fmla="*/ 2147483647 w 564"/>
                  <a:gd name="T23" fmla="*/ 2147483647 h 404"/>
                  <a:gd name="T24" fmla="*/ 2147483647 w 564"/>
                  <a:gd name="T25" fmla="*/ 2147483647 h 404"/>
                  <a:gd name="T26" fmla="*/ 2147483647 w 564"/>
                  <a:gd name="T27" fmla="*/ 2147483647 h 404"/>
                  <a:gd name="T28" fmla="*/ 2147483647 w 564"/>
                  <a:gd name="T29" fmla="*/ 2147483647 h 404"/>
                  <a:gd name="T30" fmla="*/ 2147483647 w 564"/>
                  <a:gd name="T31" fmla="*/ 2147483647 h 404"/>
                  <a:gd name="T32" fmla="*/ 2147483647 w 564"/>
                  <a:gd name="T33" fmla="*/ 2147483647 h 404"/>
                  <a:gd name="T34" fmla="*/ 2147483647 w 564"/>
                  <a:gd name="T35" fmla="*/ 2147483647 h 404"/>
                  <a:gd name="T36" fmla="*/ 2147483647 w 564"/>
                  <a:gd name="T37" fmla="*/ 2147483647 h 404"/>
                  <a:gd name="T38" fmla="*/ 2147483647 w 564"/>
                  <a:gd name="T39" fmla="*/ 2147483647 h 404"/>
                  <a:gd name="T40" fmla="*/ 2147483647 w 564"/>
                  <a:gd name="T41" fmla="*/ 2147483647 h 404"/>
                  <a:gd name="T42" fmla="*/ 2147483647 w 564"/>
                  <a:gd name="T43" fmla="*/ 2147483647 h 404"/>
                  <a:gd name="T44" fmla="*/ 2147483647 w 564"/>
                  <a:gd name="T45" fmla="*/ 2147483647 h 404"/>
                  <a:gd name="T46" fmla="*/ 2147483647 w 564"/>
                  <a:gd name="T47" fmla="*/ 2147483647 h 404"/>
                  <a:gd name="T48" fmla="*/ 2147483647 w 564"/>
                  <a:gd name="T49" fmla="*/ 2147483647 h 404"/>
                  <a:gd name="T50" fmla="*/ 2147483647 w 564"/>
                  <a:gd name="T51" fmla="*/ 2147483647 h 404"/>
                  <a:gd name="T52" fmla="*/ 2147483647 w 564"/>
                  <a:gd name="T53" fmla="*/ 2147483647 h 404"/>
                  <a:gd name="T54" fmla="*/ 2147483647 w 564"/>
                  <a:gd name="T55" fmla="*/ 2147483647 h 404"/>
                  <a:gd name="T56" fmla="*/ 2147483647 w 564"/>
                  <a:gd name="T57" fmla="*/ 2147483647 h 404"/>
                  <a:gd name="T58" fmla="*/ 2147483647 w 564"/>
                  <a:gd name="T59" fmla="*/ 2147483647 h 404"/>
                  <a:gd name="T60" fmla="*/ 2147483647 w 564"/>
                  <a:gd name="T61" fmla="*/ 2147483647 h 404"/>
                  <a:gd name="T62" fmla="*/ 2147483647 w 564"/>
                  <a:gd name="T63" fmla="*/ 2147483647 h 404"/>
                  <a:gd name="T64" fmla="*/ 2147483647 w 564"/>
                  <a:gd name="T65" fmla="*/ 2147483647 h 404"/>
                  <a:gd name="T66" fmla="*/ 2147483647 w 564"/>
                  <a:gd name="T67" fmla="*/ 2147483647 h 404"/>
                  <a:gd name="T68" fmla="*/ 2147483647 w 564"/>
                  <a:gd name="T69" fmla="*/ 2147483647 h 404"/>
                  <a:gd name="T70" fmla="*/ 2147483647 w 564"/>
                  <a:gd name="T71" fmla="*/ 2147483647 h 404"/>
                  <a:gd name="T72" fmla="*/ 2147483647 w 564"/>
                  <a:gd name="T73" fmla="*/ 2147483647 h 404"/>
                  <a:gd name="T74" fmla="*/ 2147483647 w 564"/>
                  <a:gd name="T75" fmla="*/ 2147483647 h 404"/>
                  <a:gd name="T76" fmla="*/ 2147483647 w 564"/>
                  <a:gd name="T77" fmla="*/ 2147483647 h 404"/>
                  <a:gd name="T78" fmla="*/ 2147483647 w 564"/>
                  <a:gd name="T79" fmla="*/ 2147483647 h 404"/>
                  <a:gd name="T80" fmla="*/ 2147483647 w 564"/>
                  <a:gd name="T81" fmla="*/ 2147483647 h 404"/>
                  <a:gd name="T82" fmla="*/ 2147483647 w 564"/>
                  <a:gd name="T83" fmla="*/ 2147483647 h 404"/>
                  <a:gd name="T84" fmla="*/ 2147483647 w 564"/>
                  <a:gd name="T85" fmla="*/ 2147483647 h 404"/>
                  <a:gd name="T86" fmla="*/ 2147483647 w 564"/>
                  <a:gd name="T87" fmla="*/ 2147483647 h 404"/>
                  <a:gd name="T88" fmla="*/ 2147483647 w 564"/>
                  <a:gd name="T89" fmla="*/ 2147483647 h 404"/>
                  <a:gd name="T90" fmla="*/ 2147483647 w 564"/>
                  <a:gd name="T91" fmla="*/ 2147483647 h 404"/>
                  <a:gd name="T92" fmla="*/ 2147483647 w 564"/>
                  <a:gd name="T93" fmla="*/ 2147483647 h 404"/>
                  <a:gd name="T94" fmla="*/ 2147483647 w 564"/>
                  <a:gd name="T95" fmla="*/ 2147483647 h 404"/>
                  <a:gd name="T96" fmla="*/ 2147483647 w 564"/>
                  <a:gd name="T97" fmla="*/ 2147483647 h 404"/>
                  <a:gd name="T98" fmla="*/ 2147483647 w 564"/>
                  <a:gd name="T99" fmla="*/ 2147483647 h 404"/>
                  <a:gd name="T100" fmla="*/ 2147483647 w 564"/>
                  <a:gd name="T101" fmla="*/ 2147483647 h 404"/>
                  <a:gd name="T102" fmla="*/ 2147483647 w 564"/>
                  <a:gd name="T103" fmla="*/ 2147483647 h 404"/>
                  <a:gd name="T104" fmla="*/ 2147483647 w 564"/>
                  <a:gd name="T105" fmla="*/ 2147483647 h 404"/>
                  <a:gd name="T106" fmla="*/ 2147483647 w 564"/>
                  <a:gd name="T107" fmla="*/ 2147483647 h 404"/>
                  <a:gd name="T108" fmla="*/ 2147483647 w 564"/>
                  <a:gd name="T109" fmla="*/ 2147483647 h 404"/>
                  <a:gd name="T110" fmla="*/ 2147483647 w 564"/>
                  <a:gd name="T111" fmla="*/ 2147483647 h 404"/>
                  <a:gd name="T112" fmla="*/ 2147483647 w 564"/>
                  <a:gd name="T113" fmla="*/ 2147483647 h 404"/>
                  <a:gd name="T114" fmla="*/ 2147483647 w 564"/>
                  <a:gd name="T115" fmla="*/ 2147483647 h 404"/>
                  <a:gd name="T116" fmla="*/ 2147483647 w 564"/>
                  <a:gd name="T117" fmla="*/ 0 h 404"/>
                  <a:gd name="T118" fmla="*/ 2147483647 w 564"/>
                  <a:gd name="T119" fmla="*/ 2147483647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4"/>
                  <a:gd name="T181" fmla="*/ 0 h 404"/>
                  <a:gd name="T182" fmla="*/ 564 w 564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4" h="404">
                    <a:moveTo>
                      <a:pt x="554" y="87"/>
                    </a:moveTo>
                    <a:lnTo>
                      <a:pt x="554" y="88"/>
                    </a:lnTo>
                    <a:lnTo>
                      <a:pt x="560" y="90"/>
                    </a:lnTo>
                    <a:lnTo>
                      <a:pt x="562" y="91"/>
                    </a:lnTo>
                    <a:lnTo>
                      <a:pt x="562" y="94"/>
                    </a:lnTo>
                    <a:lnTo>
                      <a:pt x="556" y="100"/>
                    </a:lnTo>
                    <a:lnTo>
                      <a:pt x="554" y="105"/>
                    </a:lnTo>
                    <a:lnTo>
                      <a:pt x="551" y="108"/>
                    </a:lnTo>
                    <a:lnTo>
                      <a:pt x="549" y="112"/>
                    </a:lnTo>
                    <a:lnTo>
                      <a:pt x="547" y="121"/>
                    </a:lnTo>
                    <a:lnTo>
                      <a:pt x="550" y="131"/>
                    </a:lnTo>
                    <a:lnTo>
                      <a:pt x="551" y="135"/>
                    </a:lnTo>
                    <a:lnTo>
                      <a:pt x="554" y="138"/>
                    </a:lnTo>
                    <a:lnTo>
                      <a:pt x="556" y="140"/>
                    </a:lnTo>
                    <a:lnTo>
                      <a:pt x="556" y="141"/>
                    </a:lnTo>
                    <a:lnTo>
                      <a:pt x="554" y="141"/>
                    </a:lnTo>
                    <a:lnTo>
                      <a:pt x="549" y="139"/>
                    </a:lnTo>
                    <a:lnTo>
                      <a:pt x="547" y="139"/>
                    </a:lnTo>
                    <a:lnTo>
                      <a:pt x="544" y="141"/>
                    </a:lnTo>
                    <a:lnTo>
                      <a:pt x="545" y="145"/>
                    </a:lnTo>
                    <a:lnTo>
                      <a:pt x="549" y="153"/>
                    </a:lnTo>
                    <a:lnTo>
                      <a:pt x="549" y="156"/>
                    </a:lnTo>
                    <a:lnTo>
                      <a:pt x="546" y="157"/>
                    </a:lnTo>
                    <a:lnTo>
                      <a:pt x="542" y="157"/>
                    </a:lnTo>
                    <a:lnTo>
                      <a:pt x="541" y="157"/>
                    </a:lnTo>
                    <a:lnTo>
                      <a:pt x="540" y="159"/>
                    </a:lnTo>
                    <a:lnTo>
                      <a:pt x="542" y="165"/>
                    </a:lnTo>
                    <a:lnTo>
                      <a:pt x="542" y="167"/>
                    </a:lnTo>
                    <a:lnTo>
                      <a:pt x="541" y="171"/>
                    </a:lnTo>
                    <a:lnTo>
                      <a:pt x="537" y="171"/>
                    </a:lnTo>
                    <a:lnTo>
                      <a:pt x="531" y="169"/>
                    </a:lnTo>
                    <a:lnTo>
                      <a:pt x="530" y="170"/>
                    </a:lnTo>
                    <a:lnTo>
                      <a:pt x="531" y="171"/>
                    </a:lnTo>
                    <a:lnTo>
                      <a:pt x="533" y="175"/>
                    </a:lnTo>
                    <a:lnTo>
                      <a:pt x="533" y="177"/>
                    </a:lnTo>
                    <a:lnTo>
                      <a:pt x="530" y="182"/>
                    </a:lnTo>
                    <a:lnTo>
                      <a:pt x="529" y="187"/>
                    </a:lnTo>
                    <a:lnTo>
                      <a:pt x="528" y="192"/>
                    </a:lnTo>
                    <a:lnTo>
                      <a:pt x="520" y="198"/>
                    </a:lnTo>
                    <a:lnTo>
                      <a:pt x="519" y="204"/>
                    </a:lnTo>
                    <a:lnTo>
                      <a:pt x="516" y="203"/>
                    </a:lnTo>
                    <a:lnTo>
                      <a:pt x="513" y="205"/>
                    </a:lnTo>
                    <a:lnTo>
                      <a:pt x="508" y="205"/>
                    </a:lnTo>
                    <a:lnTo>
                      <a:pt x="503" y="200"/>
                    </a:lnTo>
                    <a:lnTo>
                      <a:pt x="495" y="199"/>
                    </a:lnTo>
                    <a:lnTo>
                      <a:pt x="491" y="197"/>
                    </a:lnTo>
                    <a:lnTo>
                      <a:pt x="488" y="198"/>
                    </a:lnTo>
                    <a:lnTo>
                      <a:pt x="484" y="196"/>
                    </a:lnTo>
                    <a:lnTo>
                      <a:pt x="479" y="193"/>
                    </a:lnTo>
                    <a:lnTo>
                      <a:pt x="476" y="193"/>
                    </a:lnTo>
                    <a:lnTo>
                      <a:pt x="471" y="194"/>
                    </a:lnTo>
                    <a:lnTo>
                      <a:pt x="464" y="197"/>
                    </a:lnTo>
                    <a:lnTo>
                      <a:pt x="461" y="200"/>
                    </a:lnTo>
                    <a:lnTo>
                      <a:pt x="456" y="202"/>
                    </a:lnTo>
                    <a:lnTo>
                      <a:pt x="451" y="200"/>
                    </a:lnTo>
                    <a:lnTo>
                      <a:pt x="445" y="196"/>
                    </a:lnTo>
                    <a:lnTo>
                      <a:pt x="440" y="194"/>
                    </a:lnTo>
                    <a:lnTo>
                      <a:pt x="434" y="193"/>
                    </a:lnTo>
                    <a:lnTo>
                      <a:pt x="428" y="196"/>
                    </a:lnTo>
                    <a:lnTo>
                      <a:pt x="423" y="198"/>
                    </a:lnTo>
                    <a:lnTo>
                      <a:pt x="415" y="199"/>
                    </a:lnTo>
                    <a:lnTo>
                      <a:pt x="410" y="203"/>
                    </a:lnTo>
                    <a:lnTo>
                      <a:pt x="404" y="204"/>
                    </a:lnTo>
                    <a:lnTo>
                      <a:pt x="396" y="204"/>
                    </a:lnTo>
                    <a:lnTo>
                      <a:pt x="394" y="206"/>
                    </a:lnTo>
                    <a:lnTo>
                      <a:pt x="389" y="209"/>
                    </a:lnTo>
                    <a:lnTo>
                      <a:pt x="388" y="210"/>
                    </a:lnTo>
                    <a:lnTo>
                      <a:pt x="383" y="209"/>
                    </a:lnTo>
                    <a:lnTo>
                      <a:pt x="379" y="210"/>
                    </a:lnTo>
                    <a:lnTo>
                      <a:pt x="378" y="215"/>
                    </a:lnTo>
                    <a:lnTo>
                      <a:pt x="376" y="216"/>
                    </a:lnTo>
                    <a:lnTo>
                      <a:pt x="375" y="217"/>
                    </a:lnTo>
                    <a:lnTo>
                      <a:pt x="373" y="222"/>
                    </a:lnTo>
                    <a:lnTo>
                      <a:pt x="367" y="227"/>
                    </a:lnTo>
                    <a:lnTo>
                      <a:pt x="364" y="234"/>
                    </a:lnTo>
                    <a:lnTo>
                      <a:pt x="359" y="238"/>
                    </a:lnTo>
                    <a:lnTo>
                      <a:pt x="357" y="240"/>
                    </a:lnTo>
                    <a:lnTo>
                      <a:pt x="357" y="245"/>
                    </a:lnTo>
                    <a:lnTo>
                      <a:pt x="355" y="247"/>
                    </a:lnTo>
                    <a:lnTo>
                      <a:pt x="354" y="252"/>
                    </a:lnTo>
                    <a:lnTo>
                      <a:pt x="354" y="255"/>
                    </a:lnTo>
                    <a:lnTo>
                      <a:pt x="352" y="257"/>
                    </a:lnTo>
                    <a:lnTo>
                      <a:pt x="345" y="257"/>
                    </a:lnTo>
                    <a:lnTo>
                      <a:pt x="339" y="256"/>
                    </a:lnTo>
                    <a:lnTo>
                      <a:pt x="335" y="253"/>
                    </a:lnTo>
                    <a:lnTo>
                      <a:pt x="329" y="252"/>
                    </a:lnTo>
                    <a:lnTo>
                      <a:pt x="327" y="253"/>
                    </a:lnTo>
                    <a:lnTo>
                      <a:pt x="323" y="256"/>
                    </a:lnTo>
                    <a:lnTo>
                      <a:pt x="318" y="255"/>
                    </a:lnTo>
                    <a:lnTo>
                      <a:pt x="315" y="257"/>
                    </a:lnTo>
                    <a:lnTo>
                      <a:pt x="314" y="262"/>
                    </a:lnTo>
                    <a:lnTo>
                      <a:pt x="310" y="263"/>
                    </a:lnTo>
                    <a:lnTo>
                      <a:pt x="309" y="267"/>
                    </a:lnTo>
                    <a:lnTo>
                      <a:pt x="304" y="268"/>
                    </a:lnTo>
                    <a:lnTo>
                      <a:pt x="300" y="270"/>
                    </a:lnTo>
                    <a:lnTo>
                      <a:pt x="295" y="270"/>
                    </a:lnTo>
                    <a:lnTo>
                      <a:pt x="287" y="267"/>
                    </a:lnTo>
                    <a:lnTo>
                      <a:pt x="279" y="265"/>
                    </a:lnTo>
                    <a:lnTo>
                      <a:pt x="274" y="268"/>
                    </a:lnTo>
                    <a:lnTo>
                      <a:pt x="272" y="274"/>
                    </a:lnTo>
                    <a:lnTo>
                      <a:pt x="265" y="280"/>
                    </a:lnTo>
                    <a:lnTo>
                      <a:pt x="254" y="286"/>
                    </a:lnTo>
                    <a:lnTo>
                      <a:pt x="253" y="287"/>
                    </a:lnTo>
                    <a:lnTo>
                      <a:pt x="252" y="293"/>
                    </a:lnTo>
                    <a:lnTo>
                      <a:pt x="252" y="300"/>
                    </a:lnTo>
                    <a:lnTo>
                      <a:pt x="254" y="303"/>
                    </a:lnTo>
                    <a:lnTo>
                      <a:pt x="260" y="304"/>
                    </a:lnTo>
                    <a:lnTo>
                      <a:pt x="262" y="308"/>
                    </a:lnTo>
                    <a:lnTo>
                      <a:pt x="263" y="310"/>
                    </a:lnTo>
                    <a:lnTo>
                      <a:pt x="260" y="327"/>
                    </a:lnTo>
                    <a:lnTo>
                      <a:pt x="255" y="335"/>
                    </a:lnTo>
                    <a:lnTo>
                      <a:pt x="252" y="340"/>
                    </a:lnTo>
                    <a:lnTo>
                      <a:pt x="249" y="346"/>
                    </a:lnTo>
                    <a:lnTo>
                      <a:pt x="250" y="353"/>
                    </a:lnTo>
                    <a:lnTo>
                      <a:pt x="253" y="359"/>
                    </a:lnTo>
                    <a:lnTo>
                      <a:pt x="255" y="363"/>
                    </a:lnTo>
                    <a:lnTo>
                      <a:pt x="260" y="368"/>
                    </a:lnTo>
                    <a:lnTo>
                      <a:pt x="263" y="370"/>
                    </a:lnTo>
                    <a:lnTo>
                      <a:pt x="262" y="379"/>
                    </a:lnTo>
                    <a:lnTo>
                      <a:pt x="258" y="385"/>
                    </a:lnTo>
                    <a:lnTo>
                      <a:pt x="249" y="392"/>
                    </a:lnTo>
                    <a:lnTo>
                      <a:pt x="244" y="399"/>
                    </a:lnTo>
                    <a:lnTo>
                      <a:pt x="242" y="404"/>
                    </a:lnTo>
                    <a:lnTo>
                      <a:pt x="230" y="397"/>
                    </a:lnTo>
                    <a:lnTo>
                      <a:pt x="218" y="387"/>
                    </a:lnTo>
                    <a:lnTo>
                      <a:pt x="207" y="379"/>
                    </a:lnTo>
                    <a:lnTo>
                      <a:pt x="198" y="367"/>
                    </a:lnTo>
                    <a:lnTo>
                      <a:pt x="196" y="359"/>
                    </a:lnTo>
                    <a:lnTo>
                      <a:pt x="192" y="357"/>
                    </a:lnTo>
                    <a:lnTo>
                      <a:pt x="186" y="356"/>
                    </a:lnTo>
                    <a:lnTo>
                      <a:pt x="173" y="355"/>
                    </a:lnTo>
                    <a:lnTo>
                      <a:pt x="171" y="356"/>
                    </a:lnTo>
                    <a:lnTo>
                      <a:pt x="168" y="355"/>
                    </a:lnTo>
                    <a:lnTo>
                      <a:pt x="166" y="351"/>
                    </a:lnTo>
                    <a:lnTo>
                      <a:pt x="161" y="351"/>
                    </a:lnTo>
                    <a:lnTo>
                      <a:pt x="154" y="352"/>
                    </a:lnTo>
                    <a:lnTo>
                      <a:pt x="148" y="353"/>
                    </a:lnTo>
                    <a:lnTo>
                      <a:pt x="146" y="353"/>
                    </a:lnTo>
                    <a:lnTo>
                      <a:pt x="144" y="352"/>
                    </a:lnTo>
                    <a:lnTo>
                      <a:pt x="141" y="351"/>
                    </a:lnTo>
                    <a:lnTo>
                      <a:pt x="134" y="351"/>
                    </a:lnTo>
                    <a:lnTo>
                      <a:pt x="133" y="350"/>
                    </a:lnTo>
                    <a:lnTo>
                      <a:pt x="134" y="346"/>
                    </a:lnTo>
                    <a:lnTo>
                      <a:pt x="133" y="339"/>
                    </a:lnTo>
                    <a:lnTo>
                      <a:pt x="133" y="338"/>
                    </a:lnTo>
                    <a:lnTo>
                      <a:pt x="133" y="336"/>
                    </a:lnTo>
                    <a:lnTo>
                      <a:pt x="131" y="334"/>
                    </a:lnTo>
                    <a:lnTo>
                      <a:pt x="127" y="334"/>
                    </a:lnTo>
                    <a:lnTo>
                      <a:pt x="123" y="334"/>
                    </a:lnTo>
                    <a:lnTo>
                      <a:pt x="123" y="338"/>
                    </a:lnTo>
                    <a:lnTo>
                      <a:pt x="122" y="340"/>
                    </a:lnTo>
                    <a:lnTo>
                      <a:pt x="119" y="341"/>
                    </a:lnTo>
                    <a:lnTo>
                      <a:pt x="112" y="346"/>
                    </a:lnTo>
                    <a:lnTo>
                      <a:pt x="109" y="347"/>
                    </a:lnTo>
                    <a:lnTo>
                      <a:pt x="103" y="347"/>
                    </a:lnTo>
                    <a:lnTo>
                      <a:pt x="101" y="347"/>
                    </a:lnTo>
                    <a:lnTo>
                      <a:pt x="96" y="345"/>
                    </a:lnTo>
                    <a:lnTo>
                      <a:pt x="92" y="342"/>
                    </a:lnTo>
                    <a:lnTo>
                      <a:pt x="91" y="341"/>
                    </a:lnTo>
                    <a:lnTo>
                      <a:pt x="89" y="334"/>
                    </a:lnTo>
                    <a:lnTo>
                      <a:pt x="87" y="332"/>
                    </a:lnTo>
                    <a:lnTo>
                      <a:pt x="87" y="329"/>
                    </a:lnTo>
                    <a:lnTo>
                      <a:pt x="87" y="326"/>
                    </a:lnTo>
                    <a:lnTo>
                      <a:pt x="81" y="316"/>
                    </a:lnTo>
                    <a:lnTo>
                      <a:pt x="76" y="305"/>
                    </a:lnTo>
                    <a:lnTo>
                      <a:pt x="73" y="309"/>
                    </a:lnTo>
                    <a:lnTo>
                      <a:pt x="72" y="314"/>
                    </a:lnTo>
                    <a:lnTo>
                      <a:pt x="69" y="314"/>
                    </a:lnTo>
                    <a:lnTo>
                      <a:pt x="67" y="317"/>
                    </a:lnTo>
                    <a:lnTo>
                      <a:pt x="68" y="320"/>
                    </a:lnTo>
                    <a:lnTo>
                      <a:pt x="67" y="321"/>
                    </a:lnTo>
                    <a:lnTo>
                      <a:pt x="64" y="320"/>
                    </a:lnTo>
                    <a:lnTo>
                      <a:pt x="63" y="323"/>
                    </a:lnTo>
                    <a:lnTo>
                      <a:pt x="62" y="326"/>
                    </a:lnTo>
                    <a:lnTo>
                      <a:pt x="62" y="328"/>
                    </a:lnTo>
                    <a:lnTo>
                      <a:pt x="61" y="330"/>
                    </a:lnTo>
                    <a:lnTo>
                      <a:pt x="59" y="332"/>
                    </a:lnTo>
                    <a:lnTo>
                      <a:pt x="59" y="334"/>
                    </a:lnTo>
                    <a:lnTo>
                      <a:pt x="58" y="338"/>
                    </a:lnTo>
                    <a:lnTo>
                      <a:pt x="59" y="341"/>
                    </a:lnTo>
                    <a:lnTo>
                      <a:pt x="62" y="344"/>
                    </a:lnTo>
                    <a:lnTo>
                      <a:pt x="59" y="347"/>
                    </a:lnTo>
                    <a:lnTo>
                      <a:pt x="58" y="350"/>
                    </a:lnTo>
                    <a:lnTo>
                      <a:pt x="56" y="350"/>
                    </a:lnTo>
                    <a:lnTo>
                      <a:pt x="52" y="355"/>
                    </a:lnTo>
                    <a:lnTo>
                      <a:pt x="51" y="358"/>
                    </a:lnTo>
                    <a:lnTo>
                      <a:pt x="46" y="357"/>
                    </a:lnTo>
                    <a:lnTo>
                      <a:pt x="43" y="355"/>
                    </a:lnTo>
                    <a:lnTo>
                      <a:pt x="40" y="355"/>
                    </a:lnTo>
                    <a:lnTo>
                      <a:pt x="35" y="352"/>
                    </a:lnTo>
                    <a:lnTo>
                      <a:pt x="27" y="352"/>
                    </a:lnTo>
                    <a:lnTo>
                      <a:pt x="26" y="351"/>
                    </a:lnTo>
                    <a:lnTo>
                      <a:pt x="27" y="350"/>
                    </a:lnTo>
                    <a:lnTo>
                      <a:pt x="27" y="348"/>
                    </a:lnTo>
                    <a:lnTo>
                      <a:pt x="23" y="345"/>
                    </a:lnTo>
                    <a:lnTo>
                      <a:pt x="23" y="344"/>
                    </a:lnTo>
                    <a:lnTo>
                      <a:pt x="21" y="344"/>
                    </a:lnTo>
                    <a:lnTo>
                      <a:pt x="18" y="341"/>
                    </a:lnTo>
                    <a:lnTo>
                      <a:pt x="16" y="340"/>
                    </a:lnTo>
                    <a:lnTo>
                      <a:pt x="16" y="339"/>
                    </a:lnTo>
                    <a:lnTo>
                      <a:pt x="13" y="334"/>
                    </a:lnTo>
                    <a:lnTo>
                      <a:pt x="11" y="327"/>
                    </a:lnTo>
                    <a:lnTo>
                      <a:pt x="10" y="321"/>
                    </a:lnTo>
                    <a:lnTo>
                      <a:pt x="10" y="316"/>
                    </a:lnTo>
                    <a:lnTo>
                      <a:pt x="10" y="314"/>
                    </a:lnTo>
                    <a:lnTo>
                      <a:pt x="3" y="309"/>
                    </a:lnTo>
                    <a:lnTo>
                      <a:pt x="2" y="305"/>
                    </a:lnTo>
                    <a:lnTo>
                      <a:pt x="2" y="300"/>
                    </a:lnTo>
                    <a:lnTo>
                      <a:pt x="1" y="296"/>
                    </a:lnTo>
                    <a:lnTo>
                      <a:pt x="0" y="293"/>
                    </a:lnTo>
                    <a:lnTo>
                      <a:pt x="2" y="291"/>
                    </a:lnTo>
                    <a:lnTo>
                      <a:pt x="7" y="289"/>
                    </a:lnTo>
                    <a:lnTo>
                      <a:pt x="10" y="287"/>
                    </a:lnTo>
                    <a:lnTo>
                      <a:pt x="11" y="280"/>
                    </a:lnTo>
                    <a:lnTo>
                      <a:pt x="15" y="275"/>
                    </a:lnTo>
                    <a:lnTo>
                      <a:pt x="17" y="273"/>
                    </a:lnTo>
                    <a:lnTo>
                      <a:pt x="21" y="274"/>
                    </a:lnTo>
                    <a:lnTo>
                      <a:pt x="25" y="273"/>
                    </a:lnTo>
                    <a:lnTo>
                      <a:pt x="28" y="274"/>
                    </a:lnTo>
                    <a:lnTo>
                      <a:pt x="31" y="276"/>
                    </a:lnTo>
                    <a:lnTo>
                      <a:pt x="35" y="282"/>
                    </a:lnTo>
                    <a:lnTo>
                      <a:pt x="36" y="282"/>
                    </a:lnTo>
                    <a:lnTo>
                      <a:pt x="37" y="282"/>
                    </a:lnTo>
                    <a:lnTo>
                      <a:pt x="37" y="281"/>
                    </a:lnTo>
                    <a:lnTo>
                      <a:pt x="36" y="280"/>
                    </a:lnTo>
                    <a:lnTo>
                      <a:pt x="36" y="277"/>
                    </a:lnTo>
                    <a:lnTo>
                      <a:pt x="37" y="277"/>
                    </a:lnTo>
                    <a:lnTo>
                      <a:pt x="40" y="275"/>
                    </a:lnTo>
                    <a:lnTo>
                      <a:pt x="38" y="271"/>
                    </a:lnTo>
                    <a:lnTo>
                      <a:pt x="40" y="269"/>
                    </a:lnTo>
                    <a:lnTo>
                      <a:pt x="42" y="267"/>
                    </a:lnTo>
                    <a:lnTo>
                      <a:pt x="42" y="264"/>
                    </a:lnTo>
                    <a:lnTo>
                      <a:pt x="41" y="262"/>
                    </a:lnTo>
                    <a:lnTo>
                      <a:pt x="43" y="259"/>
                    </a:lnTo>
                    <a:lnTo>
                      <a:pt x="46" y="253"/>
                    </a:lnTo>
                    <a:lnTo>
                      <a:pt x="47" y="252"/>
                    </a:lnTo>
                    <a:lnTo>
                      <a:pt x="48" y="249"/>
                    </a:lnTo>
                    <a:lnTo>
                      <a:pt x="48" y="247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3" y="241"/>
                    </a:lnTo>
                    <a:lnTo>
                      <a:pt x="53" y="239"/>
                    </a:lnTo>
                    <a:lnTo>
                      <a:pt x="52" y="239"/>
                    </a:lnTo>
                    <a:lnTo>
                      <a:pt x="52" y="238"/>
                    </a:lnTo>
                    <a:lnTo>
                      <a:pt x="53" y="233"/>
                    </a:lnTo>
                    <a:lnTo>
                      <a:pt x="53" y="229"/>
                    </a:lnTo>
                    <a:lnTo>
                      <a:pt x="52" y="227"/>
                    </a:lnTo>
                    <a:lnTo>
                      <a:pt x="52" y="226"/>
                    </a:lnTo>
                    <a:lnTo>
                      <a:pt x="51" y="227"/>
                    </a:lnTo>
                    <a:lnTo>
                      <a:pt x="48" y="228"/>
                    </a:lnTo>
                    <a:lnTo>
                      <a:pt x="46" y="228"/>
                    </a:lnTo>
                    <a:lnTo>
                      <a:pt x="45" y="226"/>
                    </a:lnTo>
                    <a:lnTo>
                      <a:pt x="42" y="218"/>
                    </a:lnTo>
                    <a:lnTo>
                      <a:pt x="42" y="212"/>
                    </a:lnTo>
                    <a:lnTo>
                      <a:pt x="42" y="211"/>
                    </a:lnTo>
                    <a:lnTo>
                      <a:pt x="47" y="212"/>
                    </a:lnTo>
                    <a:lnTo>
                      <a:pt x="48" y="211"/>
                    </a:lnTo>
                    <a:lnTo>
                      <a:pt x="51" y="209"/>
                    </a:lnTo>
                    <a:lnTo>
                      <a:pt x="52" y="208"/>
                    </a:lnTo>
                    <a:lnTo>
                      <a:pt x="55" y="208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9" y="203"/>
                    </a:lnTo>
                    <a:lnTo>
                      <a:pt x="63" y="206"/>
                    </a:lnTo>
                    <a:lnTo>
                      <a:pt x="64" y="210"/>
                    </a:lnTo>
                    <a:lnTo>
                      <a:pt x="71" y="210"/>
                    </a:lnTo>
                    <a:lnTo>
                      <a:pt x="73" y="208"/>
                    </a:lnTo>
                    <a:lnTo>
                      <a:pt x="76" y="205"/>
                    </a:lnTo>
                    <a:lnTo>
                      <a:pt x="78" y="209"/>
                    </a:lnTo>
                    <a:lnTo>
                      <a:pt x="83" y="212"/>
                    </a:lnTo>
                    <a:lnTo>
                      <a:pt x="91" y="215"/>
                    </a:lnTo>
                    <a:lnTo>
                      <a:pt x="94" y="216"/>
                    </a:lnTo>
                    <a:lnTo>
                      <a:pt x="99" y="216"/>
                    </a:lnTo>
                    <a:lnTo>
                      <a:pt x="104" y="217"/>
                    </a:lnTo>
                    <a:lnTo>
                      <a:pt x="113" y="214"/>
                    </a:lnTo>
                    <a:lnTo>
                      <a:pt x="113" y="210"/>
                    </a:lnTo>
                    <a:lnTo>
                      <a:pt x="116" y="203"/>
                    </a:lnTo>
                    <a:lnTo>
                      <a:pt x="118" y="200"/>
                    </a:lnTo>
                    <a:lnTo>
                      <a:pt x="121" y="197"/>
                    </a:lnTo>
                    <a:lnTo>
                      <a:pt x="121" y="194"/>
                    </a:lnTo>
                    <a:lnTo>
                      <a:pt x="116" y="192"/>
                    </a:lnTo>
                    <a:lnTo>
                      <a:pt x="113" y="187"/>
                    </a:lnTo>
                    <a:lnTo>
                      <a:pt x="114" y="185"/>
                    </a:lnTo>
                    <a:lnTo>
                      <a:pt x="117" y="181"/>
                    </a:lnTo>
                    <a:lnTo>
                      <a:pt x="111" y="180"/>
                    </a:lnTo>
                    <a:lnTo>
                      <a:pt x="103" y="174"/>
                    </a:lnTo>
                    <a:lnTo>
                      <a:pt x="97" y="167"/>
                    </a:lnTo>
                    <a:lnTo>
                      <a:pt x="93" y="163"/>
                    </a:lnTo>
                    <a:lnTo>
                      <a:pt x="87" y="161"/>
                    </a:lnTo>
                    <a:lnTo>
                      <a:pt x="83" y="161"/>
                    </a:lnTo>
                    <a:lnTo>
                      <a:pt x="81" y="167"/>
                    </a:lnTo>
                    <a:lnTo>
                      <a:pt x="77" y="167"/>
                    </a:lnTo>
                    <a:lnTo>
                      <a:pt x="69" y="167"/>
                    </a:lnTo>
                    <a:lnTo>
                      <a:pt x="67" y="167"/>
                    </a:lnTo>
                    <a:lnTo>
                      <a:pt x="66" y="170"/>
                    </a:lnTo>
                    <a:lnTo>
                      <a:pt x="58" y="174"/>
                    </a:lnTo>
                    <a:lnTo>
                      <a:pt x="55" y="175"/>
                    </a:lnTo>
                    <a:lnTo>
                      <a:pt x="42" y="175"/>
                    </a:lnTo>
                    <a:lnTo>
                      <a:pt x="41" y="175"/>
                    </a:lnTo>
                    <a:lnTo>
                      <a:pt x="37" y="177"/>
                    </a:lnTo>
                    <a:lnTo>
                      <a:pt x="37" y="176"/>
                    </a:lnTo>
                    <a:lnTo>
                      <a:pt x="36" y="173"/>
                    </a:lnTo>
                    <a:lnTo>
                      <a:pt x="32" y="170"/>
                    </a:lnTo>
                    <a:lnTo>
                      <a:pt x="27" y="170"/>
                    </a:lnTo>
                    <a:lnTo>
                      <a:pt x="27" y="167"/>
                    </a:lnTo>
                    <a:lnTo>
                      <a:pt x="28" y="159"/>
                    </a:lnTo>
                    <a:lnTo>
                      <a:pt x="28" y="151"/>
                    </a:lnTo>
                    <a:lnTo>
                      <a:pt x="27" y="147"/>
                    </a:lnTo>
                    <a:lnTo>
                      <a:pt x="28" y="141"/>
                    </a:lnTo>
                    <a:lnTo>
                      <a:pt x="30" y="139"/>
                    </a:lnTo>
                    <a:lnTo>
                      <a:pt x="28" y="135"/>
                    </a:lnTo>
                    <a:lnTo>
                      <a:pt x="31" y="133"/>
                    </a:lnTo>
                    <a:lnTo>
                      <a:pt x="28" y="131"/>
                    </a:lnTo>
                    <a:lnTo>
                      <a:pt x="30" y="128"/>
                    </a:lnTo>
                    <a:lnTo>
                      <a:pt x="30" y="123"/>
                    </a:lnTo>
                    <a:lnTo>
                      <a:pt x="28" y="121"/>
                    </a:lnTo>
                    <a:lnTo>
                      <a:pt x="28" y="120"/>
                    </a:lnTo>
                    <a:lnTo>
                      <a:pt x="37" y="118"/>
                    </a:lnTo>
                    <a:lnTo>
                      <a:pt x="42" y="116"/>
                    </a:lnTo>
                    <a:lnTo>
                      <a:pt x="50" y="114"/>
                    </a:lnTo>
                    <a:lnTo>
                      <a:pt x="55" y="108"/>
                    </a:lnTo>
                    <a:lnTo>
                      <a:pt x="59" y="102"/>
                    </a:lnTo>
                    <a:lnTo>
                      <a:pt x="64" y="98"/>
                    </a:lnTo>
                    <a:lnTo>
                      <a:pt x="72" y="96"/>
                    </a:lnTo>
                    <a:lnTo>
                      <a:pt x="78" y="94"/>
                    </a:lnTo>
                    <a:lnTo>
                      <a:pt x="82" y="91"/>
                    </a:lnTo>
                    <a:lnTo>
                      <a:pt x="86" y="91"/>
                    </a:lnTo>
                    <a:lnTo>
                      <a:pt x="93" y="94"/>
                    </a:lnTo>
                    <a:lnTo>
                      <a:pt x="97" y="99"/>
                    </a:lnTo>
                    <a:lnTo>
                      <a:pt x="103" y="103"/>
                    </a:lnTo>
                    <a:lnTo>
                      <a:pt x="108" y="105"/>
                    </a:lnTo>
                    <a:lnTo>
                      <a:pt x="111" y="104"/>
                    </a:lnTo>
                    <a:lnTo>
                      <a:pt x="116" y="106"/>
                    </a:lnTo>
                    <a:lnTo>
                      <a:pt x="118" y="103"/>
                    </a:lnTo>
                    <a:lnTo>
                      <a:pt x="123" y="103"/>
                    </a:lnTo>
                    <a:lnTo>
                      <a:pt x="126" y="104"/>
                    </a:lnTo>
                    <a:lnTo>
                      <a:pt x="129" y="105"/>
                    </a:lnTo>
                    <a:lnTo>
                      <a:pt x="132" y="104"/>
                    </a:lnTo>
                    <a:lnTo>
                      <a:pt x="134" y="104"/>
                    </a:lnTo>
                    <a:lnTo>
                      <a:pt x="137" y="104"/>
                    </a:lnTo>
                    <a:lnTo>
                      <a:pt x="143" y="108"/>
                    </a:lnTo>
                    <a:lnTo>
                      <a:pt x="146" y="109"/>
                    </a:lnTo>
                    <a:lnTo>
                      <a:pt x="151" y="109"/>
                    </a:lnTo>
                    <a:lnTo>
                      <a:pt x="153" y="109"/>
                    </a:lnTo>
                    <a:lnTo>
                      <a:pt x="154" y="106"/>
                    </a:lnTo>
                    <a:lnTo>
                      <a:pt x="156" y="102"/>
                    </a:lnTo>
                    <a:lnTo>
                      <a:pt x="153" y="99"/>
                    </a:lnTo>
                    <a:lnTo>
                      <a:pt x="153" y="98"/>
                    </a:lnTo>
                    <a:lnTo>
                      <a:pt x="151" y="94"/>
                    </a:lnTo>
                    <a:lnTo>
                      <a:pt x="149" y="88"/>
                    </a:lnTo>
                    <a:lnTo>
                      <a:pt x="148" y="79"/>
                    </a:lnTo>
                    <a:lnTo>
                      <a:pt x="147" y="67"/>
                    </a:lnTo>
                    <a:lnTo>
                      <a:pt x="146" y="62"/>
                    </a:lnTo>
                    <a:lnTo>
                      <a:pt x="144" y="57"/>
                    </a:lnTo>
                    <a:lnTo>
                      <a:pt x="146" y="53"/>
                    </a:lnTo>
                    <a:lnTo>
                      <a:pt x="153" y="49"/>
                    </a:lnTo>
                    <a:lnTo>
                      <a:pt x="152" y="47"/>
                    </a:lnTo>
                    <a:lnTo>
                      <a:pt x="148" y="47"/>
                    </a:lnTo>
                    <a:lnTo>
                      <a:pt x="146" y="47"/>
                    </a:lnTo>
                    <a:lnTo>
                      <a:pt x="142" y="45"/>
                    </a:lnTo>
                    <a:lnTo>
                      <a:pt x="141" y="43"/>
                    </a:lnTo>
                    <a:lnTo>
                      <a:pt x="141" y="34"/>
                    </a:lnTo>
                    <a:lnTo>
                      <a:pt x="139" y="22"/>
                    </a:lnTo>
                    <a:lnTo>
                      <a:pt x="137" y="16"/>
                    </a:lnTo>
                    <a:lnTo>
                      <a:pt x="148" y="20"/>
                    </a:lnTo>
                    <a:lnTo>
                      <a:pt x="153" y="22"/>
                    </a:lnTo>
                    <a:lnTo>
                      <a:pt x="156" y="23"/>
                    </a:lnTo>
                    <a:lnTo>
                      <a:pt x="161" y="22"/>
                    </a:lnTo>
                    <a:lnTo>
                      <a:pt x="167" y="25"/>
                    </a:lnTo>
                    <a:lnTo>
                      <a:pt x="168" y="27"/>
                    </a:lnTo>
                    <a:lnTo>
                      <a:pt x="168" y="31"/>
                    </a:lnTo>
                    <a:lnTo>
                      <a:pt x="169" y="34"/>
                    </a:lnTo>
                    <a:lnTo>
                      <a:pt x="169" y="37"/>
                    </a:lnTo>
                    <a:lnTo>
                      <a:pt x="171" y="35"/>
                    </a:lnTo>
                    <a:lnTo>
                      <a:pt x="173" y="34"/>
                    </a:lnTo>
                    <a:lnTo>
                      <a:pt x="176" y="35"/>
                    </a:lnTo>
                    <a:lnTo>
                      <a:pt x="177" y="35"/>
                    </a:lnTo>
                    <a:lnTo>
                      <a:pt x="181" y="39"/>
                    </a:lnTo>
                    <a:lnTo>
                      <a:pt x="184" y="40"/>
                    </a:lnTo>
                    <a:lnTo>
                      <a:pt x="191" y="43"/>
                    </a:lnTo>
                    <a:lnTo>
                      <a:pt x="192" y="45"/>
                    </a:lnTo>
                    <a:lnTo>
                      <a:pt x="196" y="46"/>
                    </a:lnTo>
                    <a:lnTo>
                      <a:pt x="199" y="45"/>
                    </a:lnTo>
                    <a:lnTo>
                      <a:pt x="202" y="44"/>
                    </a:lnTo>
                    <a:lnTo>
                      <a:pt x="204" y="40"/>
                    </a:lnTo>
                    <a:lnTo>
                      <a:pt x="208" y="39"/>
                    </a:lnTo>
                    <a:lnTo>
                      <a:pt x="213" y="37"/>
                    </a:lnTo>
                    <a:lnTo>
                      <a:pt x="216" y="35"/>
                    </a:lnTo>
                    <a:lnTo>
                      <a:pt x="222" y="35"/>
                    </a:lnTo>
                    <a:lnTo>
                      <a:pt x="224" y="37"/>
                    </a:lnTo>
                    <a:lnTo>
                      <a:pt x="227" y="39"/>
                    </a:lnTo>
                    <a:lnTo>
                      <a:pt x="232" y="41"/>
                    </a:lnTo>
                    <a:lnTo>
                      <a:pt x="238" y="43"/>
                    </a:lnTo>
                    <a:lnTo>
                      <a:pt x="240" y="47"/>
                    </a:lnTo>
                    <a:lnTo>
                      <a:pt x="243" y="50"/>
                    </a:lnTo>
                    <a:lnTo>
                      <a:pt x="243" y="55"/>
                    </a:lnTo>
                    <a:lnTo>
                      <a:pt x="243" y="61"/>
                    </a:lnTo>
                    <a:lnTo>
                      <a:pt x="239" y="63"/>
                    </a:lnTo>
                    <a:lnTo>
                      <a:pt x="237" y="64"/>
                    </a:lnTo>
                    <a:lnTo>
                      <a:pt x="238" y="67"/>
                    </a:lnTo>
                    <a:lnTo>
                      <a:pt x="239" y="70"/>
                    </a:lnTo>
                    <a:lnTo>
                      <a:pt x="242" y="71"/>
                    </a:lnTo>
                    <a:lnTo>
                      <a:pt x="244" y="73"/>
                    </a:lnTo>
                    <a:lnTo>
                      <a:pt x="249" y="74"/>
                    </a:lnTo>
                    <a:lnTo>
                      <a:pt x="253" y="73"/>
                    </a:lnTo>
                    <a:lnTo>
                      <a:pt x="254" y="74"/>
                    </a:lnTo>
                    <a:lnTo>
                      <a:pt x="254" y="76"/>
                    </a:lnTo>
                    <a:lnTo>
                      <a:pt x="254" y="79"/>
                    </a:lnTo>
                    <a:lnTo>
                      <a:pt x="253" y="81"/>
                    </a:lnTo>
                    <a:lnTo>
                      <a:pt x="255" y="81"/>
                    </a:lnTo>
                    <a:lnTo>
                      <a:pt x="257" y="87"/>
                    </a:lnTo>
                    <a:lnTo>
                      <a:pt x="259" y="90"/>
                    </a:lnTo>
                    <a:lnTo>
                      <a:pt x="260" y="94"/>
                    </a:lnTo>
                    <a:lnTo>
                      <a:pt x="260" y="96"/>
                    </a:lnTo>
                    <a:lnTo>
                      <a:pt x="259" y="96"/>
                    </a:lnTo>
                    <a:lnTo>
                      <a:pt x="259" y="99"/>
                    </a:lnTo>
                    <a:lnTo>
                      <a:pt x="260" y="99"/>
                    </a:lnTo>
                    <a:lnTo>
                      <a:pt x="260" y="102"/>
                    </a:lnTo>
                    <a:lnTo>
                      <a:pt x="260" y="106"/>
                    </a:lnTo>
                    <a:lnTo>
                      <a:pt x="263" y="109"/>
                    </a:lnTo>
                    <a:lnTo>
                      <a:pt x="265" y="109"/>
                    </a:lnTo>
                    <a:lnTo>
                      <a:pt x="268" y="114"/>
                    </a:lnTo>
                    <a:lnTo>
                      <a:pt x="265" y="117"/>
                    </a:lnTo>
                    <a:lnTo>
                      <a:pt x="265" y="122"/>
                    </a:lnTo>
                    <a:lnTo>
                      <a:pt x="265" y="124"/>
                    </a:lnTo>
                    <a:lnTo>
                      <a:pt x="265" y="127"/>
                    </a:lnTo>
                    <a:lnTo>
                      <a:pt x="265" y="131"/>
                    </a:lnTo>
                    <a:lnTo>
                      <a:pt x="264" y="133"/>
                    </a:lnTo>
                    <a:lnTo>
                      <a:pt x="267" y="133"/>
                    </a:lnTo>
                    <a:lnTo>
                      <a:pt x="273" y="131"/>
                    </a:lnTo>
                    <a:lnTo>
                      <a:pt x="279" y="129"/>
                    </a:lnTo>
                    <a:lnTo>
                      <a:pt x="280" y="137"/>
                    </a:lnTo>
                    <a:lnTo>
                      <a:pt x="284" y="141"/>
                    </a:lnTo>
                    <a:lnTo>
                      <a:pt x="284" y="145"/>
                    </a:lnTo>
                    <a:lnTo>
                      <a:pt x="283" y="147"/>
                    </a:lnTo>
                    <a:lnTo>
                      <a:pt x="289" y="139"/>
                    </a:lnTo>
                    <a:lnTo>
                      <a:pt x="290" y="135"/>
                    </a:lnTo>
                    <a:lnTo>
                      <a:pt x="294" y="133"/>
                    </a:lnTo>
                    <a:lnTo>
                      <a:pt x="298" y="129"/>
                    </a:lnTo>
                    <a:lnTo>
                      <a:pt x="300" y="127"/>
                    </a:lnTo>
                    <a:lnTo>
                      <a:pt x="303" y="122"/>
                    </a:lnTo>
                    <a:lnTo>
                      <a:pt x="305" y="121"/>
                    </a:lnTo>
                    <a:lnTo>
                      <a:pt x="309" y="116"/>
                    </a:lnTo>
                    <a:lnTo>
                      <a:pt x="314" y="115"/>
                    </a:lnTo>
                    <a:lnTo>
                      <a:pt x="317" y="111"/>
                    </a:lnTo>
                    <a:lnTo>
                      <a:pt x="322" y="109"/>
                    </a:lnTo>
                    <a:lnTo>
                      <a:pt x="330" y="106"/>
                    </a:lnTo>
                    <a:lnTo>
                      <a:pt x="337" y="105"/>
                    </a:lnTo>
                    <a:lnTo>
                      <a:pt x="343" y="105"/>
                    </a:lnTo>
                    <a:lnTo>
                      <a:pt x="344" y="106"/>
                    </a:lnTo>
                    <a:lnTo>
                      <a:pt x="347" y="102"/>
                    </a:lnTo>
                    <a:lnTo>
                      <a:pt x="347" y="97"/>
                    </a:lnTo>
                    <a:lnTo>
                      <a:pt x="349" y="93"/>
                    </a:lnTo>
                    <a:lnTo>
                      <a:pt x="350" y="93"/>
                    </a:lnTo>
                    <a:lnTo>
                      <a:pt x="354" y="88"/>
                    </a:lnTo>
                    <a:lnTo>
                      <a:pt x="363" y="84"/>
                    </a:lnTo>
                    <a:lnTo>
                      <a:pt x="365" y="82"/>
                    </a:lnTo>
                    <a:lnTo>
                      <a:pt x="365" y="76"/>
                    </a:lnTo>
                    <a:lnTo>
                      <a:pt x="365" y="75"/>
                    </a:lnTo>
                    <a:lnTo>
                      <a:pt x="363" y="73"/>
                    </a:lnTo>
                    <a:lnTo>
                      <a:pt x="364" y="70"/>
                    </a:lnTo>
                    <a:lnTo>
                      <a:pt x="364" y="64"/>
                    </a:lnTo>
                    <a:lnTo>
                      <a:pt x="362" y="59"/>
                    </a:lnTo>
                    <a:lnTo>
                      <a:pt x="362" y="57"/>
                    </a:lnTo>
                    <a:lnTo>
                      <a:pt x="363" y="55"/>
                    </a:lnTo>
                    <a:lnTo>
                      <a:pt x="365" y="52"/>
                    </a:lnTo>
                    <a:lnTo>
                      <a:pt x="368" y="52"/>
                    </a:lnTo>
                    <a:lnTo>
                      <a:pt x="370" y="53"/>
                    </a:lnTo>
                    <a:lnTo>
                      <a:pt x="374" y="51"/>
                    </a:lnTo>
                    <a:lnTo>
                      <a:pt x="374" y="50"/>
                    </a:lnTo>
                    <a:lnTo>
                      <a:pt x="379" y="50"/>
                    </a:lnTo>
                    <a:lnTo>
                      <a:pt x="381" y="52"/>
                    </a:lnTo>
                    <a:lnTo>
                      <a:pt x="389" y="49"/>
                    </a:lnTo>
                    <a:lnTo>
                      <a:pt x="396" y="46"/>
                    </a:lnTo>
                    <a:lnTo>
                      <a:pt x="400" y="43"/>
                    </a:lnTo>
                    <a:lnTo>
                      <a:pt x="400" y="39"/>
                    </a:lnTo>
                    <a:lnTo>
                      <a:pt x="401" y="37"/>
                    </a:lnTo>
                    <a:lnTo>
                      <a:pt x="404" y="33"/>
                    </a:lnTo>
                    <a:lnTo>
                      <a:pt x="406" y="31"/>
                    </a:lnTo>
                    <a:lnTo>
                      <a:pt x="406" y="28"/>
                    </a:lnTo>
                    <a:lnTo>
                      <a:pt x="409" y="26"/>
                    </a:lnTo>
                    <a:lnTo>
                      <a:pt x="415" y="27"/>
                    </a:lnTo>
                    <a:lnTo>
                      <a:pt x="419" y="26"/>
                    </a:lnTo>
                    <a:lnTo>
                      <a:pt x="423" y="26"/>
                    </a:lnTo>
                    <a:lnTo>
                      <a:pt x="431" y="20"/>
                    </a:lnTo>
                    <a:lnTo>
                      <a:pt x="446" y="18"/>
                    </a:lnTo>
                    <a:lnTo>
                      <a:pt x="449" y="16"/>
                    </a:lnTo>
                    <a:lnTo>
                      <a:pt x="451" y="17"/>
                    </a:lnTo>
                    <a:lnTo>
                      <a:pt x="455" y="15"/>
                    </a:lnTo>
                    <a:lnTo>
                      <a:pt x="458" y="12"/>
                    </a:lnTo>
                    <a:lnTo>
                      <a:pt x="464" y="15"/>
                    </a:lnTo>
                    <a:lnTo>
                      <a:pt x="471" y="18"/>
                    </a:lnTo>
                    <a:lnTo>
                      <a:pt x="473" y="18"/>
                    </a:lnTo>
                    <a:lnTo>
                      <a:pt x="474" y="20"/>
                    </a:lnTo>
                    <a:lnTo>
                      <a:pt x="475" y="23"/>
                    </a:lnTo>
                    <a:lnTo>
                      <a:pt x="476" y="26"/>
                    </a:lnTo>
                    <a:lnTo>
                      <a:pt x="480" y="29"/>
                    </a:lnTo>
                    <a:lnTo>
                      <a:pt x="484" y="29"/>
                    </a:lnTo>
                    <a:lnTo>
                      <a:pt x="485" y="31"/>
                    </a:lnTo>
                    <a:lnTo>
                      <a:pt x="486" y="33"/>
                    </a:lnTo>
                    <a:lnTo>
                      <a:pt x="488" y="33"/>
                    </a:lnTo>
                    <a:lnTo>
                      <a:pt x="490" y="33"/>
                    </a:lnTo>
                    <a:lnTo>
                      <a:pt x="491" y="33"/>
                    </a:lnTo>
                    <a:lnTo>
                      <a:pt x="499" y="37"/>
                    </a:lnTo>
                    <a:lnTo>
                      <a:pt x="501" y="37"/>
                    </a:lnTo>
                    <a:lnTo>
                      <a:pt x="505" y="35"/>
                    </a:lnTo>
                    <a:lnTo>
                      <a:pt x="510" y="33"/>
                    </a:lnTo>
                    <a:lnTo>
                      <a:pt x="515" y="33"/>
                    </a:lnTo>
                    <a:lnTo>
                      <a:pt x="516" y="31"/>
                    </a:lnTo>
                    <a:lnTo>
                      <a:pt x="518" y="31"/>
                    </a:lnTo>
                    <a:lnTo>
                      <a:pt x="519" y="32"/>
                    </a:lnTo>
                    <a:lnTo>
                      <a:pt x="520" y="31"/>
                    </a:lnTo>
                    <a:lnTo>
                      <a:pt x="519" y="28"/>
                    </a:lnTo>
                    <a:lnTo>
                      <a:pt x="521" y="21"/>
                    </a:lnTo>
                    <a:lnTo>
                      <a:pt x="521" y="16"/>
                    </a:lnTo>
                    <a:lnTo>
                      <a:pt x="524" y="12"/>
                    </a:lnTo>
                    <a:lnTo>
                      <a:pt x="524" y="9"/>
                    </a:lnTo>
                    <a:lnTo>
                      <a:pt x="525" y="10"/>
                    </a:lnTo>
                    <a:lnTo>
                      <a:pt x="526" y="10"/>
                    </a:lnTo>
                    <a:lnTo>
                      <a:pt x="528" y="10"/>
                    </a:lnTo>
                    <a:lnTo>
                      <a:pt x="526" y="5"/>
                    </a:lnTo>
                    <a:lnTo>
                      <a:pt x="526" y="3"/>
                    </a:lnTo>
                    <a:lnTo>
                      <a:pt x="528" y="3"/>
                    </a:lnTo>
                    <a:lnTo>
                      <a:pt x="530" y="3"/>
                    </a:lnTo>
                    <a:lnTo>
                      <a:pt x="531" y="2"/>
                    </a:lnTo>
                    <a:lnTo>
                      <a:pt x="534" y="2"/>
                    </a:lnTo>
                    <a:lnTo>
                      <a:pt x="534" y="3"/>
                    </a:lnTo>
                    <a:lnTo>
                      <a:pt x="535" y="3"/>
                    </a:lnTo>
                    <a:lnTo>
                      <a:pt x="536" y="2"/>
                    </a:lnTo>
                    <a:lnTo>
                      <a:pt x="540" y="0"/>
                    </a:lnTo>
                    <a:lnTo>
                      <a:pt x="545" y="3"/>
                    </a:lnTo>
                    <a:lnTo>
                      <a:pt x="547" y="6"/>
                    </a:lnTo>
                    <a:lnTo>
                      <a:pt x="554" y="8"/>
                    </a:lnTo>
                    <a:lnTo>
                      <a:pt x="550" y="17"/>
                    </a:lnTo>
                    <a:lnTo>
                      <a:pt x="550" y="21"/>
                    </a:lnTo>
                    <a:lnTo>
                      <a:pt x="554" y="26"/>
                    </a:lnTo>
                    <a:lnTo>
                      <a:pt x="556" y="31"/>
                    </a:lnTo>
                    <a:lnTo>
                      <a:pt x="564" y="35"/>
                    </a:lnTo>
                    <a:lnTo>
                      <a:pt x="564" y="38"/>
                    </a:lnTo>
                    <a:lnTo>
                      <a:pt x="562" y="47"/>
                    </a:lnTo>
                    <a:lnTo>
                      <a:pt x="561" y="55"/>
                    </a:lnTo>
                    <a:lnTo>
                      <a:pt x="562" y="62"/>
                    </a:lnTo>
                    <a:lnTo>
                      <a:pt x="561" y="69"/>
                    </a:lnTo>
                    <a:lnTo>
                      <a:pt x="559" y="73"/>
                    </a:lnTo>
                    <a:lnTo>
                      <a:pt x="555" y="79"/>
                    </a:lnTo>
                    <a:lnTo>
                      <a:pt x="554" y="87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661"/>
              <p:cNvSpPr>
                <a:spLocks/>
              </p:cNvSpPr>
              <p:nvPr/>
            </p:nvSpPr>
            <p:spPr bwMode="auto">
              <a:xfrm>
                <a:off x="1175174" y="3447655"/>
                <a:ext cx="275054" cy="276803"/>
              </a:xfrm>
              <a:custGeom>
                <a:avLst/>
                <a:gdLst>
                  <a:gd name="T0" fmla="*/ 2147483647 w 362"/>
                  <a:gd name="T1" fmla="*/ 2147483647 h 379"/>
                  <a:gd name="T2" fmla="*/ 2147483647 w 362"/>
                  <a:gd name="T3" fmla="*/ 2147483647 h 379"/>
                  <a:gd name="T4" fmla="*/ 2147483647 w 362"/>
                  <a:gd name="T5" fmla="*/ 2147483647 h 379"/>
                  <a:gd name="T6" fmla="*/ 2147483647 w 362"/>
                  <a:gd name="T7" fmla="*/ 2147483647 h 379"/>
                  <a:gd name="T8" fmla="*/ 2147483647 w 362"/>
                  <a:gd name="T9" fmla="*/ 2147483647 h 379"/>
                  <a:gd name="T10" fmla="*/ 2147483647 w 362"/>
                  <a:gd name="T11" fmla="*/ 2147483647 h 379"/>
                  <a:gd name="T12" fmla="*/ 2147483647 w 362"/>
                  <a:gd name="T13" fmla="*/ 2147483647 h 379"/>
                  <a:gd name="T14" fmla="*/ 2147483647 w 362"/>
                  <a:gd name="T15" fmla="*/ 2147483647 h 379"/>
                  <a:gd name="T16" fmla="*/ 2147483647 w 362"/>
                  <a:gd name="T17" fmla="*/ 2147483647 h 379"/>
                  <a:gd name="T18" fmla="*/ 2147483647 w 362"/>
                  <a:gd name="T19" fmla="*/ 2147483647 h 379"/>
                  <a:gd name="T20" fmla="*/ 2147483647 w 362"/>
                  <a:gd name="T21" fmla="*/ 2147483647 h 379"/>
                  <a:gd name="T22" fmla="*/ 2147483647 w 362"/>
                  <a:gd name="T23" fmla="*/ 2147483647 h 379"/>
                  <a:gd name="T24" fmla="*/ 2147483647 w 362"/>
                  <a:gd name="T25" fmla="*/ 2147483647 h 379"/>
                  <a:gd name="T26" fmla="*/ 2147483647 w 362"/>
                  <a:gd name="T27" fmla="*/ 2147483647 h 379"/>
                  <a:gd name="T28" fmla="*/ 2147483647 w 362"/>
                  <a:gd name="T29" fmla="*/ 2147483647 h 379"/>
                  <a:gd name="T30" fmla="*/ 2147483647 w 362"/>
                  <a:gd name="T31" fmla="*/ 2147483647 h 379"/>
                  <a:gd name="T32" fmla="*/ 2147483647 w 362"/>
                  <a:gd name="T33" fmla="*/ 2147483647 h 379"/>
                  <a:gd name="T34" fmla="*/ 2147483647 w 362"/>
                  <a:gd name="T35" fmla="*/ 2147483647 h 379"/>
                  <a:gd name="T36" fmla="*/ 2147483647 w 362"/>
                  <a:gd name="T37" fmla="*/ 2147483647 h 379"/>
                  <a:gd name="T38" fmla="*/ 2147483647 w 362"/>
                  <a:gd name="T39" fmla="*/ 2147483647 h 379"/>
                  <a:gd name="T40" fmla="*/ 2147483647 w 362"/>
                  <a:gd name="T41" fmla="*/ 2147483647 h 379"/>
                  <a:gd name="T42" fmla="*/ 2147483647 w 362"/>
                  <a:gd name="T43" fmla="*/ 2147483647 h 379"/>
                  <a:gd name="T44" fmla="*/ 2147483647 w 362"/>
                  <a:gd name="T45" fmla="*/ 2147483647 h 379"/>
                  <a:gd name="T46" fmla="*/ 2147483647 w 362"/>
                  <a:gd name="T47" fmla="*/ 2147483647 h 379"/>
                  <a:gd name="T48" fmla="*/ 2147483647 w 362"/>
                  <a:gd name="T49" fmla="*/ 2147483647 h 379"/>
                  <a:gd name="T50" fmla="*/ 0 w 362"/>
                  <a:gd name="T51" fmla="*/ 2147483647 h 379"/>
                  <a:gd name="T52" fmla="*/ 2147483647 w 362"/>
                  <a:gd name="T53" fmla="*/ 2147483647 h 379"/>
                  <a:gd name="T54" fmla="*/ 2147483647 w 362"/>
                  <a:gd name="T55" fmla="*/ 2147483647 h 379"/>
                  <a:gd name="T56" fmla="*/ 2147483647 w 362"/>
                  <a:gd name="T57" fmla="*/ 2147483647 h 379"/>
                  <a:gd name="T58" fmla="*/ 2147483647 w 362"/>
                  <a:gd name="T59" fmla="*/ 2147483647 h 379"/>
                  <a:gd name="T60" fmla="*/ 2147483647 w 362"/>
                  <a:gd name="T61" fmla="*/ 2147483647 h 379"/>
                  <a:gd name="T62" fmla="*/ 2147483647 w 362"/>
                  <a:gd name="T63" fmla="*/ 2147483647 h 379"/>
                  <a:gd name="T64" fmla="*/ 2147483647 w 362"/>
                  <a:gd name="T65" fmla="*/ 2147483647 h 379"/>
                  <a:gd name="T66" fmla="*/ 2147483647 w 362"/>
                  <a:gd name="T67" fmla="*/ 2147483647 h 379"/>
                  <a:gd name="T68" fmla="*/ 2147483647 w 362"/>
                  <a:gd name="T69" fmla="*/ 2147483647 h 379"/>
                  <a:gd name="T70" fmla="*/ 2147483647 w 362"/>
                  <a:gd name="T71" fmla="*/ 2147483647 h 379"/>
                  <a:gd name="T72" fmla="*/ 2147483647 w 362"/>
                  <a:gd name="T73" fmla="*/ 2147483647 h 379"/>
                  <a:gd name="T74" fmla="*/ 2147483647 w 362"/>
                  <a:gd name="T75" fmla="*/ 2147483647 h 379"/>
                  <a:gd name="T76" fmla="*/ 2147483647 w 362"/>
                  <a:gd name="T77" fmla="*/ 2147483647 h 379"/>
                  <a:gd name="T78" fmla="*/ 2147483647 w 362"/>
                  <a:gd name="T79" fmla="*/ 2147483647 h 379"/>
                  <a:gd name="T80" fmla="*/ 2147483647 w 362"/>
                  <a:gd name="T81" fmla="*/ 2147483647 h 379"/>
                  <a:gd name="T82" fmla="*/ 2147483647 w 362"/>
                  <a:gd name="T83" fmla="*/ 2147483647 h 379"/>
                  <a:gd name="T84" fmla="*/ 2147483647 w 362"/>
                  <a:gd name="T85" fmla="*/ 2147483647 h 379"/>
                  <a:gd name="T86" fmla="*/ 2147483647 w 362"/>
                  <a:gd name="T87" fmla="*/ 2147483647 h 379"/>
                  <a:gd name="T88" fmla="*/ 2147483647 w 362"/>
                  <a:gd name="T89" fmla="*/ 2147483647 h 379"/>
                  <a:gd name="T90" fmla="*/ 2147483647 w 362"/>
                  <a:gd name="T91" fmla="*/ 2147483647 h 379"/>
                  <a:gd name="T92" fmla="*/ 2147483647 w 362"/>
                  <a:gd name="T93" fmla="*/ 2147483647 h 379"/>
                  <a:gd name="T94" fmla="*/ 2147483647 w 362"/>
                  <a:gd name="T95" fmla="*/ 2147483647 h 379"/>
                  <a:gd name="T96" fmla="*/ 2147483647 w 362"/>
                  <a:gd name="T97" fmla="*/ 2147483647 h 379"/>
                  <a:gd name="T98" fmla="*/ 2147483647 w 362"/>
                  <a:gd name="T99" fmla="*/ 2147483647 h 379"/>
                  <a:gd name="T100" fmla="*/ 2147483647 w 362"/>
                  <a:gd name="T101" fmla="*/ 2147483647 h 379"/>
                  <a:gd name="T102" fmla="*/ 2147483647 w 362"/>
                  <a:gd name="T103" fmla="*/ 2147483647 h 379"/>
                  <a:gd name="T104" fmla="*/ 2147483647 w 362"/>
                  <a:gd name="T105" fmla="*/ 2147483647 h 379"/>
                  <a:gd name="T106" fmla="*/ 2147483647 w 362"/>
                  <a:gd name="T107" fmla="*/ 2147483647 h 379"/>
                  <a:gd name="T108" fmla="*/ 2147483647 w 362"/>
                  <a:gd name="T109" fmla="*/ 2147483647 h 379"/>
                  <a:gd name="T110" fmla="*/ 2147483647 w 362"/>
                  <a:gd name="T111" fmla="*/ 2147483647 h 379"/>
                  <a:gd name="T112" fmla="*/ 2147483647 w 362"/>
                  <a:gd name="T113" fmla="*/ 2147483647 h 3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2"/>
                  <a:gd name="T172" fmla="*/ 0 h 379"/>
                  <a:gd name="T173" fmla="*/ 362 w 362"/>
                  <a:gd name="T174" fmla="*/ 379 h 3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2" h="379">
                    <a:moveTo>
                      <a:pt x="354" y="344"/>
                    </a:moveTo>
                    <a:lnTo>
                      <a:pt x="354" y="348"/>
                    </a:lnTo>
                    <a:lnTo>
                      <a:pt x="357" y="352"/>
                    </a:lnTo>
                    <a:lnTo>
                      <a:pt x="357" y="354"/>
                    </a:lnTo>
                    <a:lnTo>
                      <a:pt x="356" y="356"/>
                    </a:lnTo>
                    <a:lnTo>
                      <a:pt x="354" y="359"/>
                    </a:lnTo>
                    <a:lnTo>
                      <a:pt x="351" y="358"/>
                    </a:lnTo>
                    <a:lnTo>
                      <a:pt x="347" y="360"/>
                    </a:lnTo>
                    <a:lnTo>
                      <a:pt x="343" y="364"/>
                    </a:lnTo>
                    <a:lnTo>
                      <a:pt x="342" y="366"/>
                    </a:lnTo>
                    <a:lnTo>
                      <a:pt x="339" y="368"/>
                    </a:lnTo>
                    <a:lnTo>
                      <a:pt x="337" y="368"/>
                    </a:lnTo>
                    <a:lnTo>
                      <a:pt x="333" y="371"/>
                    </a:lnTo>
                    <a:lnTo>
                      <a:pt x="330" y="373"/>
                    </a:lnTo>
                    <a:lnTo>
                      <a:pt x="327" y="374"/>
                    </a:lnTo>
                    <a:lnTo>
                      <a:pt x="321" y="373"/>
                    </a:lnTo>
                    <a:lnTo>
                      <a:pt x="318" y="373"/>
                    </a:lnTo>
                    <a:lnTo>
                      <a:pt x="316" y="376"/>
                    </a:lnTo>
                    <a:lnTo>
                      <a:pt x="313" y="379"/>
                    </a:lnTo>
                    <a:lnTo>
                      <a:pt x="311" y="379"/>
                    </a:lnTo>
                    <a:lnTo>
                      <a:pt x="308" y="379"/>
                    </a:lnTo>
                    <a:lnTo>
                      <a:pt x="306" y="377"/>
                    </a:lnTo>
                    <a:lnTo>
                      <a:pt x="303" y="373"/>
                    </a:lnTo>
                    <a:lnTo>
                      <a:pt x="300" y="371"/>
                    </a:lnTo>
                    <a:lnTo>
                      <a:pt x="297" y="368"/>
                    </a:lnTo>
                    <a:lnTo>
                      <a:pt x="292" y="367"/>
                    </a:lnTo>
                    <a:lnTo>
                      <a:pt x="285" y="365"/>
                    </a:lnTo>
                    <a:lnTo>
                      <a:pt x="276" y="365"/>
                    </a:lnTo>
                    <a:lnTo>
                      <a:pt x="270" y="366"/>
                    </a:lnTo>
                    <a:lnTo>
                      <a:pt x="268" y="365"/>
                    </a:lnTo>
                    <a:lnTo>
                      <a:pt x="267" y="365"/>
                    </a:lnTo>
                    <a:lnTo>
                      <a:pt x="265" y="365"/>
                    </a:lnTo>
                    <a:lnTo>
                      <a:pt x="263" y="365"/>
                    </a:lnTo>
                    <a:lnTo>
                      <a:pt x="262" y="364"/>
                    </a:lnTo>
                    <a:lnTo>
                      <a:pt x="261" y="364"/>
                    </a:lnTo>
                    <a:lnTo>
                      <a:pt x="256" y="366"/>
                    </a:lnTo>
                    <a:lnTo>
                      <a:pt x="255" y="367"/>
                    </a:lnTo>
                    <a:lnTo>
                      <a:pt x="248" y="365"/>
                    </a:lnTo>
                    <a:lnTo>
                      <a:pt x="246" y="365"/>
                    </a:lnTo>
                    <a:lnTo>
                      <a:pt x="242" y="364"/>
                    </a:lnTo>
                    <a:lnTo>
                      <a:pt x="240" y="364"/>
                    </a:lnTo>
                    <a:lnTo>
                      <a:pt x="236" y="367"/>
                    </a:lnTo>
                    <a:lnTo>
                      <a:pt x="232" y="365"/>
                    </a:lnTo>
                    <a:lnTo>
                      <a:pt x="228" y="362"/>
                    </a:lnTo>
                    <a:lnTo>
                      <a:pt x="223" y="361"/>
                    </a:lnTo>
                    <a:lnTo>
                      <a:pt x="220" y="359"/>
                    </a:lnTo>
                    <a:lnTo>
                      <a:pt x="217" y="359"/>
                    </a:lnTo>
                    <a:lnTo>
                      <a:pt x="212" y="361"/>
                    </a:lnTo>
                    <a:lnTo>
                      <a:pt x="208" y="362"/>
                    </a:lnTo>
                    <a:lnTo>
                      <a:pt x="207" y="362"/>
                    </a:lnTo>
                    <a:lnTo>
                      <a:pt x="205" y="362"/>
                    </a:lnTo>
                    <a:lnTo>
                      <a:pt x="198" y="362"/>
                    </a:lnTo>
                    <a:lnTo>
                      <a:pt x="196" y="361"/>
                    </a:lnTo>
                    <a:lnTo>
                      <a:pt x="195" y="362"/>
                    </a:lnTo>
                    <a:lnTo>
                      <a:pt x="190" y="361"/>
                    </a:lnTo>
                    <a:lnTo>
                      <a:pt x="187" y="360"/>
                    </a:lnTo>
                    <a:lnTo>
                      <a:pt x="185" y="359"/>
                    </a:lnTo>
                    <a:lnTo>
                      <a:pt x="182" y="358"/>
                    </a:lnTo>
                    <a:lnTo>
                      <a:pt x="177" y="360"/>
                    </a:lnTo>
                    <a:lnTo>
                      <a:pt x="175" y="359"/>
                    </a:lnTo>
                    <a:lnTo>
                      <a:pt x="174" y="355"/>
                    </a:lnTo>
                    <a:lnTo>
                      <a:pt x="167" y="354"/>
                    </a:lnTo>
                    <a:lnTo>
                      <a:pt x="165" y="353"/>
                    </a:lnTo>
                    <a:lnTo>
                      <a:pt x="161" y="352"/>
                    </a:lnTo>
                    <a:lnTo>
                      <a:pt x="160" y="352"/>
                    </a:lnTo>
                    <a:lnTo>
                      <a:pt x="156" y="355"/>
                    </a:lnTo>
                    <a:lnTo>
                      <a:pt x="155" y="355"/>
                    </a:lnTo>
                    <a:lnTo>
                      <a:pt x="152" y="354"/>
                    </a:lnTo>
                    <a:lnTo>
                      <a:pt x="150" y="355"/>
                    </a:lnTo>
                    <a:lnTo>
                      <a:pt x="150" y="353"/>
                    </a:lnTo>
                    <a:lnTo>
                      <a:pt x="152" y="352"/>
                    </a:lnTo>
                    <a:lnTo>
                      <a:pt x="154" y="349"/>
                    </a:lnTo>
                    <a:lnTo>
                      <a:pt x="155" y="342"/>
                    </a:lnTo>
                    <a:lnTo>
                      <a:pt x="154" y="336"/>
                    </a:lnTo>
                    <a:lnTo>
                      <a:pt x="152" y="335"/>
                    </a:lnTo>
                    <a:lnTo>
                      <a:pt x="149" y="336"/>
                    </a:lnTo>
                    <a:lnTo>
                      <a:pt x="146" y="336"/>
                    </a:lnTo>
                    <a:lnTo>
                      <a:pt x="144" y="336"/>
                    </a:lnTo>
                    <a:lnTo>
                      <a:pt x="142" y="336"/>
                    </a:lnTo>
                    <a:lnTo>
                      <a:pt x="142" y="337"/>
                    </a:lnTo>
                    <a:lnTo>
                      <a:pt x="142" y="338"/>
                    </a:lnTo>
                    <a:lnTo>
                      <a:pt x="141" y="338"/>
                    </a:lnTo>
                    <a:lnTo>
                      <a:pt x="140" y="338"/>
                    </a:lnTo>
                    <a:lnTo>
                      <a:pt x="140" y="340"/>
                    </a:lnTo>
                    <a:lnTo>
                      <a:pt x="139" y="342"/>
                    </a:lnTo>
                    <a:lnTo>
                      <a:pt x="135" y="343"/>
                    </a:lnTo>
                    <a:lnTo>
                      <a:pt x="131" y="343"/>
                    </a:lnTo>
                    <a:lnTo>
                      <a:pt x="130" y="343"/>
                    </a:lnTo>
                    <a:lnTo>
                      <a:pt x="129" y="344"/>
                    </a:lnTo>
                    <a:lnTo>
                      <a:pt x="126" y="344"/>
                    </a:lnTo>
                    <a:lnTo>
                      <a:pt x="124" y="344"/>
                    </a:lnTo>
                    <a:lnTo>
                      <a:pt x="124" y="343"/>
                    </a:lnTo>
                    <a:lnTo>
                      <a:pt x="125" y="342"/>
                    </a:lnTo>
                    <a:lnTo>
                      <a:pt x="124" y="341"/>
                    </a:lnTo>
                    <a:lnTo>
                      <a:pt x="121" y="342"/>
                    </a:lnTo>
                    <a:lnTo>
                      <a:pt x="120" y="341"/>
                    </a:lnTo>
                    <a:lnTo>
                      <a:pt x="120" y="340"/>
                    </a:lnTo>
                    <a:lnTo>
                      <a:pt x="122" y="340"/>
                    </a:lnTo>
                    <a:lnTo>
                      <a:pt x="122" y="338"/>
                    </a:lnTo>
                    <a:lnTo>
                      <a:pt x="121" y="338"/>
                    </a:lnTo>
                    <a:lnTo>
                      <a:pt x="120" y="340"/>
                    </a:lnTo>
                    <a:lnTo>
                      <a:pt x="119" y="338"/>
                    </a:lnTo>
                    <a:lnTo>
                      <a:pt x="120" y="337"/>
                    </a:lnTo>
                    <a:lnTo>
                      <a:pt x="119" y="337"/>
                    </a:lnTo>
                    <a:lnTo>
                      <a:pt x="117" y="337"/>
                    </a:lnTo>
                    <a:lnTo>
                      <a:pt x="117" y="335"/>
                    </a:lnTo>
                    <a:lnTo>
                      <a:pt x="119" y="334"/>
                    </a:lnTo>
                    <a:lnTo>
                      <a:pt x="120" y="334"/>
                    </a:lnTo>
                    <a:lnTo>
                      <a:pt x="120" y="332"/>
                    </a:lnTo>
                    <a:lnTo>
                      <a:pt x="119" y="332"/>
                    </a:lnTo>
                    <a:lnTo>
                      <a:pt x="117" y="331"/>
                    </a:lnTo>
                    <a:lnTo>
                      <a:pt x="117" y="330"/>
                    </a:lnTo>
                    <a:lnTo>
                      <a:pt x="121" y="330"/>
                    </a:lnTo>
                    <a:lnTo>
                      <a:pt x="122" y="330"/>
                    </a:lnTo>
                    <a:lnTo>
                      <a:pt x="122" y="328"/>
                    </a:lnTo>
                    <a:lnTo>
                      <a:pt x="120" y="329"/>
                    </a:lnTo>
                    <a:lnTo>
                      <a:pt x="119" y="328"/>
                    </a:lnTo>
                    <a:lnTo>
                      <a:pt x="121" y="326"/>
                    </a:lnTo>
                    <a:lnTo>
                      <a:pt x="122" y="326"/>
                    </a:lnTo>
                    <a:lnTo>
                      <a:pt x="121" y="324"/>
                    </a:lnTo>
                    <a:lnTo>
                      <a:pt x="119" y="324"/>
                    </a:lnTo>
                    <a:lnTo>
                      <a:pt x="117" y="324"/>
                    </a:lnTo>
                    <a:lnTo>
                      <a:pt x="120" y="321"/>
                    </a:lnTo>
                    <a:lnTo>
                      <a:pt x="122" y="318"/>
                    </a:lnTo>
                    <a:lnTo>
                      <a:pt x="124" y="318"/>
                    </a:lnTo>
                    <a:lnTo>
                      <a:pt x="126" y="319"/>
                    </a:lnTo>
                    <a:lnTo>
                      <a:pt x="127" y="319"/>
                    </a:lnTo>
                    <a:lnTo>
                      <a:pt x="127" y="317"/>
                    </a:lnTo>
                    <a:lnTo>
                      <a:pt x="129" y="315"/>
                    </a:lnTo>
                    <a:lnTo>
                      <a:pt x="129" y="313"/>
                    </a:lnTo>
                    <a:lnTo>
                      <a:pt x="131" y="311"/>
                    </a:lnTo>
                    <a:lnTo>
                      <a:pt x="131" y="309"/>
                    </a:lnTo>
                    <a:lnTo>
                      <a:pt x="131" y="307"/>
                    </a:lnTo>
                    <a:lnTo>
                      <a:pt x="130" y="306"/>
                    </a:lnTo>
                    <a:lnTo>
                      <a:pt x="131" y="305"/>
                    </a:lnTo>
                    <a:lnTo>
                      <a:pt x="132" y="303"/>
                    </a:lnTo>
                    <a:lnTo>
                      <a:pt x="131" y="302"/>
                    </a:lnTo>
                    <a:lnTo>
                      <a:pt x="127" y="299"/>
                    </a:lnTo>
                    <a:lnTo>
                      <a:pt x="127" y="296"/>
                    </a:lnTo>
                    <a:lnTo>
                      <a:pt x="127" y="291"/>
                    </a:lnTo>
                    <a:lnTo>
                      <a:pt x="125" y="291"/>
                    </a:lnTo>
                    <a:lnTo>
                      <a:pt x="124" y="293"/>
                    </a:lnTo>
                    <a:lnTo>
                      <a:pt x="124" y="294"/>
                    </a:lnTo>
                    <a:lnTo>
                      <a:pt x="122" y="295"/>
                    </a:lnTo>
                    <a:lnTo>
                      <a:pt x="121" y="297"/>
                    </a:lnTo>
                    <a:lnTo>
                      <a:pt x="117" y="300"/>
                    </a:lnTo>
                    <a:lnTo>
                      <a:pt x="111" y="301"/>
                    </a:lnTo>
                    <a:lnTo>
                      <a:pt x="107" y="300"/>
                    </a:lnTo>
                    <a:lnTo>
                      <a:pt x="106" y="300"/>
                    </a:lnTo>
                    <a:lnTo>
                      <a:pt x="102" y="301"/>
                    </a:lnTo>
                    <a:lnTo>
                      <a:pt x="100" y="301"/>
                    </a:lnTo>
                    <a:lnTo>
                      <a:pt x="95" y="299"/>
                    </a:lnTo>
                    <a:lnTo>
                      <a:pt x="94" y="294"/>
                    </a:lnTo>
                    <a:lnTo>
                      <a:pt x="94" y="291"/>
                    </a:lnTo>
                    <a:lnTo>
                      <a:pt x="91" y="287"/>
                    </a:lnTo>
                    <a:lnTo>
                      <a:pt x="92" y="282"/>
                    </a:lnTo>
                    <a:lnTo>
                      <a:pt x="91" y="279"/>
                    </a:lnTo>
                    <a:lnTo>
                      <a:pt x="82" y="273"/>
                    </a:lnTo>
                    <a:lnTo>
                      <a:pt x="74" y="267"/>
                    </a:lnTo>
                    <a:lnTo>
                      <a:pt x="72" y="262"/>
                    </a:lnTo>
                    <a:lnTo>
                      <a:pt x="71" y="256"/>
                    </a:lnTo>
                    <a:lnTo>
                      <a:pt x="67" y="248"/>
                    </a:lnTo>
                    <a:lnTo>
                      <a:pt x="65" y="241"/>
                    </a:lnTo>
                    <a:lnTo>
                      <a:pt x="62" y="237"/>
                    </a:lnTo>
                    <a:lnTo>
                      <a:pt x="59" y="234"/>
                    </a:lnTo>
                    <a:lnTo>
                      <a:pt x="55" y="232"/>
                    </a:lnTo>
                    <a:lnTo>
                      <a:pt x="52" y="219"/>
                    </a:lnTo>
                    <a:lnTo>
                      <a:pt x="49" y="206"/>
                    </a:lnTo>
                    <a:lnTo>
                      <a:pt x="44" y="177"/>
                    </a:lnTo>
                    <a:lnTo>
                      <a:pt x="35" y="163"/>
                    </a:lnTo>
                    <a:lnTo>
                      <a:pt x="22" y="146"/>
                    </a:lnTo>
                    <a:lnTo>
                      <a:pt x="9" y="124"/>
                    </a:lnTo>
                    <a:lnTo>
                      <a:pt x="3" y="112"/>
                    </a:lnTo>
                    <a:lnTo>
                      <a:pt x="0" y="96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26" y="67"/>
                    </a:lnTo>
                    <a:lnTo>
                      <a:pt x="41" y="58"/>
                    </a:lnTo>
                    <a:lnTo>
                      <a:pt x="45" y="41"/>
                    </a:lnTo>
                    <a:lnTo>
                      <a:pt x="40" y="26"/>
                    </a:lnTo>
                    <a:lnTo>
                      <a:pt x="44" y="16"/>
                    </a:lnTo>
                    <a:lnTo>
                      <a:pt x="52" y="6"/>
                    </a:lnTo>
                    <a:lnTo>
                      <a:pt x="66" y="0"/>
                    </a:lnTo>
                    <a:lnTo>
                      <a:pt x="82" y="8"/>
                    </a:lnTo>
                    <a:lnTo>
                      <a:pt x="86" y="14"/>
                    </a:lnTo>
                    <a:lnTo>
                      <a:pt x="89" y="22"/>
                    </a:lnTo>
                    <a:lnTo>
                      <a:pt x="91" y="28"/>
                    </a:lnTo>
                    <a:lnTo>
                      <a:pt x="94" y="30"/>
                    </a:lnTo>
                    <a:lnTo>
                      <a:pt x="96" y="32"/>
                    </a:lnTo>
                    <a:lnTo>
                      <a:pt x="106" y="36"/>
                    </a:lnTo>
                    <a:lnTo>
                      <a:pt x="116" y="36"/>
                    </a:lnTo>
                    <a:lnTo>
                      <a:pt x="121" y="40"/>
                    </a:lnTo>
                    <a:lnTo>
                      <a:pt x="126" y="43"/>
                    </a:lnTo>
                    <a:lnTo>
                      <a:pt x="132" y="46"/>
                    </a:lnTo>
                    <a:lnTo>
                      <a:pt x="137" y="43"/>
                    </a:lnTo>
                    <a:lnTo>
                      <a:pt x="147" y="42"/>
                    </a:lnTo>
                    <a:lnTo>
                      <a:pt x="149" y="44"/>
                    </a:lnTo>
                    <a:lnTo>
                      <a:pt x="149" y="48"/>
                    </a:lnTo>
                    <a:lnTo>
                      <a:pt x="149" y="51"/>
                    </a:lnTo>
                    <a:lnTo>
                      <a:pt x="150" y="54"/>
                    </a:lnTo>
                    <a:lnTo>
                      <a:pt x="149" y="57"/>
                    </a:lnTo>
                    <a:lnTo>
                      <a:pt x="149" y="60"/>
                    </a:lnTo>
                    <a:lnTo>
                      <a:pt x="149" y="61"/>
                    </a:lnTo>
                    <a:lnTo>
                      <a:pt x="147" y="67"/>
                    </a:lnTo>
                    <a:lnTo>
                      <a:pt x="149" y="72"/>
                    </a:lnTo>
                    <a:lnTo>
                      <a:pt x="149" y="81"/>
                    </a:lnTo>
                    <a:lnTo>
                      <a:pt x="147" y="88"/>
                    </a:lnTo>
                    <a:lnTo>
                      <a:pt x="147" y="90"/>
                    </a:lnTo>
                    <a:lnTo>
                      <a:pt x="151" y="90"/>
                    </a:lnTo>
                    <a:lnTo>
                      <a:pt x="156" y="93"/>
                    </a:lnTo>
                    <a:lnTo>
                      <a:pt x="156" y="96"/>
                    </a:lnTo>
                    <a:lnTo>
                      <a:pt x="157" y="97"/>
                    </a:lnTo>
                    <a:lnTo>
                      <a:pt x="161" y="95"/>
                    </a:lnTo>
                    <a:lnTo>
                      <a:pt x="162" y="95"/>
                    </a:lnTo>
                    <a:lnTo>
                      <a:pt x="175" y="95"/>
                    </a:lnTo>
                    <a:lnTo>
                      <a:pt x="178" y="94"/>
                    </a:lnTo>
                    <a:lnTo>
                      <a:pt x="186" y="90"/>
                    </a:lnTo>
                    <a:lnTo>
                      <a:pt x="187" y="87"/>
                    </a:lnTo>
                    <a:lnTo>
                      <a:pt x="190" y="87"/>
                    </a:lnTo>
                    <a:lnTo>
                      <a:pt x="197" y="87"/>
                    </a:lnTo>
                    <a:lnTo>
                      <a:pt x="201" y="87"/>
                    </a:lnTo>
                    <a:lnTo>
                      <a:pt x="203" y="82"/>
                    </a:lnTo>
                    <a:lnTo>
                      <a:pt x="206" y="82"/>
                    </a:lnTo>
                    <a:lnTo>
                      <a:pt x="212" y="84"/>
                    </a:lnTo>
                    <a:lnTo>
                      <a:pt x="217" y="88"/>
                    </a:lnTo>
                    <a:lnTo>
                      <a:pt x="222" y="95"/>
                    </a:lnTo>
                    <a:lnTo>
                      <a:pt x="231" y="100"/>
                    </a:lnTo>
                    <a:lnTo>
                      <a:pt x="236" y="102"/>
                    </a:lnTo>
                    <a:lnTo>
                      <a:pt x="235" y="105"/>
                    </a:lnTo>
                    <a:lnTo>
                      <a:pt x="233" y="107"/>
                    </a:lnTo>
                    <a:lnTo>
                      <a:pt x="236" y="112"/>
                    </a:lnTo>
                    <a:lnTo>
                      <a:pt x="241" y="114"/>
                    </a:lnTo>
                    <a:lnTo>
                      <a:pt x="241" y="117"/>
                    </a:lnTo>
                    <a:lnTo>
                      <a:pt x="238" y="120"/>
                    </a:lnTo>
                    <a:lnTo>
                      <a:pt x="236" y="123"/>
                    </a:lnTo>
                    <a:lnTo>
                      <a:pt x="233" y="130"/>
                    </a:lnTo>
                    <a:lnTo>
                      <a:pt x="233" y="134"/>
                    </a:lnTo>
                    <a:lnTo>
                      <a:pt x="225" y="137"/>
                    </a:lnTo>
                    <a:lnTo>
                      <a:pt x="218" y="136"/>
                    </a:lnTo>
                    <a:lnTo>
                      <a:pt x="215" y="136"/>
                    </a:lnTo>
                    <a:lnTo>
                      <a:pt x="211" y="135"/>
                    </a:lnTo>
                    <a:lnTo>
                      <a:pt x="203" y="132"/>
                    </a:lnTo>
                    <a:lnTo>
                      <a:pt x="197" y="129"/>
                    </a:lnTo>
                    <a:lnTo>
                      <a:pt x="195" y="126"/>
                    </a:lnTo>
                    <a:lnTo>
                      <a:pt x="193" y="128"/>
                    </a:lnTo>
                    <a:lnTo>
                      <a:pt x="190" y="130"/>
                    </a:lnTo>
                    <a:lnTo>
                      <a:pt x="185" y="130"/>
                    </a:lnTo>
                    <a:lnTo>
                      <a:pt x="183" y="126"/>
                    </a:lnTo>
                    <a:lnTo>
                      <a:pt x="180" y="123"/>
                    </a:lnTo>
                    <a:lnTo>
                      <a:pt x="176" y="123"/>
                    </a:lnTo>
                    <a:lnTo>
                      <a:pt x="175" y="123"/>
                    </a:lnTo>
                    <a:lnTo>
                      <a:pt x="175" y="128"/>
                    </a:lnTo>
                    <a:lnTo>
                      <a:pt x="172" y="128"/>
                    </a:lnTo>
                    <a:lnTo>
                      <a:pt x="170" y="129"/>
                    </a:lnTo>
                    <a:lnTo>
                      <a:pt x="167" y="131"/>
                    </a:lnTo>
                    <a:lnTo>
                      <a:pt x="166" y="132"/>
                    </a:lnTo>
                    <a:lnTo>
                      <a:pt x="162" y="131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5" y="146"/>
                    </a:lnTo>
                    <a:lnTo>
                      <a:pt x="166" y="148"/>
                    </a:lnTo>
                    <a:lnTo>
                      <a:pt x="167" y="148"/>
                    </a:lnTo>
                    <a:lnTo>
                      <a:pt x="170" y="147"/>
                    </a:lnTo>
                    <a:lnTo>
                      <a:pt x="171" y="146"/>
                    </a:lnTo>
                    <a:lnTo>
                      <a:pt x="172" y="147"/>
                    </a:lnTo>
                    <a:lnTo>
                      <a:pt x="174" y="149"/>
                    </a:lnTo>
                    <a:lnTo>
                      <a:pt x="174" y="153"/>
                    </a:lnTo>
                    <a:lnTo>
                      <a:pt x="171" y="158"/>
                    </a:lnTo>
                    <a:lnTo>
                      <a:pt x="171" y="159"/>
                    </a:lnTo>
                    <a:lnTo>
                      <a:pt x="172" y="159"/>
                    </a:lnTo>
                    <a:lnTo>
                      <a:pt x="174" y="160"/>
                    </a:lnTo>
                    <a:lnTo>
                      <a:pt x="171" y="166"/>
                    </a:lnTo>
                    <a:lnTo>
                      <a:pt x="170" y="166"/>
                    </a:lnTo>
                    <a:lnTo>
                      <a:pt x="169" y="167"/>
                    </a:lnTo>
                    <a:lnTo>
                      <a:pt x="169" y="169"/>
                    </a:lnTo>
                    <a:lnTo>
                      <a:pt x="167" y="171"/>
                    </a:lnTo>
                    <a:lnTo>
                      <a:pt x="166" y="173"/>
                    </a:lnTo>
                    <a:lnTo>
                      <a:pt x="164" y="179"/>
                    </a:lnTo>
                    <a:lnTo>
                      <a:pt x="160" y="182"/>
                    </a:lnTo>
                    <a:lnTo>
                      <a:pt x="161" y="183"/>
                    </a:lnTo>
                    <a:lnTo>
                      <a:pt x="161" y="187"/>
                    </a:lnTo>
                    <a:lnTo>
                      <a:pt x="160" y="189"/>
                    </a:lnTo>
                    <a:lnTo>
                      <a:pt x="159" y="191"/>
                    </a:lnTo>
                    <a:lnTo>
                      <a:pt x="160" y="194"/>
                    </a:lnTo>
                    <a:lnTo>
                      <a:pt x="157" y="196"/>
                    </a:lnTo>
                    <a:lnTo>
                      <a:pt x="155" y="197"/>
                    </a:lnTo>
                    <a:lnTo>
                      <a:pt x="155" y="199"/>
                    </a:lnTo>
                    <a:lnTo>
                      <a:pt x="156" y="200"/>
                    </a:lnTo>
                    <a:lnTo>
                      <a:pt x="156" y="201"/>
                    </a:lnTo>
                    <a:lnTo>
                      <a:pt x="155" y="201"/>
                    </a:lnTo>
                    <a:lnTo>
                      <a:pt x="155" y="202"/>
                    </a:lnTo>
                    <a:lnTo>
                      <a:pt x="151" y="196"/>
                    </a:lnTo>
                    <a:lnTo>
                      <a:pt x="149" y="194"/>
                    </a:lnTo>
                    <a:lnTo>
                      <a:pt x="144" y="193"/>
                    </a:lnTo>
                    <a:lnTo>
                      <a:pt x="141" y="194"/>
                    </a:lnTo>
                    <a:lnTo>
                      <a:pt x="137" y="193"/>
                    </a:lnTo>
                    <a:lnTo>
                      <a:pt x="135" y="195"/>
                    </a:lnTo>
                    <a:lnTo>
                      <a:pt x="131" y="199"/>
                    </a:lnTo>
                    <a:lnTo>
                      <a:pt x="130" y="206"/>
                    </a:lnTo>
                    <a:lnTo>
                      <a:pt x="126" y="209"/>
                    </a:lnTo>
                    <a:lnTo>
                      <a:pt x="122" y="211"/>
                    </a:lnTo>
                    <a:lnTo>
                      <a:pt x="120" y="212"/>
                    </a:lnTo>
                    <a:lnTo>
                      <a:pt x="121" y="214"/>
                    </a:lnTo>
                    <a:lnTo>
                      <a:pt x="122" y="219"/>
                    </a:lnTo>
                    <a:lnTo>
                      <a:pt x="122" y="224"/>
                    </a:lnTo>
                    <a:lnTo>
                      <a:pt x="124" y="228"/>
                    </a:lnTo>
                    <a:lnTo>
                      <a:pt x="130" y="232"/>
                    </a:lnTo>
                    <a:lnTo>
                      <a:pt x="130" y="235"/>
                    </a:lnTo>
                    <a:lnTo>
                      <a:pt x="130" y="240"/>
                    </a:lnTo>
                    <a:lnTo>
                      <a:pt x="130" y="246"/>
                    </a:lnTo>
                    <a:lnTo>
                      <a:pt x="134" y="253"/>
                    </a:lnTo>
                    <a:lnTo>
                      <a:pt x="136" y="258"/>
                    </a:lnTo>
                    <a:lnTo>
                      <a:pt x="136" y="259"/>
                    </a:lnTo>
                    <a:lnTo>
                      <a:pt x="139" y="260"/>
                    </a:lnTo>
                    <a:lnTo>
                      <a:pt x="141" y="262"/>
                    </a:lnTo>
                    <a:lnTo>
                      <a:pt x="144" y="262"/>
                    </a:lnTo>
                    <a:lnTo>
                      <a:pt x="144" y="264"/>
                    </a:lnTo>
                    <a:lnTo>
                      <a:pt x="147" y="267"/>
                    </a:lnTo>
                    <a:lnTo>
                      <a:pt x="147" y="268"/>
                    </a:lnTo>
                    <a:lnTo>
                      <a:pt x="146" y="270"/>
                    </a:lnTo>
                    <a:lnTo>
                      <a:pt x="147" y="270"/>
                    </a:lnTo>
                    <a:lnTo>
                      <a:pt x="155" y="271"/>
                    </a:lnTo>
                    <a:lnTo>
                      <a:pt x="160" y="273"/>
                    </a:lnTo>
                    <a:lnTo>
                      <a:pt x="162" y="273"/>
                    </a:lnTo>
                    <a:lnTo>
                      <a:pt x="166" y="276"/>
                    </a:lnTo>
                    <a:lnTo>
                      <a:pt x="170" y="276"/>
                    </a:lnTo>
                    <a:lnTo>
                      <a:pt x="171" y="273"/>
                    </a:lnTo>
                    <a:lnTo>
                      <a:pt x="176" y="268"/>
                    </a:lnTo>
                    <a:lnTo>
                      <a:pt x="178" y="268"/>
                    </a:lnTo>
                    <a:lnTo>
                      <a:pt x="180" y="266"/>
                    </a:lnTo>
                    <a:lnTo>
                      <a:pt x="181" y="262"/>
                    </a:lnTo>
                    <a:lnTo>
                      <a:pt x="180" y="260"/>
                    </a:lnTo>
                    <a:lnTo>
                      <a:pt x="178" y="256"/>
                    </a:lnTo>
                    <a:lnTo>
                      <a:pt x="180" y="253"/>
                    </a:lnTo>
                    <a:lnTo>
                      <a:pt x="178" y="250"/>
                    </a:lnTo>
                    <a:lnTo>
                      <a:pt x="180" y="249"/>
                    </a:lnTo>
                    <a:lnTo>
                      <a:pt x="182" y="247"/>
                    </a:lnTo>
                    <a:lnTo>
                      <a:pt x="182" y="244"/>
                    </a:lnTo>
                    <a:lnTo>
                      <a:pt x="183" y="242"/>
                    </a:lnTo>
                    <a:lnTo>
                      <a:pt x="185" y="240"/>
                    </a:lnTo>
                    <a:lnTo>
                      <a:pt x="187" y="240"/>
                    </a:lnTo>
                    <a:lnTo>
                      <a:pt x="187" y="236"/>
                    </a:lnTo>
                    <a:lnTo>
                      <a:pt x="190" y="234"/>
                    </a:lnTo>
                    <a:lnTo>
                      <a:pt x="192" y="232"/>
                    </a:lnTo>
                    <a:lnTo>
                      <a:pt x="193" y="228"/>
                    </a:lnTo>
                    <a:lnTo>
                      <a:pt x="196" y="225"/>
                    </a:lnTo>
                    <a:lnTo>
                      <a:pt x="201" y="235"/>
                    </a:lnTo>
                    <a:lnTo>
                      <a:pt x="207" y="244"/>
                    </a:lnTo>
                    <a:lnTo>
                      <a:pt x="206" y="248"/>
                    </a:lnTo>
                    <a:lnTo>
                      <a:pt x="207" y="250"/>
                    </a:lnTo>
                    <a:lnTo>
                      <a:pt x="208" y="252"/>
                    </a:lnTo>
                    <a:lnTo>
                      <a:pt x="210" y="260"/>
                    </a:lnTo>
                    <a:lnTo>
                      <a:pt x="212" y="261"/>
                    </a:lnTo>
                    <a:lnTo>
                      <a:pt x="216" y="264"/>
                    </a:lnTo>
                    <a:lnTo>
                      <a:pt x="220" y="265"/>
                    </a:lnTo>
                    <a:lnTo>
                      <a:pt x="223" y="266"/>
                    </a:lnTo>
                    <a:lnTo>
                      <a:pt x="228" y="265"/>
                    </a:lnTo>
                    <a:lnTo>
                      <a:pt x="231" y="264"/>
                    </a:lnTo>
                    <a:lnTo>
                      <a:pt x="238" y="260"/>
                    </a:lnTo>
                    <a:lnTo>
                      <a:pt x="241" y="259"/>
                    </a:lnTo>
                    <a:lnTo>
                      <a:pt x="242" y="256"/>
                    </a:lnTo>
                    <a:lnTo>
                      <a:pt x="243" y="253"/>
                    </a:lnTo>
                    <a:lnTo>
                      <a:pt x="247" y="253"/>
                    </a:lnTo>
                    <a:lnTo>
                      <a:pt x="251" y="253"/>
                    </a:lnTo>
                    <a:lnTo>
                      <a:pt x="252" y="255"/>
                    </a:lnTo>
                    <a:lnTo>
                      <a:pt x="252" y="256"/>
                    </a:lnTo>
                    <a:lnTo>
                      <a:pt x="253" y="258"/>
                    </a:lnTo>
                    <a:lnTo>
                      <a:pt x="253" y="265"/>
                    </a:lnTo>
                    <a:lnTo>
                      <a:pt x="253" y="268"/>
                    </a:lnTo>
                    <a:lnTo>
                      <a:pt x="255" y="270"/>
                    </a:lnTo>
                    <a:lnTo>
                      <a:pt x="261" y="270"/>
                    </a:lnTo>
                    <a:lnTo>
                      <a:pt x="263" y="271"/>
                    </a:lnTo>
                    <a:lnTo>
                      <a:pt x="266" y="272"/>
                    </a:lnTo>
                    <a:lnTo>
                      <a:pt x="268" y="272"/>
                    </a:lnTo>
                    <a:lnTo>
                      <a:pt x="273" y="270"/>
                    </a:lnTo>
                    <a:lnTo>
                      <a:pt x="280" y="268"/>
                    </a:lnTo>
                    <a:lnTo>
                      <a:pt x="286" y="270"/>
                    </a:lnTo>
                    <a:lnTo>
                      <a:pt x="288" y="273"/>
                    </a:lnTo>
                    <a:lnTo>
                      <a:pt x="290" y="275"/>
                    </a:lnTo>
                    <a:lnTo>
                      <a:pt x="293" y="273"/>
                    </a:lnTo>
                    <a:lnTo>
                      <a:pt x="305" y="275"/>
                    </a:lnTo>
                    <a:lnTo>
                      <a:pt x="312" y="275"/>
                    </a:lnTo>
                    <a:lnTo>
                      <a:pt x="316" y="278"/>
                    </a:lnTo>
                    <a:lnTo>
                      <a:pt x="318" y="285"/>
                    </a:lnTo>
                    <a:lnTo>
                      <a:pt x="327" y="297"/>
                    </a:lnTo>
                    <a:lnTo>
                      <a:pt x="338" y="306"/>
                    </a:lnTo>
                    <a:lnTo>
                      <a:pt x="351" y="315"/>
                    </a:lnTo>
                    <a:lnTo>
                      <a:pt x="362" y="323"/>
                    </a:lnTo>
                    <a:lnTo>
                      <a:pt x="358" y="331"/>
                    </a:lnTo>
                    <a:lnTo>
                      <a:pt x="357" y="338"/>
                    </a:lnTo>
                    <a:lnTo>
                      <a:pt x="354" y="344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662"/>
              <p:cNvSpPr>
                <a:spLocks/>
              </p:cNvSpPr>
              <p:nvPr/>
            </p:nvSpPr>
            <p:spPr bwMode="auto">
              <a:xfrm>
                <a:off x="1277391" y="3709174"/>
                <a:ext cx="167262" cy="191894"/>
              </a:xfrm>
              <a:custGeom>
                <a:avLst/>
                <a:gdLst>
                  <a:gd name="T0" fmla="*/ 2147483647 w 219"/>
                  <a:gd name="T1" fmla="*/ 2147483647 h 265"/>
                  <a:gd name="T2" fmla="*/ 2147483647 w 219"/>
                  <a:gd name="T3" fmla="*/ 2147483647 h 265"/>
                  <a:gd name="T4" fmla="*/ 2147483647 w 219"/>
                  <a:gd name="T5" fmla="*/ 2147483647 h 265"/>
                  <a:gd name="T6" fmla="*/ 2147483647 w 219"/>
                  <a:gd name="T7" fmla="*/ 2147483647 h 265"/>
                  <a:gd name="T8" fmla="*/ 2147483647 w 219"/>
                  <a:gd name="T9" fmla="*/ 2147483647 h 265"/>
                  <a:gd name="T10" fmla="*/ 2147483647 w 219"/>
                  <a:gd name="T11" fmla="*/ 2147483647 h 265"/>
                  <a:gd name="T12" fmla="*/ 2147483647 w 219"/>
                  <a:gd name="T13" fmla="*/ 2147483647 h 265"/>
                  <a:gd name="T14" fmla="*/ 2147483647 w 219"/>
                  <a:gd name="T15" fmla="*/ 2147483647 h 265"/>
                  <a:gd name="T16" fmla="*/ 2147483647 w 219"/>
                  <a:gd name="T17" fmla="*/ 2147483647 h 265"/>
                  <a:gd name="T18" fmla="*/ 2147483647 w 219"/>
                  <a:gd name="T19" fmla="*/ 2147483647 h 265"/>
                  <a:gd name="T20" fmla="*/ 2147483647 w 219"/>
                  <a:gd name="T21" fmla="*/ 2147483647 h 265"/>
                  <a:gd name="T22" fmla="*/ 2147483647 w 219"/>
                  <a:gd name="T23" fmla="*/ 2147483647 h 265"/>
                  <a:gd name="T24" fmla="*/ 2147483647 w 219"/>
                  <a:gd name="T25" fmla="*/ 2147483647 h 265"/>
                  <a:gd name="T26" fmla="*/ 2147483647 w 219"/>
                  <a:gd name="T27" fmla="*/ 2147483647 h 265"/>
                  <a:gd name="T28" fmla="*/ 2147483647 w 219"/>
                  <a:gd name="T29" fmla="*/ 2147483647 h 265"/>
                  <a:gd name="T30" fmla="*/ 2147483647 w 219"/>
                  <a:gd name="T31" fmla="*/ 2147483647 h 265"/>
                  <a:gd name="T32" fmla="*/ 2147483647 w 219"/>
                  <a:gd name="T33" fmla="*/ 2147483647 h 265"/>
                  <a:gd name="T34" fmla="*/ 2147483647 w 219"/>
                  <a:gd name="T35" fmla="*/ 2147483647 h 265"/>
                  <a:gd name="T36" fmla="*/ 2147483647 w 219"/>
                  <a:gd name="T37" fmla="*/ 2147483647 h 265"/>
                  <a:gd name="T38" fmla="*/ 2147483647 w 219"/>
                  <a:gd name="T39" fmla="*/ 2147483647 h 265"/>
                  <a:gd name="T40" fmla="*/ 2147483647 w 219"/>
                  <a:gd name="T41" fmla="*/ 2147483647 h 265"/>
                  <a:gd name="T42" fmla="*/ 2147483647 w 219"/>
                  <a:gd name="T43" fmla="*/ 2147483647 h 265"/>
                  <a:gd name="T44" fmla="*/ 2147483647 w 219"/>
                  <a:gd name="T45" fmla="*/ 2147483647 h 265"/>
                  <a:gd name="T46" fmla="*/ 2147483647 w 219"/>
                  <a:gd name="T47" fmla="*/ 2147483647 h 265"/>
                  <a:gd name="T48" fmla="*/ 2147483647 w 219"/>
                  <a:gd name="T49" fmla="*/ 2147483647 h 265"/>
                  <a:gd name="T50" fmla="*/ 2147483647 w 219"/>
                  <a:gd name="T51" fmla="*/ 2147483647 h 265"/>
                  <a:gd name="T52" fmla="*/ 2147483647 w 219"/>
                  <a:gd name="T53" fmla="*/ 2147483647 h 265"/>
                  <a:gd name="T54" fmla="*/ 2147483647 w 219"/>
                  <a:gd name="T55" fmla="*/ 2147483647 h 265"/>
                  <a:gd name="T56" fmla="*/ 2147483647 w 219"/>
                  <a:gd name="T57" fmla="*/ 2147483647 h 265"/>
                  <a:gd name="T58" fmla="*/ 2147483647 w 219"/>
                  <a:gd name="T59" fmla="*/ 2147483647 h 265"/>
                  <a:gd name="T60" fmla="*/ 2147483647 w 219"/>
                  <a:gd name="T61" fmla="*/ 2147483647 h 265"/>
                  <a:gd name="T62" fmla="*/ 2147483647 w 219"/>
                  <a:gd name="T63" fmla="*/ 2147483647 h 265"/>
                  <a:gd name="T64" fmla="*/ 0 w 219"/>
                  <a:gd name="T65" fmla="*/ 2147483647 h 265"/>
                  <a:gd name="T66" fmla="*/ 2147483647 w 219"/>
                  <a:gd name="T67" fmla="*/ 2147483647 h 265"/>
                  <a:gd name="T68" fmla="*/ 2147483647 w 219"/>
                  <a:gd name="T69" fmla="*/ 2147483647 h 265"/>
                  <a:gd name="T70" fmla="*/ 2147483647 w 219"/>
                  <a:gd name="T71" fmla="*/ 2147483647 h 265"/>
                  <a:gd name="T72" fmla="*/ 2147483647 w 219"/>
                  <a:gd name="T73" fmla="*/ 2147483647 h 265"/>
                  <a:gd name="T74" fmla="*/ 2147483647 w 219"/>
                  <a:gd name="T75" fmla="*/ 2147483647 h 265"/>
                  <a:gd name="T76" fmla="*/ 2147483647 w 219"/>
                  <a:gd name="T77" fmla="*/ 2147483647 h 265"/>
                  <a:gd name="T78" fmla="*/ 2147483647 w 219"/>
                  <a:gd name="T79" fmla="*/ 2147483647 h 265"/>
                  <a:gd name="T80" fmla="*/ 2147483647 w 219"/>
                  <a:gd name="T81" fmla="*/ 2147483647 h 265"/>
                  <a:gd name="T82" fmla="*/ 2147483647 w 219"/>
                  <a:gd name="T83" fmla="*/ 2147483647 h 265"/>
                  <a:gd name="T84" fmla="*/ 2147483647 w 219"/>
                  <a:gd name="T85" fmla="*/ 2147483647 h 265"/>
                  <a:gd name="T86" fmla="*/ 2147483647 w 219"/>
                  <a:gd name="T87" fmla="*/ 2147483647 h 265"/>
                  <a:gd name="T88" fmla="*/ 2147483647 w 219"/>
                  <a:gd name="T89" fmla="*/ 2147483647 h 265"/>
                  <a:gd name="T90" fmla="*/ 2147483647 w 219"/>
                  <a:gd name="T91" fmla="*/ 2147483647 h 265"/>
                  <a:gd name="T92" fmla="*/ 2147483647 w 219"/>
                  <a:gd name="T93" fmla="*/ 2147483647 h 265"/>
                  <a:gd name="T94" fmla="*/ 2147483647 w 219"/>
                  <a:gd name="T95" fmla="*/ 2147483647 h 265"/>
                  <a:gd name="T96" fmla="*/ 2147483647 w 219"/>
                  <a:gd name="T97" fmla="*/ 2147483647 h 265"/>
                  <a:gd name="T98" fmla="*/ 2147483647 w 219"/>
                  <a:gd name="T99" fmla="*/ 2147483647 h 265"/>
                  <a:gd name="T100" fmla="*/ 2147483647 w 219"/>
                  <a:gd name="T101" fmla="*/ 2147483647 h 265"/>
                  <a:gd name="T102" fmla="*/ 2147483647 w 219"/>
                  <a:gd name="T103" fmla="*/ 2147483647 h 265"/>
                  <a:gd name="T104" fmla="*/ 2147483647 w 219"/>
                  <a:gd name="T105" fmla="*/ 2147483647 h 265"/>
                  <a:gd name="T106" fmla="*/ 2147483647 w 219"/>
                  <a:gd name="T107" fmla="*/ 2147483647 h 26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9"/>
                  <a:gd name="T163" fmla="*/ 0 h 265"/>
                  <a:gd name="T164" fmla="*/ 219 w 219"/>
                  <a:gd name="T165" fmla="*/ 265 h 26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9" h="265">
                    <a:moveTo>
                      <a:pt x="218" y="7"/>
                    </a:moveTo>
                    <a:lnTo>
                      <a:pt x="211" y="14"/>
                    </a:lnTo>
                    <a:lnTo>
                      <a:pt x="207" y="22"/>
                    </a:lnTo>
                    <a:lnTo>
                      <a:pt x="206" y="30"/>
                    </a:lnTo>
                    <a:lnTo>
                      <a:pt x="207" y="40"/>
                    </a:lnTo>
                    <a:lnTo>
                      <a:pt x="203" y="46"/>
                    </a:lnTo>
                    <a:lnTo>
                      <a:pt x="201" y="48"/>
                    </a:lnTo>
                    <a:lnTo>
                      <a:pt x="192" y="49"/>
                    </a:lnTo>
                    <a:lnTo>
                      <a:pt x="183" y="52"/>
                    </a:lnTo>
                    <a:lnTo>
                      <a:pt x="178" y="54"/>
                    </a:lnTo>
                    <a:lnTo>
                      <a:pt x="171" y="62"/>
                    </a:lnTo>
                    <a:lnTo>
                      <a:pt x="163" y="67"/>
                    </a:lnTo>
                    <a:lnTo>
                      <a:pt x="162" y="70"/>
                    </a:lnTo>
                    <a:lnTo>
                      <a:pt x="161" y="77"/>
                    </a:lnTo>
                    <a:lnTo>
                      <a:pt x="162" y="87"/>
                    </a:lnTo>
                    <a:lnTo>
                      <a:pt x="160" y="90"/>
                    </a:lnTo>
                    <a:lnTo>
                      <a:pt x="155" y="91"/>
                    </a:lnTo>
                    <a:lnTo>
                      <a:pt x="152" y="96"/>
                    </a:lnTo>
                    <a:lnTo>
                      <a:pt x="150" y="99"/>
                    </a:lnTo>
                    <a:lnTo>
                      <a:pt x="147" y="100"/>
                    </a:lnTo>
                    <a:lnTo>
                      <a:pt x="145" y="101"/>
                    </a:lnTo>
                    <a:lnTo>
                      <a:pt x="142" y="103"/>
                    </a:lnTo>
                    <a:lnTo>
                      <a:pt x="141" y="106"/>
                    </a:lnTo>
                    <a:lnTo>
                      <a:pt x="140" y="107"/>
                    </a:lnTo>
                    <a:lnTo>
                      <a:pt x="138" y="108"/>
                    </a:lnTo>
                    <a:lnTo>
                      <a:pt x="137" y="111"/>
                    </a:lnTo>
                    <a:lnTo>
                      <a:pt x="138" y="113"/>
                    </a:lnTo>
                    <a:lnTo>
                      <a:pt x="136" y="115"/>
                    </a:lnTo>
                    <a:lnTo>
                      <a:pt x="136" y="119"/>
                    </a:lnTo>
                    <a:lnTo>
                      <a:pt x="136" y="123"/>
                    </a:lnTo>
                    <a:lnTo>
                      <a:pt x="137" y="126"/>
                    </a:lnTo>
                    <a:lnTo>
                      <a:pt x="136" y="130"/>
                    </a:lnTo>
                    <a:lnTo>
                      <a:pt x="136" y="134"/>
                    </a:lnTo>
                    <a:lnTo>
                      <a:pt x="135" y="136"/>
                    </a:lnTo>
                    <a:lnTo>
                      <a:pt x="133" y="137"/>
                    </a:lnTo>
                    <a:lnTo>
                      <a:pt x="131" y="138"/>
                    </a:lnTo>
                    <a:lnTo>
                      <a:pt x="131" y="140"/>
                    </a:lnTo>
                    <a:lnTo>
                      <a:pt x="132" y="141"/>
                    </a:lnTo>
                    <a:lnTo>
                      <a:pt x="132" y="142"/>
                    </a:lnTo>
                    <a:lnTo>
                      <a:pt x="131" y="146"/>
                    </a:lnTo>
                    <a:lnTo>
                      <a:pt x="130" y="148"/>
                    </a:lnTo>
                    <a:lnTo>
                      <a:pt x="130" y="154"/>
                    </a:lnTo>
                    <a:lnTo>
                      <a:pt x="128" y="160"/>
                    </a:lnTo>
                    <a:lnTo>
                      <a:pt x="130" y="162"/>
                    </a:lnTo>
                    <a:lnTo>
                      <a:pt x="131" y="165"/>
                    </a:lnTo>
                    <a:lnTo>
                      <a:pt x="130" y="166"/>
                    </a:lnTo>
                    <a:lnTo>
                      <a:pt x="128" y="167"/>
                    </a:lnTo>
                    <a:lnTo>
                      <a:pt x="130" y="168"/>
                    </a:lnTo>
                    <a:lnTo>
                      <a:pt x="130" y="170"/>
                    </a:lnTo>
                    <a:lnTo>
                      <a:pt x="128" y="170"/>
                    </a:lnTo>
                    <a:lnTo>
                      <a:pt x="128" y="172"/>
                    </a:lnTo>
                    <a:lnTo>
                      <a:pt x="127" y="173"/>
                    </a:lnTo>
                    <a:lnTo>
                      <a:pt x="127" y="176"/>
                    </a:lnTo>
                    <a:lnTo>
                      <a:pt x="128" y="177"/>
                    </a:lnTo>
                    <a:lnTo>
                      <a:pt x="128" y="178"/>
                    </a:lnTo>
                    <a:lnTo>
                      <a:pt x="130" y="179"/>
                    </a:lnTo>
                    <a:lnTo>
                      <a:pt x="130" y="182"/>
                    </a:lnTo>
                    <a:lnTo>
                      <a:pt x="128" y="183"/>
                    </a:lnTo>
                    <a:lnTo>
                      <a:pt x="125" y="183"/>
                    </a:lnTo>
                    <a:lnTo>
                      <a:pt x="121" y="183"/>
                    </a:lnTo>
                    <a:lnTo>
                      <a:pt x="120" y="185"/>
                    </a:lnTo>
                    <a:lnTo>
                      <a:pt x="118" y="188"/>
                    </a:lnTo>
                    <a:lnTo>
                      <a:pt x="117" y="190"/>
                    </a:lnTo>
                    <a:lnTo>
                      <a:pt x="116" y="190"/>
                    </a:lnTo>
                    <a:lnTo>
                      <a:pt x="116" y="191"/>
                    </a:lnTo>
                    <a:lnTo>
                      <a:pt x="117" y="195"/>
                    </a:lnTo>
                    <a:lnTo>
                      <a:pt x="115" y="199"/>
                    </a:lnTo>
                    <a:lnTo>
                      <a:pt x="110" y="201"/>
                    </a:lnTo>
                    <a:lnTo>
                      <a:pt x="106" y="206"/>
                    </a:lnTo>
                    <a:lnTo>
                      <a:pt x="106" y="211"/>
                    </a:lnTo>
                    <a:lnTo>
                      <a:pt x="105" y="212"/>
                    </a:lnTo>
                    <a:lnTo>
                      <a:pt x="103" y="214"/>
                    </a:lnTo>
                    <a:lnTo>
                      <a:pt x="102" y="214"/>
                    </a:lnTo>
                    <a:lnTo>
                      <a:pt x="100" y="215"/>
                    </a:lnTo>
                    <a:lnTo>
                      <a:pt x="100" y="217"/>
                    </a:lnTo>
                    <a:lnTo>
                      <a:pt x="98" y="219"/>
                    </a:lnTo>
                    <a:lnTo>
                      <a:pt x="98" y="220"/>
                    </a:lnTo>
                    <a:lnTo>
                      <a:pt x="96" y="221"/>
                    </a:lnTo>
                    <a:lnTo>
                      <a:pt x="95" y="221"/>
                    </a:lnTo>
                    <a:lnTo>
                      <a:pt x="93" y="224"/>
                    </a:lnTo>
                    <a:lnTo>
                      <a:pt x="92" y="225"/>
                    </a:lnTo>
                    <a:lnTo>
                      <a:pt x="91" y="226"/>
                    </a:lnTo>
                    <a:lnTo>
                      <a:pt x="88" y="230"/>
                    </a:lnTo>
                    <a:lnTo>
                      <a:pt x="88" y="239"/>
                    </a:lnTo>
                    <a:lnTo>
                      <a:pt x="87" y="241"/>
                    </a:lnTo>
                    <a:lnTo>
                      <a:pt x="86" y="242"/>
                    </a:lnTo>
                    <a:lnTo>
                      <a:pt x="85" y="242"/>
                    </a:lnTo>
                    <a:lnTo>
                      <a:pt x="82" y="243"/>
                    </a:lnTo>
                    <a:lnTo>
                      <a:pt x="80" y="244"/>
                    </a:lnTo>
                    <a:lnTo>
                      <a:pt x="77" y="244"/>
                    </a:lnTo>
                    <a:lnTo>
                      <a:pt x="77" y="249"/>
                    </a:lnTo>
                    <a:lnTo>
                      <a:pt x="75" y="249"/>
                    </a:lnTo>
                    <a:lnTo>
                      <a:pt x="73" y="249"/>
                    </a:lnTo>
                    <a:lnTo>
                      <a:pt x="72" y="249"/>
                    </a:lnTo>
                    <a:lnTo>
                      <a:pt x="71" y="249"/>
                    </a:lnTo>
                    <a:lnTo>
                      <a:pt x="71" y="250"/>
                    </a:lnTo>
                    <a:lnTo>
                      <a:pt x="71" y="254"/>
                    </a:lnTo>
                    <a:lnTo>
                      <a:pt x="65" y="260"/>
                    </a:lnTo>
                    <a:lnTo>
                      <a:pt x="63" y="262"/>
                    </a:lnTo>
                    <a:lnTo>
                      <a:pt x="62" y="265"/>
                    </a:lnTo>
                    <a:lnTo>
                      <a:pt x="55" y="265"/>
                    </a:lnTo>
                    <a:lnTo>
                      <a:pt x="52" y="264"/>
                    </a:lnTo>
                    <a:lnTo>
                      <a:pt x="52" y="260"/>
                    </a:lnTo>
                    <a:lnTo>
                      <a:pt x="51" y="258"/>
                    </a:lnTo>
                    <a:lnTo>
                      <a:pt x="46" y="254"/>
                    </a:lnTo>
                    <a:lnTo>
                      <a:pt x="41" y="253"/>
                    </a:lnTo>
                    <a:lnTo>
                      <a:pt x="36" y="253"/>
                    </a:lnTo>
                    <a:lnTo>
                      <a:pt x="27" y="255"/>
                    </a:lnTo>
                    <a:lnTo>
                      <a:pt x="26" y="253"/>
                    </a:lnTo>
                    <a:lnTo>
                      <a:pt x="29" y="249"/>
                    </a:lnTo>
                    <a:lnTo>
                      <a:pt x="26" y="248"/>
                    </a:lnTo>
                    <a:lnTo>
                      <a:pt x="24" y="244"/>
                    </a:lnTo>
                    <a:lnTo>
                      <a:pt x="25" y="242"/>
                    </a:lnTo>
                    <a:lnTo>
                      <a:pt x="24" y="239"/>
                    </a:lnTo>
                    <a:lnTo>
                      <a:pt x="24" y="232"/>
                    </a:lnTo>
                    <a:lnTo>
                      <a:pt x="25" y="231"/>
                    </a:lnTo>
                    <a:lnTo>
                      <a:pt x="27" y="225"/>
                    </a:lnTo>
                    <a:lnTo>
                      <a:pt x="30" y="219"/>
                    </a:lnTo>
                    <a:lnTo>
                      <a:pt x="30" y="212"/>
                    </a:lnTo>
                    <a:lnTo>
                      <a:pt x="30" y="206"/>
                    </a:lnTo>
                    <a:lnTo>
                      <a:pt x="35" y="197"/>
                    </a:lnTo>
                    <a:lnTo>
                      <a:pt x="37" y="194"/>
                    </a:lnTo>
                    <a:lnTo>
                      <a:pt x="39" y="190"/>
                    </a:lnTo>
                    <a:lnTo>
                      <a:pt x="40" y="189"/>
                    </a:lnTo>
                    <a:lnTo>
                      <a:pt x="42" y="188"/>
                    </a:lnTo>
                    <a:lnTo>
                      <a:pt x="43" y="188"/>
                    </a:lnTo>
                    <a:lnTo>
                      <a:pt x="42" y="185"/>
                    </a:lnTo>
                    <a:lnTo>
                      <a:pt x="43" y="185"/>
                    </a:lnTo>
                    <a:lnTo>
                      <a:pt x="43" y="183"/>
                    </a:lnTo>
                    <a:lnTo>
                      <a:pt x="43" y="180"/>
                    </a:lnTo>
                    <a:lnTo>
                      <a:pt x="45" y="179"/>
                    </a:lnTo>
                    <a:lnTo>
                      <a:pt x="45" y="178"/>
                    </a:lnTo>
                    <a:lnTo>
                      <a:pt x="46" y="178"/>
                    </a:lnTo>
                    <a:lnTo>
                      <a:pt x="46" y="176"/>
                    </a:lnTo>
                    <a:lnTo>
                      <a:pt x="47" y="174"/>
                    </a:lnTo>
                    <a:lnTo>
                      <a:pt x="43" y="168"/>
                    </a:lnTo>
                    <a:lnTo>
                      <a:pt x="42" y="167"/>
                    </a:lnTo>
                    <a:lnTo>
                      <a:pt x="42" y="166"/>
                    </a:lnTo>
                    <a:lnTo>
                      <a:pt x="43" y="165"/>
                    </a:lnTo>
                    <a:lnTo>
                      <a:pt x="42" y="162"/>
                    </a:lnTo>
                    <a:lnTo>
                      <a:pt x="45" y="159"/>
                    </a:lnTo>
                    <a:lnTo>
                      <a:pt x="43" y="154"/>
                    </a:lnTo>
                    <a:lnTo>
                      <a:pt x="46" y="152"/>
                    </a:lnTo>
                    <a:lnTo>
                      <a:pt x="46" y="150"/>
                    </a:lnTo>
                    <a:lnTo>
                      <a:pt x="43" y="149"/>
                    </a:lnTo>
                    <a:lnTo>
                      <a:pt x="43" y="147"/>
                    </a:lnTo>
                    <a:lnTo>
                      <a:pt x="42" y="146"/>
                    </a:lnTo>
                    <a:lnTo>
                      <a:pt x="41" y="146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39" y="142"/>
                    </a:lnTo>
                    <a:lnTo>
                      <a:pt x="39" y="140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5"/>
                    </a:lnTo>
                    <a:lnTo>
                      <a:pt x="39" y="132"/>
                    </a:lnTo>
                    <a:lnTo>
                      <a:pt x="36" y="132"/>
                    </a:lnTo>
                    <a:lnTo>
                      <a:pt x="32" y="132"/>
                    </a:lnTo>
                    <a:lnTo>
                      <a:pt x="30" y="131"/>
                    </a:lnTo>
                    <a:lnTo>
                      <a:pt x="30" y="130"/>
                    </a:lnTo>
                    <a:lnTo>
                      <a:pt x="30" y="129"/>
                    </a:lnTo>
                    <a:lnTo>
                      <a:pt x="29" y="129"/>
                    </a:lnTo>
                    <a:lnTo>
                      <a:pt x="27" y="130"/>
                    </a:lnTo>
                    <a:lnTo>
                      <a:pt x="26" y="130"/>
                    </a:lnTo>
                    <a:lnTo>
                      <a:pt x="25" y="131"/>
                    </a:lnTo>
                    <a:lnTo>
                      <a:pt x="21" y="129"/>
                    </a:lnTo>
                    <a:lnTo>
                      <a:pt x="19" y="129"/>
                    </a:lnTo>
                    <a:lnTo>
                      <a:pt x="17" y="126"/>
                    </a:lnTo>
                    <a:lnTo>
                      <a:pt x="17" y="125"/>
                    </a:lnTo>
                    <a:lnTo>
                      <a:pt x="16" y="125"/>
                    </a:lnTo>
                    <a:lnTo>
                      <a:pt x="15" y="125"/>
                    </a:lnTo>
                    <a:lnTo>
                      <a:pt x="14" y="126"/>
                    </a:lnTo>
                    <a:lnTo>
                      <a:pt x="12" y="126"/>
                    </a:lnTo>
                    <a:lnTo>
                      <a:pt x="11" y="126"/>
                    </a:lnTo>
                    <a:lnTo>
                      <a:pt x="10" y="126"/>
                    </a:lnTo>
                    <a:lnTo>
                      <a:pt x="9" y="126"/>
                    </a:lnTo>
                    <a:lnTo>
                      <a:pt x="7" y="126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2" y="125"/>
                    </a:lnTo>
                    <a:lnTo>
                      <a:pt x="1" y="125"/>
                    </a:lnTo>
                    <a:lnTo>
                      <a:pt x="0" y="125"/>
                    </a:lnTo>
                    <a:lnTo>
                      <a:pt x="0" y="124"/>
                    </a:lnTo>
                    <a:lnTo>
                      <a:pt x="1" y="123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1" y="119"/>
                    </a:lnTo>
                    <a:lnTo>
                      <a:pt x="2" y="120"/>
                    </a:lnTo>
                    <a:lnTo>
                      <a:pt x="4" y="119"/>
                    </a:lnTo>
                    <a:lnTo>
                      <a:pt x="2" y="118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6" y="112"/>
                    </a:lnTo>
                    <a:lnTo>
                      <a:pt x="4" y="112"/>
                    </a:lnTo>
                    <a:lnTo>
                      <a:pt x="6" y="112"/>
                    </a:lnTo>
                    <a:lnTo>
                      <a:pt x="6" y="111"/>
                    </a:lnTo>
                    <a:lnTo>
                      <a:pt x="7" y="111"/>
                    </a:lnTo>
                    <a:lnTo>
                      <a:pt x="9" y="111"/>
                    </a:lnTo>
                    <a:lnTo>
                      <a:pt x="10" y="109"/>
                    </a:lnTo>
                    <a:lnTo>
                      <a:pt x="14" y="109"/>
                    </a:lnTo>
                    <a:lnTo>
                      <a:pt x="14" y="108"/>
                    </a:lnTo>
                    <a:lnTo>
                      <a:pt x="11" y="108"/>
                    </a:lnTo>
                    <a:lnTo>
                      <a:pt x="7" y="107"/>
                    </a:lnTo>
                    <a:lnTo>
                      <a:pt x="7" y="103"/>
                    </a:lnTo>
                    <a:lnTo>
                      <a:pt x="6" y="103"/>
                    </a:lnTo>
                    <a:lnTo>
                      <a:pt x="9" y="102"/>
                    </a:lnTo>
                    <a:lnTo>
                      <a:pt x="10" y="102"/>
                    </a:lnTo>
                    <a:lnTo>
                      <a:pt x="10" y="99"/>
                    </a:lnTo>
                    <a:lnTo>
                      <a:pt x="9" y="99"/>
                    </a:lnTo>
                    <a:lnTo>
                      <a:pt x="7" y="96"/>
                    </a:lnTo>
                    <a:lnTo>
                      <a:pt x="7" y="95"/>
                    </a:lnTo>
                    <a:lnTo>
                      <a:pt x="7" y="94"/>
                    </a:lnTo>
                    <a:lnTo>
                      <a:pt x="9" y="91"/>
                    </a:lnTo>
                    <a:lnTo>
                      <a:pt x="10" y="90"/>
                    </a:lnTo>
                    <a:lnTo>
                      <a:pt x="11" y="87"/>
                    </a:lnTo>
                    <a:lnTo>
                      <a:pt x="10" y="85"/>
                    </a:lnTo>
                    <a:lnTo>
                      <a:pt x="11" y="85"/>
                    </a:lnTo>
                    <a:lnTo>
                      <a:pt x="11" y="83"/>
                    </a:lnTo>
                    <a:lnTo>
                      <a:pt x="10" y="81"/>
                    </a:lnTo>
                    <a:lnTo>
                      <a:pt x="7" y="78"/>
                    </a:lnTo>
                    <a:lnTo>
                      <a:pt x="7" y="73"/>
                    </a:lnTo>
                    <a:lnTo>
                      <a:pt x="7" y="67"/>
                    </a:lnTo>
                    <a:lnTo>
                      <a:pt x="9" y="66"/>
                    </a:lnTo>
                    <a:lnTo>
                      <a:pt x="11" y="65"/>
                    </a:lnTo>
                    <a:lnTo>
                      <a:pt x="12" y="64"/>
                    </a:lnTo>
                    <a:lnTo>
                      <a:pt x="14" y="60"/>
                    </a:lnTo>
                    <a:lnTo>
                      <a:pt x="12" y="59"/>
                    </a:lnTo>
                    <a:lnTo>
                      <a:pt x="12" y="58"/>
                    </a:lnTo>
                    <a:lnTo>
                      <a:pt x="11" y="58"/>
                    </a:lnTo>
                    <a:lnTo>
                      <a:pt x="9" y="55"/>
                    </a:lnTo>
                    <a:lnTo>
                      <a:pt x="11" y="53"/>
                    </a:lnTo>
                    <a:lnTo>
                      <a:pt x="15" y="50"/>
                    </a:lnTo>
                    <a:lnTo>
                      <a:pt x="14" y="48"/>
                    </a:lnTo>
                    <a:lnTo>
                      <a:pt x="12" y="47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6" y="42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1" y="32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29"/>
                    </a:lnTo>
                    <a:lnTo>
                      <a:pt x="27" y="28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40" y="25"/>
                    </a:lnTo>
                    <a:lnTo>
                      <a:pt x="45" y="24"/>
                    </a:lnTo>
                    <a:lnTo>
                      <a:pt x="51" y="24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73" y="26"/>
                    </a:lnTo>
                    <a:lnTo>
                      <a:pt x="78" y="26"/>
                    </a:lnTo>
                    <a:lnTo>
                      <a:pt x="81" y="24"/>
                    </a:lnTo>
                    <a:lnTo>
                      <a:pt x="81" y="20"/>
                    </a:lnTo>
                    <a:lnTo>
                      <a:pt x="80" y="15"/>
                    </a:lnTo>
                    <a:lnTo>
                      <a:pt x="78" y="9"/>
                    </a:lnTo>
                    <a:lnTo>
                      <a:pt x="78" y="2"/>
                    </a:lnTo>
                    <a:lnTo>
                      <a:pt x="83" y="0"/>
                    </a:lnTo>
                    <a:lnTo>
                      <a:pt x="86" y="1"/>
                    </a:lnTo>
                    <a:lnTo>
                      <a:pt x="88" y="2"/>
                    </a:lnTo>
                    <a:lnTo>
                      <a:pt x="95" y="3"/>
                    </a:lnTo>
                    <a:lnTo>
                      <a:pt x="97" y="7"/>
                    </a:lnTo>
                    <a:lnTo>
                      <a:pt x="102" y="8"/>
                    </a:lnTo>
                    <a:lnTo>
                      <a:pt x="105" y="6"/>
                    </a:lnTo>
                    <a:lnTo>
                      <a:pt x="108" y="6"/>
                    </a:lnTo>
                    <a:lnTo>
                      <a:pt x="111" y="7"/>
                    </a:lnTo>
                    <a:lnTo>
                      <a:pt x="115" y="7"/>
                    </a:lnTo>
                    <a:lnTo>
                      <a:pt x="120" y="8"/>
                    </a:lnTo>
                    <a:lnTo>
                      <a:pt x="122" y="7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6" y="7"/>
                    </a:lnTo>
                    <a:lnTo>
                      <a:pt x="141" y="6"/>
                    </a:lnTo>
                    <a:lnTo>
                      <a:pt x="150" y="6"/>
                    </a:lnTo>
                    <a:lnTo>
                      <a:pt x="157" y="8"/>
                    </a:lnTo>
                    <a:lnTo>
                      <a:pt x="162" y="9"/>
                    </a:lnTo>
                    <a:lnTo>
                      <a:pt x="166" y="12"/>
                    </a:lnTo>
                    <a:lnTo>
                      <a:pt x="168" y="15"/>
                    </a:lnTo>
                    <a:lnTo>
                      <a:pt x="172" y="18"/>
                    </a:lnTo>
                    <a:lnTo>
                      <a:pt x="175" y="22"/>
                    </a:lnTo>
                    <a:lnTo>
                      <a:pt x="177" y="22"/>
                    </a:lnTo>
                    <a:lnTo>
                      <a:pt x="178" y="20"/>
                    </a:lnTo>
                    <a:lnTo>
                      <a:pt x="182" y="17"/>
                    </a:lnTo>
                    <a:lnTo>
                      <a:pt x="183" y="15"/>
                    </a:lnTo>
                    <a:lnTo>
                      <a:pt x="187" y="14"/>
                    </a:lnTo>
                    <a:lnTo>
                      <a:pt x="192" y="15"/>
                    </a:lnTo>
                    <a:lnTo>
                      <a:pt x="196" y="15"/>
                    </a:lnTo>
                    <a:lnTo>
                      <a:pt x="198" y="12"/>
                    </a:lnTo>
                    <a:lnTo>
                      <a:pt x="202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5"/>
                    </a:lnTo>
                    <a:lnTo>
                      <a:pt x="213" y="1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19" y="5"/>
                    </a:lnTo>
                    <a:lnTo>
                      <a:pt x="218" y="7"/>
                    </a:lnTo>
                    <a:close/>
                  </a:path>
                </a:pathLst>
              </a:custGeom>
              <a:no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663"/>
              <p:cNvSpPr>
                <a:spLocks/>
              </p:cNvSpPr>
              <p:nvPr/>
            </p:nvSpPr>
            <p:spPr bwMode="auto">
              <a:xfrm>
                <a:off x="1335550" y="2081130"/>
                <a:ext cx="385625" cy="556333"/>
              </a:xfrm>
              <a:custGeom>
                <a:avLst/>
                <a:gdLst/>
                <a:ahLst/>
                <a:cxnLst>
                  <a:cxn ang="0">
                    <a:pos x="480" y="623"/>
                  </a:cxn>
                  <a:cxn ang="0">
                    <a:pos x="485" y="657"/>
                  </a:cxn>
                  <a:cxn ang="0">
                    <a:pos x="504" y="689"/>
                  </a:cxn>
                  <a:cxn ang="0">
                    <a:pos x="490" y="720"/>
                  </a:cxn>
                  <a:cxn ang="0">
                    <a:pos x="468" y="720"/>
                  </a:cxn>
                  <a:cxn ang="0">
                    <a:pos x="451" y="765"/>
                  </a:cxn>
                  <a:cxn ang="0">
                    <a:pos x="403" y="762"/>
                  </a:cxn>
                  <a:cxn ang="0">
                    <a:pos x="385" y="743"/>
                  </a:cxn>
                  <a:cxn ang="0">
                    <a:pos x="353" y="700"/>
                  </a:cxn>
                  <a:cxn ang="0">
                    <a:pos x="285" y="689"/>
                  </a:cxn>
                  <a:cxn ang="0">
                    <a:pos x="188" y="689"/>
                  </a:cxn>
                  <a:cxn ang="0">
                    <a:pos x="158" y="617"/>
                  </a:cxn>
                  <a:cxn ang="0">
                    <a:pos x="148" y="543"/>
                  </a:cxn>
                  <a:cxn ang="0">
                    <a:pos x="174" y="513"/>
                  </a:cxn>
                  <a:cxn ang="0">
                    <a:pos x="214" y="477"/>
                  </a:cxn>
                  <a:cxn ang="0">
                    <a:pos x="212" y="454"/>
                  </a:cxn>
                  <a:cxn ang="0">
                    <a:pos x="123" y="409"/>
                  </a:cxn>
                  <a:cxn ang="0">
                    <a:pos x="97" y="367"/>
                  </a:cxn>
                  <a:cxn ang="0">
                    <a:pos x="65" y="361"/>
                  </a:cxn>
                  <a:cxn ang="0">
                    <a:pos x="31" y="332"/>
                  </a:cxn>
                  <a:cxn ang="0">
                    <a:pos x="2" y="311"/>
                  </a:cxn>
                  <a:cxn ang="0">
                    <a:pos x="57" y="237"/>
                  </a:cxn>
                  <a:cxn ang="0">
                    <a:pos x="31" y="185"/>
                  </a:cxn>
                  <a:cxn ang="0">
                    <a:pos x="7" y="172"/>
                  </a:cxn>
                  <a:cxn ang="0">
                    <a:pos x="33" y="140"/>
                  </a:cxn>
                  <a:cxn ang="0">
                    <a:pos x="46" y="91"/>
                  </a:cxn>
                  <a:cxn ang="0">
                    <a:pos x="71" y="8"/>
                  </a:cxn>
                  <a:cxn ang="0">
                    <a:pos x="86" y="16"/>
                  </a:cxn>
                  <a:cxn ang="0">
                    <a:pos x="77" y="47"/>
                  </a:cxn>
                  <a:cxn ang="0">
                    <a:pos x="101" y="73"/>
                  </a:cxn>
                  <a:cxn ang="0">
                    <a:pos x="98" y="97"/>
                  </a:cxn>
                  <a:cxn ang="0">
                    <a:pos x="143" y="113"/>
                  </a:cxn>
                  <a:cxn ang="0">
                    <a:pos x="149" y="105"/>
                  </a:cxn>
                  <a:cxn ang="0">
                    <a:pos x="159" y="116"/>
                  </a:cxn>
                  <a:cxn ang="0">
                    <a:pos x="158" y="146"/>
                  </a:cxn>
                  <a:cxn ang="0">
                    <a:pos x="152" y="181"/>
                  </a:cxn>
                  <a:cxn ang="0">
                    <a:pos x="139" y="201"/>
                  </a:cxn>
                  <a:cxn ang="0">
                    <a:pos x="148" y="200"/>
                  </a:cxn>
                  <a:cxn ang="0">
                    <a:pos x="163" y="212"/>
                  </a:cxn>
                  <a:cxn ang="0">
                    <a:pos x="177" y="190"/>
                  </a:cxn>
                  <a:cxn ang="0">
                    <a:pos x="204" y="200"/>
                  </a:cxn>
                  <a:cxn ang="0">
                    <a:pos x="232" y="203"/>
                  </a:cxn>
                  <a:cxn ang="0">
                    <a:pos x="228" y="218"/>
                  </a:cxn>
                  <a:cxn ang="0">
                    <a:pos x="248" y="231"/>
                  </a:cxn>
                  <a:cxn ang="0">
                    <a:pos x="274" y="250"/>
                  </a:cxn>
                  <a:cxn ang="0">
                    <a:pos x="295" y="254"/>
                  </a:cxn>
                  <a:cxn ang="0">
                    <a:pos x="294" y="279"/>
                  </a:cxn>
                  <a:cxn ang="0">
                    <a:pos x="327" y="274"/>
                  </a:cxn>
                  <a:cxn ang="0">
                    <a:pos x="330" y="284"/>
                  </a:cxn>
                  <a:cxn ang="0">
                    <a:pos x="350" y="293"/>
                  </a:cxn>
                  <a:cxn ang="0">
                    <a:pos x="334" y="313"/>
                  </a:cxn>
                  <a:cxn ang="0">
                    <a:pos x="329" y="330"/>
                  </a:cxn>
                  <a:cxn ang="0">
                    <a:pos x="329" y="350"/>
                  </a:cxn>
                  <a:cxn ang="0">
                    <a:pos x="343" y="374"/>
                  </a:cxn>
                  <a:cxn ang="0">
                    <a:pos x="355" y="405"/>
                  </a:cxn>
                  <a:cxn ang="0">
                    <a:pos x="372" y="433"/>
                  </a:cxn>
                  <a:cxn ang="0">
                    <a:pos x="403" y="454"/>
                  </a:cxn>
                  <a:cxn ang="0">
                    <a:pos x="438" y="476"/>
                  </a:cxn>
                  <a:cxn ang="0">
                    <a:pos x="485" y="531"/>
                  </a:cxn>
                  <a:cxn ang="0">
                    <a:pos x="494" y="553"/>
                  </a:cxn>
                  <a:cxn ang="0">
                    <a:pos x="483" y="571"/>
                  </a:cxn>
                </a:cxnLst>
                <a:rect l="0" t="0" r="r" b="b"/>
                <a:pathLst>
                  <a:path w="505" h="766">
                    <a:moveTo>
                      <a:pt x="471" y="583"/>
                    </a:moveTo>
                    <a:lnTo>
                      <a:pt x="474" y="589"/>
                    </a:lnTo>
                    <a:lnTo>
                      <a:pt x="476" y="595"/>
                    </a:lnTo>
                    <a:lnTo>
                      <a:pt x="478" y="604"/>
                    </a:lnTo>
                    <a:lnTo>
                      <a:pt x="476" y="609"/>
                    </a:lnTo>
                    <a:lnTo>
                      <a:pt x="478" y="614"/>
                    </a:lnTo>
                    <a:lnTo>
                      <a:pt x="480" y="623"/>
                    </a:lnTo>
                    <a:lnTo>
                      <a:pt x="479" y="631"/>
                    </a:lnTo>
                    <a:lnTo>
                      <a:pt x="479" y="635"/>
                    </a:lnTo>
                    <a:lnTo>
                      <a:pt x="483" y="638"/>
                    </a:lnTo>
                    <a:lnTo>
                      <a:pt x="486" y="641"/>
                    </a:lnTo>
                    <a:lnTo>
                      <a:pt x="489" y="645"/>
                    </a:lnTo>
                    <a:lnTo>
                      <a:pt x="486" y="651"/>
                    </a:lnTo>
                    <a:lnTo>
                      <a:pt x="485" y="657"/>
                    </a:lnTo>
                    <a:lnTo>
                      <a:pt x="488" y="662"/>
                    </a:lnTo>
                    <a:lnTo>
                      <a:pt x="494" y="670"/>
                    </a:lnTo>
                    <a:lnTo>
                      <a:pt x="495" y="673"/>
                    </a:lnTo>
                    <a:lnTo>
                      <a:pt x="499" y="677"/>
                    </a:lnTo>
                    <a:lnTo>
                      <a:pt x="503" y="680"/>
                    </a:lnTo>
                    <a:lnTo>
                      <a:pt x="505" y="684"/>
                    </a:lnTo>
                    <a:lnTo>
                      <a:pt x="504" y="689"/>
                    </a:lnTo>
                    <a:lnTo>
                      <a:pt x="503" y="695"/>
                    </a:lnTo>
                    <a:lnTo>
                      <a:pt x="500" y="701"/>
                    </a:lnTo>
                    <a:lnTo>
                      <a:pt x="499" y="707"/>
                    </a:lnTo>
                    <a:lnTo>
                      <a:pt x="496" y="708"/>
                    </a:lnTo>
                    <a:lnTo>
                      <a:pt x="494" y="714"/>
                    </a:lnTo>
                    <a:lnTo>
                      <a:pt x="493" y="719"/>
                    </a:lnTo>
                    <a:lnTo>
                      <a:pt x="490" y="720"/>
                    </a:lnTo>
                    <a:lnTo>
                      <a:pt x="486" y="720"/>
                    </a:lnTo>
                    <a:lnTo>
                      <a:pt x="479" y="720"/>
                    </a:lnTo>
                    <a:lnTo>
                      <a:pt x="475" y="720"/>
                    </a:lnTo>
                    <a:lnTo>
                      <a:pt x="473" y="716"/>
                    </a:lnTo>
                    <a:lnTo>
                      <a:pt x="470" y="715"/>
                    </a:lnTo>
                    <a:lnTo>
                      <a:pt x="469" y="716"/>
                    </a:lnTo>
                    <a:lnTo>
                      <a:pt x="468" y="720"/>
                    </a:lnTo>
                    <a:lnTo>
                      <a:pt x="468" y="733"/>
                    </a:lnTo>
                    <a:lnTo>
                      <a:pt x="464" y="742"/>
                    </a:lnTo>
                    <a:lnTo>
                      <a:pt x="455" y="749"/>
                    </a:lnTo>
                    <a:lnTo>
                      <a:pt x="451" y="754"/>
                    </a:lnTo>
                    <a:lnTo>
                      <a:pt x="451" y="757"/>
                    </a:lnTo>
                    <a:lnTo>
                      <a:pt x="453" y="762"/>
                    </a:lnTo>
                    <a:lnTo>
                      <a:pt x="451" y="765"/>
                    </a:lnTo>
                    <a:lnTo>
                      <a:pt x="449" y="766"/>
                    </a:lnTo>
                    <a:lnTo>
                      <a:pt x="448" y="765"/>
                    </a:lnTo>
                    <a:lnTo>
                      <a:pt x="445" y="762"/>
                    </a:lnTo>
                    <a:lnTo>
                      <a:pt x="438" y="760"/>
                    </a:lnTo>
                    <a:lnTo>
                      <a:pt x="424" y="761"/>
                    </a:lnTo>
                    <a:lnTo>
                      <a:pt x="412" y="761"/>
                    </a:lnTo>
                    <a:lnTo>
                      <a:pt x="403" y="762"/>
                    </a:lnTo>
                    <a:lnTo>
                      <a:pt x="397" y="766"/>
                    </a:lnTo>
                    <a:lnTo>
                      <a:pt x="394" y="766"/>
                    </a:lnTo>
                    <a:lnTo>
                      <a:pt x="389" y="763"/>
                    </a:lnTo>
                    <a:lnTo>
                      <a:pt x="387" y="759"/>
                    </a:lnTo>
                    <a:lnTo>
                      <a:pt x="385" y="750"/>
                    </a:lnTo>
                    <a:lnTo>
                      <a:pt x="385" y="747"/>
                    </a:lnTo>
                    <a:lnTo>
                      <a:pt x="385" y="743"/>
                    </a:lnTo>
                    <a:lnTo>
                      <a:pt x="388" y="738"/>
                    </a:lnTo>
                    <a:lnTo>
                      <a:pt x="388" y="736"/>
                    </a:lnTo>
                    <a:lnTo>
                      <a:pt x="380" y="727"/>
                    </a:lnTo>
                    <a:lnTo>
                      <a:pt x="374" y="723"/>
                    </a:lnTo>
                    <a:lnTo>
                      <a:pt x="369" y="716"/>
                    </a:lnTo>
                    <a:lnTo>
                      <a:pt x="358" y="709"/>
                    </a:lnTo>
                    <a:lnTo>
                      <a:pt x="353" y="700"/>
                    </a:lnTo>
                    <a:lnTo>
                      <a:pt x="345" y="695"/>
                    </a:lnTo>
                    <a:lnTo>
                      <a:pt x="337" y="690"/>
                    </a:lnTo>
                    <a:lnTo>
                      <a:pt x="332" y="682"/>
                    </a:lnTo>
                    <a:lnTo>
                      <a:pt x="327" y="678"/>
                    </a:lnTo>
                    <a:lnTo>
                      <a:pt x="314" y="679"/>
                    </a:lnTo>
                    <a:lnTo>
                      <a:pt x="300" y="683"/>
                    </a:lnTo>
                    <a:lnTo>
                      <a:pt x="285" y="689"/>
                    </a:lnTo>
                    <a:lnTo>
                      <a:pt x="269" y="694"/>
                    </a:lnTo>
                    <a:lnTo>
                      <a:pt x="242" y="709"/>
                    </a:lnTo>
                    <a:lnTo>
                      <a:pt x="227" y="715"/>
                    </a:lnTo>
                    <a:lnTo>
                      <a:pt x="218" y="709"/>
                    </a:lnTo>
                    <a:lnTo>
                      <a:pt x="209" y="700"/>
                    </a:lnTo>
                    <a:lnTo>
                      <a:pt x="199" y="694"/>
                    </a:lnTo>
                    <a:lnTo>
                      <a:pt x="188" y="689"/>
                    </a:lnTo>
                    <a:lnTo>
                      <a:pt x="177" y="685"/>
                    </a:lnTo>
                    <a:lnTo>
                      <a:pt x="174" y="685"/>
                    </a:lnTo>
                    <a:lnTo>
                      <a:pt x="166" y="676"/>
                    </a:lnTo>
                    <a:lnTo>
                      <a:pt x="164" y="657"/>
                    </a:lnTo>
                    <a:lnTo>
                      <a:pt x="163" y="647"/>
                    </a:lnTo>
                    <a:lnTo>
                      <a:pt x="163" y="626"/>
                    </a:lnTo>
                    <a:lnTo>
                      <a:pt x="158" y="617"/>
                    </a:lnTo>
                    <a:lnTo>
                      <a:pt x="154" y="608"/>
                    </a:lnTo>
                    <a:lnTo>
                      <a:pt x="153" y="590"/>
                    </a:lnTo>
                    <a:lnTo>
                      <a:pt x="156" y="585"/>
                    </a:lnTo>
                    <a:lnTo>
                      <a:pt x="157" y="576"/>
                    </a:lnTo>
                    <a:lnTo>
                      <a:pt x="149" y="562"/>
                    </a:lnTo>
                    <a:lnTo>
                      <a:pt x="146" y="550"/>
                    </a:lnTo>
                    <a:lnTo>
                      <a:pt x="148" y="543"/>
                    </a:lnTo>
                    <a:lnTo>
                      <a:pt x="149" y="533"/>
                    </a:lnTo>
                    <a:lnTo>
                      <a:pt x="152" y="530"/>
                    </a:lnTo>
                    <a:lnTo>
                      <a:pt x="157" y="527"/>
                    </a:lnTo>
                    <a:lnTo>
                      <a:pt x="162" y="526"/>
                    </a:lnTo>
                    <a:lnTo>
                      <a:pt x="166" y="521"/>
                    </a:lnTo>
                    <a:lnTo>
                      <a:pt x="168" y="517"/>
                    </a:lnTo>
                    <a:lnTo>
                      <a:pt x="174" y="513"/>
                    </a:lnTo>
                    <a:lnTo>
                      <a:pt x="181" y="511"/>
                    </a:lnTo>
                    <a:lnTo>
                      <a:pt x="187" y="512"/>
                    </a:lnTo>
                    <a:lnTo>
                      <a:pt x="211" y="503"/>
                    </a:lnTo>
                    <a:lnTo>
                      <a:pt x="214" y="498"/>
                    </a:lnTo>
                    <a:lnTo>
                      <a:pt x="213" y="489"/>
                    </a:lnTo>
                    <a:lnTo>
                      <a:pt x="213" y="477"/>
                    </a:lnTo>
                    <a:lnTo>
                      <a:pt x="214" y="477"/>
                    </a:lnTo>
                    <a:lnTo>
                      <a:pt x="219" y="479"/>
                    </a:lnTo>
                    <a:lnTo>
                      <a:pt x="223" y="480"/>
                    </a:lnTo>
                    <a:lnTo>
                      <a:pt x="223" y="478"/>
                    </a:lnTo>
                    <a:lnTo>
                      <a:pt x="216" y="472"/>
                    </a:lnTo>
                    <a:lnTo>
                      <a:pt x="204" y="462"/>
                    </a:lnTo>
                    <a:lnTo>
                      <a:pt x="206" y="460"/>
                    </a:lnTo>
                    <a:lnTo>
                      <a:pt x="212" y="454"/>
                    </a:lnTo>
                    <a:lnTo>
                      <a:pt x="211" y="452"/>
                    </a:lnTo>
                    <a:lnTo>
                      <a:pt x="206" y="443"/>
                    </a:lnTo>
                    <a:lnTo>
                      <a:pt x="194" y="437"/>
                    </a:lnTo>
                    <a:lnTo>
                      <a:pt x="173" y="429"/>
                    </a:lnTo>
                    <a:lnTo>
                      <a:pt x="157" y="421"/>
                    </a:lnTo>
                    <a:lnTo>
                      <a:pt x="133" y="413"/>
                    </a:lnTo>
                    <a:lnTo>
                      <a:pt x="123" y="409"/>
                    </a:lnTo>
                    <a:lnTo>
                      <a:pt x="118" y="406"/>
                    </a:lnTo>
                    <a:lnTo>
                      <a:pt x="113" y="400"/>
                    </a:lnTo>
                    <a:lnTo>
                      <a:pt x="106" y="393"/>
                    </a:lnTo>
                    <a:lnTo>
                      <a:pt x="102" y="384"/>
                    </a:lnTo>
                    <a:lnTo>
                      <a:pt x="103" y="376"/>
                    </a:lnTo>
                    <a:lnTo>
                      <a:pt x="102" y="370"/>
                    </a:lnTo>
                    <a:lnTo>
                      <a:pt x="97" y="367"/>
                    </a:lnTo>
                    <a:lnTo>
                      <a:pt x="93" y="367"/>
                    </a:lnTo>
                    <a:lnTo>
                      <a:pt x="86" y="367"/>
                    </a:lnTo>
                    <a:lnTo>
                      <a:pt x="83" y="365"/>
                    </a:lnTo>
                    <a:lnTo>
                      <a:pt x="82" y="361"/>
                    </a:lnTo>
                    <a:lnTo>
                      <a:pt x="78" y="361"/>
                    </a:lnTo>
                    <a:lnTo>
                      <a:pt x="73" y="364"/>
                    </a:lnTo>
                    <a:lnTo>
                      <a:pt x="65" y="361"/>
                    </a:lnTo>
                    <a:lnTo>
                      <a:pt x="61" y="355"/>
                    </a:lnTo>
                    <a:lnTo>
                      <a:pt x="61" y="350"/>
                    </a:lnTo>
                    <a:lnTo>
                      <a:pt x="57" y="344"/>
                    </a:lnTo>
                    <a:lnTo>
                      <a:pt x="50" y="342"/>
                    </a:lnTo>
                    <a:lnTo>
                      <a:pt x="42" y="341"/>
                    </a:lnTo>
                    <a:lnTo>
                      <a:pt x="37" y="337"/>
                    </a:lnTo>
                    <a:lnTo>
                      <a:pt x="31" y="332"/>
                    </a:lnTo>
                    <a:lnTo>
                      <a:pt x="22" y="331"/>
                    </a:lnTo>
                    <a:lnTo>
                      <a:pt x="15" y="330"/>
                    </a:lnTo>
                    <a:lnTo>
                      <a:pt x="12" y="326"/>
                    </a:lnTo>
                    <a:lnTo>
                      <a:pt x="6" y="324"/>
                    </a:lnTo>
                    <a:lnTo>
                      <a:pt x="1" y="324"/>
                    </a:lnTo>
                    <a:lnTo>
                      <a:pt x="1" y="318"/>
                    </a:lnTo>
                    <a:lnTo>
                      <a:pt x="2" y="311"/>
                    </a:lnTo>
                    <a:lnTo>
                      <a:pt x="2" y="301"/>
                    </a:lnTo>
                    <a:lnTo>
                      <a:pt x="12" y="303"/>
                    </a:lnTo>
                    <a:lnTo>
                      <a:pt x="23" y="297"/>
                    </a:lnTo>
                    <a:lnTo>
                      <a:pt x="26" y="296"/>
                    </a:lnTo>
                    <a:lnTo>
                      <a:pt x="41" y="281"/>
                    </a:lnTo>
                    <a:lnTo>
                      <a:pt x="50" y="262"/>
                    </a:lnTo>
                    <a:lnTo>
                      <a:pt x="57" y="237"/>
                    </a:lnTo>
                    <a:lnTo>
                      <a:pt x="57" y="217"/>
                    </a:lnTo>
                    <a:lnTo>
                      <a:pt x="51" y="203"/>
                    </a:lnTo>
                    <a:lnTo>
                      <a:pt x="45" y="197"/>
                    </a:lnTo>
                    <a:lnTo>
                      <a:pt x="43" y="193"/>
                    </a:lnTo>
                    <a:lnTo>
                      <a:pt x="38" y="185"/>
                    </a:lnTo>
                    <a:lnTo>
                      <a:pt x="33" y="185"/>
                    </a:lnTo>
                    <a:lnTo>
                      <a:pt x="31" y="185"/>
                    </a:lnTo>
                    <a:lnTo>
                      <a:pt x="25" y="181"/>
                    </a:lnTo>
                    <a:lnTo>
                      <a:pt x="20" y="181"/>
                    </a:lnTo>
                    <a:lnTo>
                      <a:pt x="6" y="181"/>
                    </a:lnTo>
                    <a:lnTo>
                      <a:pt x="0" y="183"/>
                    </a:lnTo>
                    <a:lnTo>
                      <a:pt x="0" y="181"/>
                    </a:lnTo>
                    <a:lnTo>
                      <a:pt x="7" y="175"/>
                    </a:lnTo>
                    <a:lnTo>
                      <a:pt x="7" y="172"/>
                    </a:lnTo>
                    <a:lnTo>
                      <a:pt x="11" y="168"/>
                    </a:lnTo>
                    <a:lnTo>
                      <a:pt x="13" y="167"/>
                    </a:lnTo>
                    <a:lnTo>
                      <a:pt x="27" y="158"/>
                    </a:lnTo>
                    <a:lnTo>
                      <a:pt x="26" y="154"/>
                    </a:lnTo>
                    <a:lnTo>
                      <a:pt x="25" y="152"/>
                    </a:lnTo>
                    <a:lnTo>
                      <a:pt x="31" y="146"/>
                    </a:lnTo>
                    <a:lnTo>
                      <a:pt x="33" y="140"/>
                    </a:lnTo>
                    <a:lnTo>
                      <a:pt x="36" y="132"/>
                    </a:lnTo>
                    <a:lnTo>
                      <a:pt x="36" y="130"/>
                    </a:lnTo>
                    <a:lnTo>
                      <a:pt x="38" y="119"/>
                    </a:lnTo>
                    <a:lnTo>
                      <a:pt x="36" y="113"/>
                    </a:lnTo>
                    <a:lnTo>
                      <a:pt x="37" y="108"/>
                    </a:lnTo>
                    <a:lnTo>
                      <a:pt x="43" y="101"/>
                    </a:lnTo>
                    <a:lnTo>
                      <a:pt x="46" y="91"/>
                    </a:lnTo>
                    <a:lnTo>
                      <a:pt x="46" y="83"/>
                    </a:lnTo>
                    <a:lnTo>
                      <a:pt x="51" y="76"/>
                    </a:lnTo>
                    <a:lnTo>
                      <a:pt x="52" y="64"/>
                    </a:lnTo>
                    <a:lnTo>
                      <a:pt x="53" y="53"/>
                    </a:lnTo>
                    <a:lnTo>
                      <a:pt x="52" y="37"/>
                    </a:lnTo>
                    <a:lnTo>
                      <a:pt x="55" y="18"/>
                    </a:lnTo>
                    <a:lnTo>
                      <a:pt x="71" y="8"/>
                    </a:lnTo>
                    <a:lnTo>
                      <a:pt x="82" y="2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2"/>
                    </a:lnTo>
                    <a:lnTo>
                      <a:pt x="92" y="6"/>
                    </a:lnTo>
                    <a:lnTo>
                      <a:pt x="91" y="10"/>
                    </a:lnTo>
                    <a:lnTo>
                      <a:pt x="86" y="16"/>
                    </a:lnTo>
                    <a:lnTo>
                      <a:pt x="81" y="22"/>
                    </a:lnTo>
                    <a:lnTo>
                      <a:pt x="72" y="29"/>
                    </a:lnTo>
                    <a:lnTo>
                      <a:pt x="67" y="37"/>
                    </a:lnTo>
                    <a:lnTo>
                      <a:pt x="68" y="42"/>
                    </a:lnTo>
                    <a:lnTo>
                      <a:pt x="71" y="44"/>
                    </a:lnTo>
                    <a:lnTo>
                      <a:pt x="73" y="47"/>
                    </a:lnTo>
                    <a:lnTo>
                      <a:pt x="77" y="47"/>
                    </a:lnTo>
                    <a:lnTo>
                      <a:pt x="85" y="44"/>
                    </a:lnTo>
                    <a:lnTo>
                      <a:pt x="96" y="42"/>
                    </a:lnTo>
                    <a:lnTo>
                      <a:pt x="96" y="48"/>
                    </a:lnTo>
                    <a:lnTo>
                      <a:pt x="95" y="56"/>
                    </a:lnTo>
                    <a:lnTo>
                      <a:pt x="96" y="64"/>
                    </a:lnTo>
                    <a:lnTo>
                      <a:pt x="100" y="67"/>
                    </a:lnTo>
                    <a:lnTo>
                      <a:pt x="101" y="73"/>
                    </a:lnTo>
                    <a:lnTo>
                      <a:pt x="101" y="77"/>
                    </a:lnTo>
                    <a:lnTo>
                      <a:pt x="96" y="82"/>
                    </a:lnTo>
                    <a:lnTo>
                      <a:pt x="93" y="84"/>
                    </a:lnTo>
                    <a:lnTo>
                      <a:pt x="88" y="90"/>
                    </a:lnTo>
                    <a:lnTo>
                      <a:pt x="90" y="93"/>
                    </a:lnTo>
                    <a:lnTo>
                      <a:pt x="91" y="95"/>
                    </a:lnTo>
                    <a:lnTo>
                      <a:pt x="98" y="97"/>
                    </a:lnTo>
                    <a:lnTo>
                      <a:pt x="103" y="97"/>
                    </a:lnTo>
                    <a:lnTo>
                      <a:pt x="111" y="100"/>
                    </a:lnTo>
                    <a:lnTo>
                      <a:pt x="120" y="102"/>
                    </a:lnTo>
                    <a:lnTo>
                      <a:pt x="128" y="105"/>
                    </a:lnTo>
                    <a:lnTo>
                      <a:pt x="136" y="108"/>
                    </a:lnTo>
                    <a:lnTo>
                      <a:pt x="141" y="111"/>
                    </a:lnTo>
                    <a:lnTo>
                      <a:pt x="143" y="113"/>
                    </a:lnTo>
                    <a:lnTo>
                      <a:pt x="147" y="112"/>
                    </a:lnTo>
                    <a:lnTo>
                      <a:pt x="148" y="111"/>
                    </a:lnTo>
                    <a:lnTo>
                      <a:pt x="148" y="109"/>
                    </a:lnTo>
                    <a:lnTo>
                      <a:pt x="147" y="108"/>
                    </a:lnTo>
                    <a:lnTo>
                      <a:pt x="147" y="106"/>
                    </a:lnTo>
                    <a:lnTo>
                      <a:pt x="148" y="105"/>
                    </a:lnTo>
                    <a:lnTo>
                      <a:pt x="149" y="105"/>
                    </a:lnTo>
                    <a:lnTo>
                      <a:pt x="151" y="105"/>
                    </a:lnTo>
                    <a:lnTo>
                      <a:pt x="153" y="106"/>
                    </a:lnTo>
                    <a:lnTo>
                      <a:pt x="154" y="107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1" y="111"/>
                    </a:lnTo>
                    <a:lnTo>
                      <a:pt x="159" y="116"/>
                    </a:lnTo>
                    <a:lnTo>
                      <a:pt x="157" y="125"/>
                    </a:lnTo>
                    <a:lnTo>
                      <a:pt x="154" y="131"/>
                    </a:lnTo>
                    <a:lnTo>
                      <a:pt x="154" y="137"/>
                    </a:lnTo>
                    <a:lnTo>
                      <a:pt x="154" y="138"/>
                    </a:lnTo>
                    <a:lnTo>
                      <a:pt x="156" y="141"/>
                    </a:lnTo>
                    <a:lnTo>
                      <a:pt x="158" y="143"/>
                    </a:lnTo>
                    <a:lnTo>
                      <a:pt x="158" y="146"/>
                    </a:lnTo>
                    <a:lnTo>
                      <a:pt x="157" y="149"/>
                    </a:lnTo>
                    <a:lnTo>
                      <a:pt x="156" y="159"/>
                    </a:lnTo>
                    <a:lnTo>
                      <a:pt x="154" y="160"/>
                    </a:lnTo>
                    <a:lnTo>
                      <a:pt x="151" y="165"/>
                    </a:lnTo>
                    <a:lnTo>
                      <a:pt x="148" y="172"/>
                    </a:lnTo>
                    <a:lnTo>
                      <a:pt x="149" y="176"/>
                    </a:lnTo>
                    <a:lnTo>
                      <a:pt x="152" y="181"/>
                    </a:lnTo>
                    <a:lnTo>
                      <a:pt x="152" y="184"/>
                    </a:lnTo>
                    <a:lnTo>
                      <a:pt x="149" y="184"/>
                    </a:lnTo>
                    <a:lnTo>
                      <a:pt x="144" y="185"/>
                    </a:lnTo>
                    <a:lnTo>
                      <a:pt x="142" y="188"/>
                    </a:lnTo>
                    <a:lnTo>
                      <a:pt x="142" y="190"/>
                    </a:lnTo>
                    <a:lnTo>
                      <a:pt x="142" y="195"/>
                    </a:lnTo>
                    <a:lnTo>
                      <a:pt x="139" y="201"/>
                    </a:lnTo>
                    <a:lnTo>
                      <a:pt x="139" y="207"/>
                    </a:lnTo>
                    <a:lnTo>
                      <a:pt x="141" y="208"/>
                    </a:lnTo>
                    <a:lnTo>
                      <a:pt x="143" y="208"/>
                    </a:lnTo>
                    <a:lnTo>
                      <a:pt x="144" y="206"/>
                    </a:lnTo>
                    <a:lnTo>
                      <a:pt x="144" y="203"/>
                    </a:lnTo>
                    <a:lnTo>
                      <a:pt x="147" y="201"/>
                    </a:lnTo>
                    <a:lnTo>
                      <a:pt x="148" y="200"/>
                    </a:lnTo>
                    <a:lnTo>
                      <a:pt x="149" y="200"/>
                    </a:lnTo>
                    <a:lnTo>
                      <a:pt x="152" y="205"/>
                    </a:lnTo>
                    <a:lnTo>
                      <a:pt x="156" y="208"/>
                    </a:lnTo>
                    <a:lnTo>
                      <a:pt x="158" y="212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63" y="212"/>
                    </a:lnTo>
                    <a:lnTo>
                      <a:pt x="163" y="211"/>
                    </a:lnTo>
                    <a:lnTo>
                      <a:pt x="163" y="205"/>
                    </a:lnTo>
                    <a:lnTo>
                      <a:pt x="164" y="203"/>
                    </a:lnTo>
                    <a:lnTo>
                      <a:pt x="166" y="202"/>
                    </a:lnTo>
                    <a:lnTo>
                      <a:pt x="169" y="200"/>
                    </a:lnTo>
                    <a:lnTo>
                      <a:pt x="172" y="197"/>
                    </a:lnTo>
                    <a:lnTo>
                      <a:pt x="177" y="190"/>
                    </a:lnTo>
                    <a:lnTo>
                      <a:pt x="183" y="187"/>
                    </a:lnTo>
                    <a:lnTo>
                      <a:pt x="188" y="187"/>
                    </a:lnTo>
                    <a:lnTo>
                      <a:pt x="191" y="188"/>
                    </a:lnTo>
                    <a:lnTo>
                      <a:pt x="196" y="191"/>
                    </a:lnTo>
                    <a:lnTo>
                      <a:pt x="199" y="194"/>
                    </a:lnTo>
                    <a:lnTo>
                      <a:pt x="199" y="197"/>
                    </a:lnTo>
                    <a:lnTo>
                      <a:pt x="204" y="200"/>
                    </a:lnTo>
                    <a:lnTo>
                      <a:pt x="209" y="201"/>
                    </a:lnTo>
                    <a:lnTo>
                      <a:pt x="214" y="202"/>
                    </a:lnTo>
                    <a:lnTo>
                      <a:pt x="218" y="205"/>
                    </a:lnTo>
                    <a:lnTo>
                      <a:pt x="223" y="205"/>
                    </a:lnTo>
                    <a:lnTo>
                      <a:pt x="228" y="203"/>
                    </a:lnTo>
                    <a:lnTo>
                      <a:pt x="231" y="202"/>
                    </a:lnTo>
                    <a:lnTo>
                      <a:pt x="232" y="203"/>
                    </a:lnTo>
                    <a:lnTo>
                      <a:pt x="232" y="205"/>
                    </a:lnTo>
                    <a:lnTo>
                      <a:pt x="231" y="206"/>
                    </a:lnTo>
                    <a:lnTo>
                      <a:pt x="228" y="208"/>
                    </a:lnTo>
                    <a:lnTo>
                      <a:pt x="224" y="209"/>
                    </a:lnTo>
                    <a:lnTo>
                      <a:pt x="223" y="211"/>
                    </a:lnTo>
                    <a:lnTo>
                      <a:pt x="223" y="214"/>
                    </a:lnTo>
                    <a:lnTo>
                      <a:pt x="228" y="218"/>
                    </a:lnTo>
                    <a:lnTo>
                      <a:pt x="238" y="220"/>
                    </a:lnTo>
                    <a:lnTo>
                      <a:pt x="242" y="220"/>
                    </a:lnTo>
                    <a:lnTo>
                      <a:pt x="244" y="221"/>
                    </a:lnTo>
                    <a:lnTo>
                      <a:pt x="246" y="224"/>
                    </a:lnTo>
                    <a:lnTo>
                      <a:pt x="247" y="226"/>
                    </a:lnTo>
                    <a:lnTo>
                      <a:pt x="247" y="231"/>
                    </a:lnTo>
                    <a:lnTo>
                      <a:pt x="248" y="231"/>
                    </a:lnTo>
                    <a:lnTo>
                      <a:pt x="251" y="232"/>
                    </a:lnTo>
                    <a:lnTo>
                      <a:pt x="256" y="235"/>
                    </a:lnTo>
                    <a:lnTo>
                      <a:pt x="258" y="236"/>
                    </a:lnTo>
                    <a:lnTo>
                      <a:pt x="264" y="242"/>
                    </a:lnTo>
                    <a:lnTo>
                      <a:pt x="268" y="247"/>
                    </a:lnTo>
                    <a:lnTo>
                      <a:pt x="269" y="250"/>
                    </a:lnTo>
                    <a:lnTo>
                      <a:pt x="274" y="250"/>
                    </a:lnTo>
                    <a:lnTo>
                      <a:pt x="279" y="249"/>
                    </a:lnTo>
                    <a:lnTo>
                      <a:pt x="283" y="248"/>
                    </a:lnTo>
                    <a:lnTo>
                      <a:pt x="287" y="248"/>
                    </a:lnTo>
                    <a:lnTo>
                      <a:pt x="289" y="249"/>
                    </a:lnTo>
                    <a:lnTo>
                      <a:pt x="292" y="252"/>
                    </a:lnTo>
                    <a:lnTo>
                      <a:pt x="297" y="250"/>
                    </a:lnTo>
                    <a:lnTo>
                      <a:pt x="295" y="254"/>
                    </a:lnTo>
                    <a:lnTo>
                      <a:pt x="293" y="258"/>
                    </a:lnTo>
                    <a:lnTo>
                      <a:pt x="292" y="261"/>
                    </a:lnTo>
                    <a:lnTo>
                      <a:pt x="290" y="267"/>
                    </a:lnTo>
                    <a:lnTo>
                      <a:pt x="289" y="270"/>
                    </a:lnTo>
                    <a:lnTo>
                      <a:pt x="289" y="273"/>
                    </a:lnTo>
                    <a:lnTo>
                      <a:pt x="290" y="277"/>
                    </a:lnTo>
                    <a:lnTo>
                      <a:pt x="294" y="279"/>
                    </a:lnTo>
                    <a:lnTo>
                      <a:pt x="302" y="284"/>
                    </a:lnTo>
                    <a:lnTo>
                      <a:pt x="304" y="284"/>
                    </a:lnTo>
                    <a:lnTo>
                      <a:pt x="313" y="287"/>
                    </a:lnTo>
                    <a:lnTo>
                      <a:pt x="318" y="283"/>
                    </a:lnTo>
                    <a:lnTo>
                      <a:pt x="320" y="279"/>
                    </a:lnTo>
                    <a:lnTo>
                      <a:pt x="324" y="277"/>
                    </a:lnTo>
                    <a:lnTo>
                      <a:pt x="327" y="274"/>
                    </a:lnTo>
                    <a:lnTo>
                      <a:pt x="329" y="276"/>
                    </a:lnTo>
                    <a:lnTo>
                      <a:pt x="329" y="276"/>
                    </a:lnTo>
                    <a:lnTo>
                      <a:pt x="328" y="277"/>
                    </a:lnTo>
                    <a:lnTo>
                      <a:pt x="327" y="281"/>
                    </a:lnTo>
                    <a:lnTo>
                      <a:pt x="325" y="282"/>
                    </a:lnTo>
                    <a:lnTo>
                      <a:pt x="327" y="284"/>
                    </a:lnTo>
                    <a:lnTo>
                      <a:pt x="330" y="284"/>
                    </a:lnTo>
                    <a:lnTo>
                      <a:pt x="335" y="288"/>
                    </a:lnTo>
                    <a:lnTo>
                      <a:pt x="339" y="289"/>
                    </a:lnTo>
                    <a:lnTo>
                      <a:pt x="343" y="291"/>
                    </a:lnTo>
                    <a:lnTo>
                      <a:pt x="345" y="291"/>
                    </a:lnTo>
                    <a:lnTo>
                      <a:pt x="349" y="293"/>
                    </a:lnTo>
                    <a:lnTo>
                      <a:pt x="350" y="293"/>
                    </a:lnTo>
                    <a:lnTo>
                      <a:pt x="350" y="293"/>
                    </a:lnTo>
                    <a:lnTo>
                      <a:pt x="349" y="294"/>
                    </a:lnTo>
                    <a:lnTo>
                      <a:pt x="344" y="295"/>
                    </a:lnTo>
                    <a:lnTo>
                      <a:pt x="340" y="297"/>
                    </a:lnTo>
                    <a:lnTo>
                      <a:pt x="338" y="302"/>
                    </a:lnTo>
                    <a:lnTo>
                      <a:pt x="338" y="305"/>
                    </a:lnTo>
                    <a:lnTo>
                      <a:pt x="335" y="308"/>
                    </a:lnTo>
                    <a:lnTo>
                      <a:pt x="334" y="313"/>
                    </a:lnTo>
                    <a:lnTo>
                      <a:pt x="333" y="319"/>
                    </a:lnTo>
                    <a:lnTo>
                      <a:pt x="330" y="320"/>
                    </a:lnTo>
                    <a:lnTo>
                      <a:pt x="328" y="323"/>
                    </a:lnTo>
                    <a:lnTo>
                      <a:pt x="327" y="325"/>
                    </a:lnTo>
                    <a:lnTo>
                      <a:pt x="325" y="326"/>
                    </a:lnTo>
                    <a:lnTo>
                      <a:pt x="327" y="327"/>
                    </a:lnTo>
                    <a:lnTo>
                      <a:pt x="329" y="330"/>
                    </a:lnTo>
                    <a:lnTo>
                      <a:pt x="332" y="332"/>
                    </a:lnTo>
                    <a:lnTo>
                      <a:pt x="332" y="336"/>
                    </a:lnTo>
                    <a:lnTo>
                      <a:pt x="329" y="340"/>
                    </a:lnTo>
                    <a:lnTo>
                      <a:pt x="328" y="343"/>
                    </a:lnTo>
                    <a:lnTo>
                      <a:pt x="327" y="347"/>
                    </a:lnTo>
                    <a:lnTo>
                      <a:pt x="327" y="348"/>
                    </a:lnTo>
                    <a:lnTo>
                      <a:pt x="329" y="350"/>
                    </a:lnTo>
                    <a:lnTo>
                      <a:pt x="332" y="352"/>
                    </a:lnTo>
                    <a:lnTo>
                      <a:pt x="332" y="362"/>
                    </a:lnTo>
                    <a:lnTo>
                      <a:pt x="333" y="364"/>
                    </a:lnTo>
                    <a:lnTo>
                      <a:pt x="338" y="367"/>
                    </a:lnTo>
                    <a:lnTo>
                      <a:pt x="340" y="368"/>
                    </a:lnTo>
                    <a:lnTo>
                      <a:pt x="342" y="371"/>
                    </a:lnTo>
                    <a:lnTo>
                      <a:pt x="343" y="374"/>
                    </a:lnTo>
                    <a:lnTo>
                      <a:pt x="343" y="377"/>
                    </a:lnTo>
                    <a:lnTo>
                      <a:pt x="342" y="379"/>
                    </a:lnTo>
                    <a:lnTo>
                      <a:pt x="342" y="386"/>
                    </a:lnTo>
                    <a:lnTo>
                      <a:pt x="344" y="399"/>
                    </a:lnTo>
                    <a:lnTo>
                      <a:pt x="347" y="402"/>
                    </a:lnTo>
                    <a:lnTo>
                      <a:pt x="349" y="403"/>
                    </a:lnTo>
                    <a:lnTo>
                      <a:pt x="355" y="405"/>
                    </a:lnTo>
                    <a:lnTo>
                      <a:pt x="359" y="407"/>
                    </a:lnTo>
                    <a:lnTo>
                      <a:pt x="362" y="408"/>
                    </a:lnTo>
                    <a:lnTo>
                      <a:pt x="365" y="413"/>
                    </a:lnTo>
                    <a:lnTo>
                      <a:pt x="367" y="417"/>
                    </a:lnTo>
                    <a:lnTo>
                      <a:pt x="368" y="423"/>
                    </a:lnTo>
                    <a:lnTo>
                      <a:pt x="368" y="425"/>
                    </a:lnTo>
                    <a:lnTo>
                      <a:pt x="372" y="433"/>
                    </a:lnTo>
                    <a:lnTo>
                      <a:pt x="374" y="441"/>
                    </a:lnTo>
                    <a:lnTo>
                      <a:pt x="379" y="444"/>
                    </a:lnTo>
                    <a:lnTo>
                      <a:pt x="387" y="448"/>
                    </a:lnTo>
                    <a:lnTo>
                      <a:pt x="392" y="448"/>
                    </a:lnTo>
                    <a:lnTo>
                      <a:pt x="394" y="450"/>
                    </a:lnTo>
                    <a:lnTo>
                      <a:pt x="398" y="453"/>
                    </a:lnTo>
                    <a:lnTo>
                      <a:pt x="403" y="454"/>
                    </a:lnTo>
                    <a:lnTo>
                      <a:pt x="408" y="454"/>
                    </a:lnTo>
                    <a:lnTo>
                      <a:pt x="413" y="456"/>
                    </a:lnTo>
                    <a:lnTo>
                      <a:pt x="419" y="461"/>
                    </a:lnTo>
                    <a:lnTo>
                      <a:pt x="422" y="466"/>
                    </a:lnTo>
                    <a:lnTo>
                      <a:pt x="425" y="470"/>
                    </a:lnTo>
                    <a:lnTo>
                      <a:pt x="430" y="473"/>
                    </a:lnTo>
                    <a:lnTo>
                      <a:pt x="438" y="476"/>
                    </a:lnTo>
                    <a:lnTo>
                      <a:pt x="453" y="486"/>
                    </a:lnTo>
                    <a:lnTo>
                      <a:pt x="463" y="496"/>
                    </a:lnTo>
                    <a:lnTo>
                      <a:pt x="468" y="503"/>
                    </a:lnTo>
                    <a:lnTo>
                      <a:pt x="473" y="509"/>
                    </a:lnTo>
                    <a:lnTo>
                      <a:pt x="478" y="515"/>
                    </a:lnTo>
                    <a:lnTo>
                      <a:pt x="481" y="524"/>
                    </a:lnTo>
                    <a:lnTo>
                      <a:pt x="485" y="531"/>
                    </a:lnTo>
                    <a:lnTo>
                      <a:pt x="490" y="537"/>
                    </a:lnTo>
                    <a:lnTo>
                      <a:pt x="491" y="541"/>
                    </a:lnTo>
                    <a:lnTo>
                      <a:pt x="496" y="543"/>
                    </a:lnTo>
                    <a:lnTo>
                      <a:pt x="499" y="548"/>
                    </a:lnTo>
                    <a:lnTo>
                      <a:pt x="501" y="550"/>
                    </a:lnTo>
                    <a:lnTo>
                      <a:pt x="498" y="553"/>
                    </a:lnTo>
                    <a:lnTo>
                      <a:pt x="494" y="553"/>
                    </a:lnTo>
                    <a:lnTo>
                      <a:pt x="490" y="554"/>
                    </a:lnTo>
                    <a:lnTo>
                      <a:pt x="490" y="556"/>
                    </a:lnTo>
                    <a:lnTo>
                      <a:pt x="491" y="559"/>
                    </a:lnTo>
                    <a:lnTo>
                      <a:pt x="491" y="561"/>
                    </a:lnTo>
                    <a:lnTo>
                      <a:pt x="491" y="566"/>
                    </a:lnTo>
                    <a:lnTo>
                      <a:pt x="488" y="570"/>
                    </a:lnTo>
                    <a:lnTo>
                      <a:pt x="483" y="571"/>
                    </a:lnTo>
                    <a:lnTo>
                      <a:pt x="476" y="573"/>
                    </a:lnTo>
                    <a:lnTo>
                      <a:pt x="473" y="578"/>
                    </a:lnTo>
                    <a:lnTo>
                      <a:pt x="471" y="583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664"/>
              <p:cNvSpPr>
                <a:spLocks/>
              </p:cNvSpPr>
              <p:nvPr/>
            </p:nvSpPr>
            <p:spPr bwMode="auto">
              <a:xfrm>
                <a:off x="1335550" y="1882784"/>
                <a:ext cx="642110" cy="1140081"/>
              </a:xfrm>
              <a:custGeom>
                <a:avLst/>
                <a:gdLst/>
                <a:ahLst/>
                <a:cxnLst>
                  <a:cxn ang="0">
                    <a:pos x="820" y="1103"/>
                  </a:cxn>
                  <a:cxn ang="0">
                    <a:pos x="824" y="1258"/>
                  </a:cxn>
                  <a:cxn ang="0">
                    <a:pos x="632" y="1571"/>
                  </a:cxn>
                  <a:cxn ang="0">
                    <a:pos x="591" y="1397"/>
                  </a:cxn>
                  <a:cxn ang="0">
                    <a:pos x="558" y="1411"/>
                  </a:cxn>
                  <a:cxn ang="0">
                    <a:pos x="471" y="1390"/>
                  </a:cxn>
                  <a:cxn ang="0">
                    <a:pos x="515" y="1250"/>
                  </a:cxn>
                  <a:cxn ang="0">
                    <a:pos x="463" y="1136"/>
                  </a:cxn>
                  <a:cxn ang="0">
                    <a:pos x="412" y="1038"/>
                  </a:cxn>
                  <a:cxn ang="0">
                    <a:pos x="500" y="983"/>
                  </a:cxn>
                  <a:cxn ang="0">
                    <a:pos x="473" y="855"/>
                  </a:cxn>
                  <a:cxn ang="0">
                    <a:pos x="432" y="749"/>
                  </a:cxn>
                  <a:cxn ang="0">
                    <a:pos x="342" y="664"/>
                  </a:cxn>
                  <a:cxn ang="0">
                    <a:pos x="336" y="590"/>
                  </a:cxn>
                  <a:cxn ang="0">
                    <a:pos x="319" y="559"/>
                  </a:cxn>
                  <a:cxn ang="0">
                    <a:pos x="253" y="510"/>
                  </a:cxn>
                  <a:cxn ang="0">
                    <a:pos x="200" y="471"/>
                  </a:cxn>
                  <a:cxn ang="0">
                    <a:pos x="143" y="486"/>
                  </a:cxn>
                  <a:cxn ang="0">
                    <a:pos x="163" y="387"/>
                  </a:cxn>
                  <a:cxn ang="0">
                    <a:pos x="94" y="362"/>
                  </a:cxn>
                  <a:cxn ang="0">
                    <a:pos x="72" y="286"/>
                  </a:cxn>
                  <a:cxn ang="0">
                    <a:pos x="74" y="236"/>
                  </a:cxn>
                  <a:cxn ang="0">
                    <a:pos x="40" y="251"/>
                  </a:cxn>
                  <a:cxn ang="0">
                    <a:pos x="0" y="277"/>
                  </a:cxn>
                  <a:cxn ang="0">
                    <a:pos x="20" y="259"/>
                  </a:cxn>
                  <a:cxn ang="0">
                    <a:pos x="48" y="222"/>
                  </a:cxn>
                  <a:cxn ang="0">
                    <a:pos x="77" y="215"/>
                  </a:cxn>
                  <a:cxn ang="0">
                    <a:pos x="83" y="213"/>
                  </a:cxn>
                  <a:cxn ang="0">
                    <a:pos x="84" y="203"/>
                  </a:cxn>
                  <a:cxn ang="0">
                    <a:pos x="83" y="195"/>
                  </a:cxn>
                  <a:cxn ang="0">
                    <a:pos x="87" y="188"/>
                  </a:cxn>
                  <a:cxn ang="0">
                    <a:pos x="84" y="180"/>
                  </a:cxn>
                  <a:cxn ang="0">
                    <a:pos x="79" y="177"/>
                  </a:cxn>
                  <a:cxn ang="0">
                    <a:pos x="78" y="168"/>
                  </a:cxn>
                  <a:cxn ang="0">
                    <a:pos x="67" y="162"/>
                  </a:cxn>
                  <a:cxn ang="0">
                    <a:pos x="65" y="173"/>
                  </a:cxn>
                  <a:cxn ang="0">
                    <a:pos x="62" y="170"/>
                  </a:cxn>
                  <a:cxn ang="0">
                    <a:pos x="69" y="156"/>
                  </a:cxn>
                  <a:cxn ang="0">
                    <a:pos x="74" y="152"/>
                  </a:cxn>
                  <a:cxn ang="0">
                    <a:pos x="92" y="134"/>
                  </a:cxn>
                  <a:cxn ang="0">
                    <a:pos x="89" y="140"/>
                  </a:cxn>
                  <a:cxn ang="0">
                    <a:pos x="89" y="144"/>
                  </a:cxn>
                  <a:cxn ang="0">
                    <a:pos x="85" y="146"/>
                  </a:cxn>
                  <a:cxn ang="0">
                    <a:pos x="82" y="163"/>
                  </a:cxn>
                  <a:cxn ang="0">
                    <a:pos x="97" y="153"/>
                  </a:cxn>
                  <a:cxn ang="0">
                    <a:pos x="94" y="132"/>
                  </a:cxn>
                  <a:cxn ang="0">
                    <a:pos x="110" y="71"/>
                  </a:cxn>
                  <a:cxn ang="0">
                    <a:pos x="193" y="1"/>
                  </a:cxn>
                  <a:cxn ang="0">
                    <a:pos x="190" y="46"/>
                  </a:cxn>
                  <a:cxn ang="0">
                    <a:pos x="200" y="120"/>
                  </a:cxn>
                  <a:cxn ang="0">
                    <a:pos x="280" y="174"/>
                  </a:cxn>
                  <a:cxn ang="0">
                    <a:pos x="327" y="282"/>
                  </a:cxn>
                  <a:cxn ang="0">
                    <a:pos x="359" y="374"/>
                  </a:cxn>
                  <a:cxn ang="0">
                    <a:pos x="386" y="460"/>
                  </a:cxn>
                  <a:cxn ang="0">
                    <a:pos x="400" y="537"/>
                  </a:cxn>
                  <a:cxn ang="0">
                    <a:pos x="463" y="592"/>
                  </a:cxn>
                  <a:cxn ang="0">
                    <a:pos x="558" y="658"/>
                  </a:cxn>
                  <a:cxn ang="0">
                    <a:pos x="646" y="704"/>
                  </a:cxn>
                  <a:cxn ang="0">
                    <a:pos x="699" y="736"/>
                  </a:cxn>
                  <a:cxn ang="0">
                    <a:pos x="782" y="752"/>
                  </a:cxn>
                  <a:cxn ang="0">
                    <a:pos x="812" y="898"/>
                  </a:cxn>
                </a:cxnLst>
                <a:rect l="0" t="0" r="r" b="b"/>
                <a:pathLst>
                  <a:path w="845" h="1571">
                    <a:moveTo>
                      <a:pt x="842" y="1012"/>
                    </a:moveTo>
                    <a:lnTo>
                      <a:pt x="839" y="1018"/>
                    </a:lnTo>
                    <a:lnTo>
                      <a:pt x="839" y="1019"/>
                    </a:lnTo>
                    <a:lnTo>
                      <a:pt x="839" y="1023"/>
                    </a:lnTo>
                    <a:lnTo>
                      <a:pt x="843" y="1025"/>
                    </a:lnTo>
                    <a:lnTo>
                      <a:pt x="843" y="1029"/>
                    </a:lnTo>
                    <a:lnTo>
                      <a:pt x="839" y="1032"/>
                    </a:lnTo>
                    <a:lnTo>
                      <a:pt x="838" y="1036"/>
                    </a:lnTo>
                    <a:lnTo>
                      <a:pt x="839" y="1037"/>
                    </a:lnTo>
                    <a:lnTo>
                      <a:pt x="845" y="1042"/>
                    </a:lnTo>
                    <a:lnTo>
                      <a:pt x="842" y="1047"/>
                    </a:lnTo>
                    <a:lnTo>
                      <a:pt x="839" y="1049"/>
                    </a:lnTo>
                    <a:lnTo>
                      <a:pt x="838" y="1054"/>
                    </a:lnTo>
                    <a:lnTo>
                      <a:pt x="834" y="1065"/>
                    </a:lnTo>
                    <a:lnTo>
                      <a:pt x="832" y="1070"/>
                    </a:lnTo>
                    <a:lnTo>
                      <a:pt x="830" y="1079"/>
                    </a:lnTo>
                    <a:lnTo>
                      <a:pt x="833" y="1085"/>
                    </a:lnTo>
                    <a:lnTo>
                      <a:pt x="837" y="1093"/>
                    </a:lnTo>
                    <a:lnTo>
                      <a:pt x="832" y="1101"/>
                    </a:lnTo>
                    <a:lnTo>
                      <a:pt x="829" y="1101"/>
                    </a:lnTo>
                    <a:lnTo>
                      <a:pt x="828" y="1102"/>
                    </a:lnTo>
                    <a:lnTo>
                      <a:pt x="825" y="1101"/>
                    </a:lnTo>
                    <a:lnTo>
                      <a:pt x="823" y="1102"/>
                    </a:lnTo>
                    <a:lnTo>
                      <a:pt x="820" y="1103"/>
                    </a:lnTo>
                    <a:lnTo>
                      <a:pt x="819" y="1103"/>
                    </a:lnTo>
                    <a:lnTo>
                      <a:pt x="818" y="1108"/>
                    </a:lnTo>
                    <a:lnTo>
                      <a:pt x="817" y="1111"/>
                    </a:lnTo>
                    <a:lnTo>
                      <a:pt x="814" y="1113"/>
                    </a:lnTo>
                    <a:lnTo>
                      <a:pt x="810" y="1114"/>
                    </a:lnTo>
                    <a:lnTo>
                      <a:pt x="805" y="1117"/>
                    </a:lnTo>
                    <a:lnTo>
                      <a:pt x="804" y="1117"/>
                    </a:lnTo>
                    <a:lnTo>
                      <a:pt x="799" y="1124"/>
                    </a:lnTo>
                    <a:lnTo>
                      <a:pt x="799" y="1128"/>
                    </a:lnTo>
                    <a:lnTo>
                      <a:pt x="798" y="1130"/>
                    </a:lnTo>
                    <a:lnTo>
                      <a:pt x="797" y="1132"/>
                    </a:lnTo>
                    <a:lnTo>
                      <a:pt x="794" y="1137"/>
                    </a:lnTo>
                    <a:lnTo>
                      <a:pt x="794" y="1146"/>
                    </a:lnTo>
                    <a:lnTo>
                      <a:pt x="793" y="1153"/>
                    </a:lnTo>
                    <a:lnTo>
                      <a:pt x="794" y="1160"/>
                    </a:lnTo>
                    <a:lnTo>
                      <a:pt x="799" y="1172"/>
                    </a:lnTo>
                    <a:lnTo>
                      <a:pt x="804" y="1178"/>
                    </a:lnTo>
                    <a:lnTo>
                      <a:pt x="808" y="1185"/>
                    </a:lnTo>
                    <a:lnTo>
                      <a:pt x="808" y="1202"/>
                    </a:lnTo>
                    <a:lnTo>
                      <a:pt x="817" y="1224"/>
                    </a:lnTo>
                    <a:lnTo>
                      <a:pt x="817" y="1236"/>
                    </a:lnTo>
                    <a:lnTo>
                      <a:pt x="819" y="1243"/>
                    </a:lnTo>
                    <a:lnTo>
                      <a:pt x="823" y="1249"/>
                    </a:lnTo>
                    <a:lnTo>
                      <a:pt x="824" y="1258"/>
                    </a:lnTo>
                    <a:lnTo>
                      <a:pt x="817" y="1276"/>
                    </a:lnTo>
                    <a:lnTo>
                      <a:pt x="814" y="1285"/>
                    </a:lnTo>
                    <a:lnTo>
                      <a:pt x="814" y="1287"/>
                    </a:lnTo>
                    <a:lnTo>
                      <a:pt x="815" y="1301"/>
                    </a:lnTo>
                    <a:lnTo>
                      <a:pt x="814" y="1309"/>
                    </a:lnTo>
                    <a:lnTo>
                      <a:pt x="814" y="1320"/>
                    </a:lnTo>
                    <a:lnTo>
                      <a:pt x="809" y="1326"/>
                    </a:lnTo>
                    <a:lnTo>
                      <a:pt x="807" y="1332"/>
                    </a:lnTo>
                    <a:lnTo>
                      <a:pt x="803" y="1340"/>
                    </a:lnTo>
                    <a:lnTo>
                      <a:pt x="800" y="1347"/>
                    </a:lnTo>
                    <a:lnTo>
                      <a:pt x="790" y="1355"/>
                    </a:lnTo>
                    <a:lnTo>
                      <a:pt x="784" y="1360"/>
                    </a:lnTo>
                    <a:lnTo>
                      <a:pt x="778" y="1365"/>
                    </a:lnTo>
                    <a:lnTo>
                      <a:pt x="775" y="1372"/>
                    </a:lnTo>
                    <a:lnTo>
                      <a:pt x="775" y="1383"/>
                    </a:lnTo>
                    <a:lnTo>
                      <a:pt x="779" y="1391"/>
                    </a:lnTo>
                    <a:lnTo>
                      <a:pt x="779" y="1399"/>
                    </a:lnTo>
                    <a:lnTo>
                      <a:pt x="779" y="1406"/>
                    </a:lnTo>
                    <a:lnTo>
                      <a:pt x="777" y="1419"/>
                    </a:lnTo>
                    <a:lnTo>
                      <a:pt x="774" y="1430"/>
                    </a:lnTo>
                    <a:lnTo>
                      <a:pt x="772" y="1437"/>
                    </a:lnTo>
                    <a:lnTo>
                      <a:pt x="770" y="1453"/>
                    </a:lnTo>
                    <a:lnTo>
                      <a:pt x="681" y="1527"/>
                    </a:lnTo>
                    <a:lnTo>
                      <a:pt x="632" y="1571"/>
                    </a:lnTo>
                    <a:lnTo>
                      <a:pt x="623" y="1567"/>
                    </a:lnTo>
                    <a:lnTo>
                      <a:pt x="611" y="1568"/>
                    </a:lnTo>
                    <a:lnTo>
                      <a:pt x="601" y="1565"/>
                    </a:lnTo>
                    <a:lnTo>
                      <a:pt x="588" y="1564"/>
                    </a:lnTo>
                    <a:lnTo>
                      <a:pt x="586" y="1554"/>
                    </a:lnTo>
                    <a:lnTo>
                      <a:pt x="585" y="1538"/>
                    </a:lnTo>
                    <a:lnTo>
                      <a:pt x="580" y="1531"/>
                    </a:lnTo>
                    <a:lnTo>
                      <a:pt x="578" y="1524"/>
                    </a:lnTo>
                    <a:lnTo>
                      <a:pt x="573" y="1512"/>
                    </a:lnTo>
                    <a:lnTo>
                      <a:pt x="568" y="1505"/>
                    </a:lnTo>
                    <a:lnTo>
                      <a:pt x="563" y="1495"/>
                    </a:lnTo>
                    <a:lnTo>
                      <a:pt x="562" y="1483"/>
                    </a:lnTo>
                    <a:lnTo>
                      <a:pt x="563" y="1473"/>
                    </a:lnTo>
                    <a:lnTo>
                      <a:pt x="568" y="1459"/>
                    </a:lnTo>
                    <a:lnTo>
                      <a:pt x="567" y="1452"/>
                    </a:lnTo>
                    <a:lnTo>
                      <a:pt x="566" y="1446"/>
                    </a:lnTo>
                    <a:lnTo>
                      <a:pt x="563" y="1440"/>
                    </a:lnTo>
                    <a:lnTo>
                      <a:pt x="563" y="1431"/>
                    </a:lnTo>
                    <a:lnTo>
                      <a:pt x="566" y="1425"/>
                    </a:lnTo>
                    <a:lnTo>
                      <a:pt x="573" y="1418"/>
                    </a:lnTo>
                    <a:lnTo>
                      <a:pt x="580" y="1411"/>
                    </a:lnTo>
                    <a:lnTo>
                      <a:pt x="588" y="1403"/>
                    </a:lnTo>
                    <a:lnTo>
                      <a:pt x="590" y="1400"/>
                    </a:lnTo>
                    <a:lnTo>
                      <a:pt x="591" y="1397"/>
                    </a:lnTo>
                    <a:lnTo>
                      <a:pt x="591" y="1394"/>
                    </a:lnTo>
                    <a:lnTo>
                      <a:pt x="586" y="1390"/>
                    </a:lnTo>
                    <a:lnTo>
                      <a:pt x="583" y="1387"/>
                    </a:lnTo>
                    <a:lnTo>
                      <a:pt x="582" y="1382"/>
                    </a:lnTo>
                    <a:lnTo>
                      <a:pt x="581" y="1377"/>
                    </a:lnTo>
                    <a:lnTo>
                      <a:pt x="580" y="1374"/>
                    </a:lnTo>
                    <a:lnTo>
                      <a:pt x="580" y="1372"/>
                    </a:lnTo>
                    <a:lnTo>
                      <a:pt x="578" y="1371"/>
                    </a:lnTo>
                    <a:lnTo>
                      <a:pt x="576" y="1371"/>
                    </a:lnTo>
                    <a:lnTo>
                      <a:pt x="575" y="1373"/>
                    </a:lnTo>
                    <a:lnTo>
                      <a:pt x="572" y="1377"/>
                    </a:lnTo>
                    <a:lnTo>
                      <a:pt x="571" y="1379"/>
                    </a:lnTo>
                    <a:lnTo>
                      <a:pt x="565" y="1379"/>
                    </a:lnTo>
                    <a:lnTo>
                      <a:pt x="561" y="1378"/>
                    </a:lnTo>
                    <a:lnTo>
                      <a:pt x="558" y="1379"/>
                    </a:lnTo>
                    <a:lnTo>
                      <a:pt x="555" y="1383"/>
                    </a:lnTo>
                    <a:lnTo>
                      <a:pt x="555" y="1384"/>
                    </a:lnTo>
                    <a:lnTo>
                      <a:pt x="556" y="1385"/>
                    </a:lnTo>
                    <a:lnTo>
                      <a:pt x="560" y="1387"/>
                    </a:lnTo>
                    <a:lnTo>
                      <a:pt x="562" y="1389"/>
                    </a:lnTo>
                    <a:lnTo>
                      <a:pt x="561" y="1391"/>
                    </a:lnTo>
                    <a:lnTo>
                      <a:pt x="560" y="1396"/>
                    </a:lnTo>
                    <a:lnTo>
                      <a:pt x="560" y="1407"/>
                    </a:lnTo>
                    <a:lnTo>
                      <a:pt x="558" y="1411"/>
                    </a:lnTo>
                    <a:lnTo>
                      <a:pt x="557" y="1414"/>
                    </a:lnTo>
                    <a:lnTo>
                      <a:pt x="557" y="1415"/>
                    </a:lnTo>
                    <a:lnTo>
                      <a:pt x="548" y="1415"/>
                    </a:lnTo>
                    <a:lnTo>
                      <a:pt x="546" y="1418"/>
                    </a:lnTo>
                    <a:lnTo>
                      <a:pt x="541" y="1421"/>
                    </a:lnTo>
                    <a:lnTo>
                      <a:pt x="540" y="1425"/>
                    </a:lnTo>
                    <a:lnTo>
                      <a:pt x="537" y="1427"/>
                    </a:lnTo>
                    <a:lnTo>
                      <a:pt x="535" y="1430"/>
                    </a:lnTo>
                    <a:lnTo>
                      <a:pt x="530" y="1431"/>
                    </a:lnTo>
                    <a:lnTo>
                      <a:pt x="528" y="1427"/>
                    </a:lnTo>
                    <a:lnTo>
                      <a:pt x="527" y="1425"/>
                    </a:lnTo>
                    <a:lnTo>
                      <a:pt x="522" y="1418"/>
                    </a:lnTo>
                    <a:lnTo>
                      <a:pt x="517" y="1411"/>
                    </a:lnTo>
                    <a:lnTo>
                      <a:pt x="511" y="1407"/>
                    </a:lnTo>
                    <a:lnTo>
                      <a:pt x="505" y="1405"/>
                    </a:lnTo>
                    <a:lnTo>
                      <a:pt x="500" y="1406"/>
                    </a:lnTo>
                    <a:lnTo>
                      <a:pt x="495" y="1405"/>
                    </a:lnTo>
                    <a:lnTo>
                      <a:pt x="492" y="1402"/>
                    </a:lnTo>
                    <a:lnTo>
                      <a:pt x="488" y="1397"/>
                    </a:lnTo>
                    <a:lnTo>
                      <a:pt x="487" y="1396"/>
                    </a:lnTo>
                    <a:lnTo>
                      <a:pt x="480" y="1395"/>
                    </a:lnTo>
                    <a:lnTo>
                      <a:pt x="477" y="1394"/>
                    </a:lnTo>
                    <a:lnTo>
                      <a:pt x="473" y="1390"/>
                    </a:lnTo>
                    <a:lnTo>
                      <a:pt x="471" y="1390"/>
                    </a:lnTo>
                    <a:lnTo>
                      <a:pt x="468" y="1387"/>
                    </a:lnTo>
                    <a:lnTo>
                      <a:pt x="468" y="1382"/>
                    </a:lnTo>
                    <a:lnTo>
                      <a:pt x="471" y="1378"/>
                    </a:lnTo>
                    <a:lnTo>
                      <a:pt x="476" y="1374"/>
                    </a:lnTo>
                    <a:lnTo>
                      <a:pt x="480" y="1368"/>
                    </a:lnTo>
                    <a:lnTo>
                      <a:pt x="486" y="1362"/>
                    </a:lnTo>
                    <a:lnTo>
                      <a:pt x="490" y="1355"/>
                    </a:lnTo>
                    <a:lnTo>
                      <a:pt x="493" y="1349"/>
                    </a:lnTo>
                    <a:lnTo>
                      <a:pt x="495" y="1341"/>
                    </a:lnTo>
                    <a:lnTo>
                      <a:pt x="495" y="1329"/>
                    </a:lnTo>
                    <a:lnTo>
                      <a:pt x="491" y="1312"/>
                    </a:lnTo>
                    <a:lnTo>
                      <a:pt x="490" y="1306"/>
                    </a:lnTo>
                    <a:lnTo>
                      <a:pt x="491" y="1301"/>
                    </a:lnTo>
                    <a:lnTo>
                      <a:pt x="497" y="1297"/>
                    </a:lnTo>
                    <a:lnTo>
                      <a:pt x="506" y="1294"/>
                    </a:lnTo>
                    <a:lnTo>
                      <a:pt x="518" y="1290"/>
                    </a:lnTo>
                    <a:lnTo>
                      <a:pt x="526" y="1287"/>
                    </a:lnTo>
                    <a:lnTo>
                      <a:pt x="532" y="1283"/>
                    </a:lnTo>
                    <a:lnTo>
                      <a:pt x="533" y="1279"/>
                    </a:lnTo>
                    <a:lnTo>
                      <a:pt x="527" y="1277"/>
                    </a:lnTo>
                    <a:lnTo>
                      <a:pt x="518" y="1275"/>
                    </a:lnTo>
                    <a:lnTo>
                      <a:pt x="516" y="1267"/>
                    </a:lnTo>
                    <a:lnTo>
                      <a:pt x="516" y="1256"/>
                    </a:lnTo>
                    <a:lnTo>
                      <a:pt x="515" y="1250"/>
                    </a:lnTo>
                    <a:lnTo>
                      <a:pt x="511" y="1241"/>
                    </a:lnTo>
                    <a:lnTo>
                      <a:pt x="511" y="1219"/>
                    </a:lnTo>
                    <a:lnTo>
                      <a:pt x="512" y="1208"/>
                    </a:lnTo>
                    <a:lnTo>
                      <a:pt x="512" y="1199"/>
                    </a:lnTo>
                    <a:lnTo>
                      <a:pt x="511" y="1195"/>
                    </a:lnTo>
                    <a:lnTo>
                      <a:pt x="507" y="1194"/>
                    </a:lnTo>
                    <a:lnTo>
                      <a:pt x="505" y="1191"/>
                    </a:lnTo>
                    <a:lnTo>
                      <a:pt x="503" y="1187"/>
                    </a:lnTo>
                    <a:lnTo>
                      <a:pt x="505" y="1182"/>
                    </a:lnTo>
                    <a:lnTo>
                      <a:pt x="502" y="1179"/>
                    </a:lnTo>
                    <a:lnTo>
                      <a:pt x="497" y="1175"/>
                    </a:lnTo>
                    <a:lnTo>
                      <a:pt x="492" y="1169"/>
                    </a:lnTo>
                    <a:lnTo>
                      <a:pt x="486" y="1166"/>
                    </a:lnTo>
                    <a:lnTo>
                      <a:pt x="485" y="1160"/>
                    </a:lnTo>
                    <a:lnTo>
                      <a:pt x="481" y="1158"/>
                    </a:lnTo>
                    <a:lnTo>
                      <a:pt x="478" y="1153"/>
                    </a:lnTo>
                    <a:lnTo>
                      <a:pt x="477" y="1148"/>
                    </a:lnTo>
                    <a:lnTo>
                      <a:pt x="477" y="1146"/>
                    </a:lnTo>
                    <a:lnTo>
                      <a:pt x="476" y="1143"/>
                    </a:lnTo>
                    <a:lnTo>
                      <a:pt x="473" y="1142"/>
                    </a:lnTo>
                    <a:lnTo>
                      <a:pt x="470" y="1143"/>
                    </a:lnTo>
                    <a:lnTo>
                      <a:pt x="468" y="1143"/>
                    </a:lnTo>
                    <a:lnTo>
                      <a:pt x="466" y="1138"/>
                    </a:lnTo>
                    <a:lnTo>
                      <a:pt x="463" y="1136"/>
                    </a:lnTo>
                    <a:lnTo>
                      <a:pt x="461" y="1135"/>
                    </a:lnTo>
                    <a:lnTo>
                      <a:pt x="457" y="1136"/>
                    </a:lnTo>
                    <a:lnTo>
                      <a:pt x="451" y="1132"/>
                    </a:lnTo>
                    <a:lnTo>
                      <a:pt x="447" y="1129"/>
                    </a:lnTo>
                    <a:lnTo>
                      <a:pt x="442" y="1123"/>
                    </a:lnTo>
                    <a:lnTo>
                      <a:pt x="429" y="1120"/>
                    </a:lnTo>
                    <a:lnTo>
                      <a:pt x="414" y="1107"/>
                    </a:lnTo>
                    <a:lnTo>
                      <a:pt x="399" y="1097"/>
                    </a:lnTo>
                    <a:lnTo>
                      <a:pt x="380" y="1079"/>
                    </a:lnTo>
                    <a:lnTo>
                      <a:pt x="381" y="1078"/>
                    </a:lnTo>
                    <a:lnTo>
                      <a:pt x="379" y="1077"/>
                    </a:lnTo>
                    <a:lnTo>
                      <a:pt x="377" y="1072"/>
                    </a:lnTo>
                    <a:lnTo>
                      <a:pt x="377" y="1069"/>
                    </a:lnTo>
                    <a:lnTo>
                      <a:pt x="382" y="1066"/>
                    </a:lnTo>
                    <a:lnTo>
                      <a:pt x="386" y="1061"/>
                    </a:lnTo>
                    <a:lnTo>
                      <a:pt x="389" y="1060"/>
                    </a:lnTo>
                    <a:lnTo>
                      <a:pt x="392" y="1059"/>
                    </a:lnTo>
                    <a:lnTo>
                      <a:pt x="394" y="1055"/>
                    </a:lnTo>
                    <a:lnTo>
                      <a:pt x="389" y="1052"/>
                    </a:lnTo>
                    <a:lnTo>
                      <a:pt x="389" y="1049"/>
                    </a:lnTo>
                    <a:lnTo>
                      <a:pt x="395" y="1043"/>
                    </a:lnTo>
                    <a:lnTo>
                      <a:pt x="399" y="1043"/>
                    </a:lnTo>
                    <a:lnTo>
                      <a:pt x="404" y="1040"/>
                    </a:lnTo>
                    <a:lnTo>
                      <a:pt x="412" y="1038"/>
                    </a:lnTo>
                    <a:lnTo>
                      <a:pt x="425" y="1038"/>
                    </a:lnTo>
                    <a:lnTo>
                      <a:pt x="440" y="1037"/>
                    </a:lnTo>
                    <a:lnTo>
                      <a:pt x="446" y="1038"/>
                    </a:lnTo>
                    <a:lnTo>
                      <a:pt x="448" y="1042"/>
                    </a:lnTo>
                    <a:lnTo>
                      <a:pt x="450" y="1043"/>
                    </a:lnTo>
                    <a:lnTo>
                      <a:pt x="452" y="1042"/>
                    </a:lnTo>
                    <a:lnTo>
                      <a:pt x="453" y="1040"/>
                    </a:lnTo>
                    <a:lnTo>
                      <a:pt x="452" y="1035"/>
                    </a:lnTo>
                    <a:lnTo>
                      <a:pt x="452" y="1031"/>
                    </a:lnTo>
                    <a:lnTo>
                      <a:pt x="457" y="1026"/>
                    </a:lnTo>
                    <a:lnTo>
                      <a:pt x="465" y="1019"/>
                    </a:lnTo>
                    <a:lnTo>
                      <a:pt x="468" y="1011"/>
                    </a:lnTo>
                    <a:lnTo>
                      <a:pt x="468" y="998"/>
                    </a:lnTo>
                    <a:lnTo>
                      <a:pt x="470" y="994"/>
                    </a:lnTo>
                    <a:lnTo>
                      <a:pt x="472" y="991"/>
                    </a:lnTo>
                    <a:lnTo>
                      <a:pt x="473" y="994"/>
                    </a:lnTo>
                    <a:lnTo>
                      <a:pt x="476" y="998"/>
                    </a:lnTo>
                    <a:lnTo>
                      <a:pt x="480" y="998"/>
                    </a:lnTo>
                    <a:lnTo>
                      <a:pt x="487" y="998"/>
                    </a:lnTo>
                    <a:lnTo>
                      <a:pt x="492" y="996"/>
                    </a:lnTo>
                    <a:lnTo>
                      <a:pt x="493" y="996"/>
                    </a:lnTo>
                    <a:lnTo>
                      <a:pt x="495" y="991"/>
                    </a:lnTo>
                    <a:lnTo>
                      <a:pt x="498" y="985"/>
                    </a:lnTo>
                    <a:lnTo>
                      <a:pt x="500" y="983"/>
                    </a:lnTo>
                    <a:lnTo>
                      <a:pt x="501" y="978"/>
                    </a:lnTo>
                    <a:lnTo>
                      <a:pt x="503" y="972"/>
                    </a:lnTo>
                    <a:lnTo>
                      <a:pt x="506" y="966"/>
                    </a:lnTo>
                    <a:lnTo>
                      <a:pt x="507" y="961"/>
                    </a:lnTo>
                    <a:lnTo>
                      <a:pt x="503" y="958"/>
                    </a:lnTo>
                    <a:lnTo>
                      <a:pt x="500" y="954"/>
                    </a:lnTo>
                    <a:lnTo>
                      <a:pt x="496" y="951"/>
                    </a:lnTo>
                    <a:lnTo>
                      <a:pt x="496" y="947"/>
                    </a:lnTo>
                    <a:lnTo>
                      <a:pt x="488" y="938"/>
                    </a:lnTo>
                    <a:lnTo>
                      <a:pt x="487" y="935"/>
                    </a:lnTo>
                    <a:lnTo>
                      <a:pt x="487" y="929"/>
                    </a:lnTo>
                    <a:lnTo>
                      <a:pt x="490" y="922"/>
                    </a:lnTo>
                    <a:lnTo>
                      <a:pt x="487" y="918"/>
                    </a:lnTo>
                    <a:lnTo>
                      <a:pt x="483" y="916"/>
                    </a:lnTo>
                    <a:lnTo>
                      <a:pt x="480" y="912"/>
                    </a:lnTo>
                    <a:lnTo>
                      <a:pt x="481" y="908"/>
                    </a:lnTo>
                    <a:lnTo>
                      <a:pt x="481" y="900"/>
                    </a:lnTo>
                    <a:lnTo>
                      <a:pt x="480" y="892"/>
                    </a:lnTo>
                    <a:lnTo>
                      <a:pt x="477" y="886"/>
                    </a:lnTo>
                    <a:lnTo>
                      <a:pt x="478" y="882"/>
                    </a:lnTo>
                    <a:lnTo>
                      <a:pt x="477" y="872"/>
                    </a:lnTo>
                    <a:lnTo>
                      <a:pt x="475" y="865"/>
                    </a:lnTo>
                    <a:lnTo>
                      <a:pt x="472" y="860"/>
                    </a:lnTo>
                    <a:lnTo>
                      <a:pt x="473" y="855"/>
                    </a:lnTo>
                    <a:lnTo>
                      <a:pt x="478" y="849"/>
                    </a:lnTo>
                    <a:lnTo>
                      <a:pt x="483" y="848"/>
                    </a:lnTo>
                    <a:lnTo>
                      <a:pt x="488" y="847"/>
                    </a:lnTo>
                    <a:lnTo>
                      <a:pt x="492" y="842"/>
                    </a:lnTo>
                    <a:lnTo>
                      <a:pt x="492" y="839"/>
                    </a:lnTo>
                    <a:lnTo>
                      <a:pt x="492" y="836"/>
                    </a:lnTo>
                    <a:lnTo>
                      <a:pt x="491" y="833"/>
                    </a:lnTo>
                    <a:lnTo>
                      <a:pt x="492" y="831"/>
                    </a:lnTo>
                    <a:lnTo>
                      <a:pt x="495" y="830"/>
                    </a:lnTo>
                    <a:lnTo>
                      <a:pt x="498" y="830"/>
                    </a:lnTo>
                    <a:lnTo>
                      <a:pt x="502" y="828"/>
                    </a:lnTo>
                    <a:lnTo>
                      <a:pt x="501" y="825"/>
                    </a:lnTo>
                    <a:lnTo>
                      <a:pt x="497" y="820"/>
                    </a:lnTo>
                    <a:lnTo>
                      <a:pt x="492" y="818"/>
                    </a:lnTo>
                    <a:lnTo>
                      <a:pt x="492" y="814"/>
                    </a:lnTo>
                    <a:lnTo>
                      <a:pt x="486" y="808"/>
                    </a:lnTo>
                    <a:lnTo>
                      <a:pt x="482" y="801"/>
                    </a:lnTo>
                    <a:lnTo>
                      <a:pt x="478" y="793"/>
                    </a:lnTo>
                    <a:lnTo>
                      <a:pt x="475" y="787"/>
                    </a:lnTo>
                    <a:lnTo>
                      <a:pt x="468" y="781"/>
                    </a:lnTo>
                    <a:lnTo>
                      <a:pt x="463" y="773"/>
                    </a:lnTo>
                    <a:lnTo>
                      <a:pt x="453" y="764"/>
                    </a:lnTo>
                    <a:lnTo>
                      <a:pt x="440" y="753"/>
                    </a:lnTo>
                    <a:lnTo>
                      <a:pt x="432" y="749"/>
                    </a:lnTo>
                    <a:lnTo>
                      <a:pt x="426" y="747"/>
                    </a:lnTo>
                    <a:lnTo>
                      <a:pt x="424" y="742"/>
                    </a:lnTo>
                    <a:lnTo>
                      <a:pt x="420" y="739"/>
                    </a:lnTo>
                    <a:lnTo>
                      <a:pt x="415" y="734"/>
                    </a:lnTo>
                    <a:lnTo>
                      <a:pt x="409" y="731"/>
                    </a:lnTo>
                    <a:lnTo>
                      <a:pt x="404" y="730"/>
                    </a:lnTo>
                    <a:lnTo>
                      <a:pt x="400" y="730"/>
                    </a:lnTo>
                    <a:lnTo>
                      <a:pt x="396" y="728"/>
                    </a:lnTo>
                    <a:lnTo>
                      <a:pt x="392" y="725"/>
                    </a:lnTo>
                    <a:lnTo>
                      <a:pt x="387" y="724"/>
                    </a:lnTo>
                    <a:lnTo>
                      <a:pt x="380" y="722"/>
                    </a:lnTo>
                    <a:lnTo>
                      <a:pt x="376" y="717"/>
                    </a:lnTo>
                    <a:lnTo>
                      <a:pt x="372" y="710"/>
                    </a:lnTo>
                    <a:lnTo>
                      <a:pt x="370" y="702"/>
                    </a:lnTo>
                    <a:lnTo>
                      <a:pt x="369" y="700"/>
                    </a:lnTo>
                    <a:lnTo>
                      <a:pt x="369" y="694"/>
                    </a:lnTo>
                    <a:lnTo>
                      <a:pt x="366" y="689"/>
                    </a:lnTo>
                    <a:lnTo>
                      <a:pt x="364" y="686"/>
                    </a:lnTo>
                    <a:lnTo>
                      <a:pt x="361" y="684"/>
                    </a:lnTo>
                    <a:lnTo>
                      <a:pt x="356" y="682"/>
                    </a:lnTo>
                    <a:lnTo>
                      <a:pt x="350" y="680"/>
                    </a:lnTo>
                    <a:lnTo>
                      <a:pt x="347" y="680"/>
                    </a:lnTo>
                    <a:lnTo>
                      <a:pt x="345" y="676"/>
                    </a:lnTo>
                    <a:lnTo>
                      <a:pt x="342" y="664"/>
                    </a:lnTo>
                    <a:lnTo>
                      <a:pt x="342" y="657"/>
                    </a:lnTo>
                    <a:lnTo>
                      <a:pt x="344" y="654"/>
                    </a:lnTo>
                    <a:lnTo>
                      <a:pt x="344" y="651"/>
                    </a:lnTo>
                    <a:lnTo>
                      <a:pt x="342" y="648"/>
                    </a:lnTo>
                    <a:lnTo>
                      <a:pt x="342" y="645"/>
                    </a:lnTo>
                    <a:lnTo>
                      <a:pt x="339" y="643"/>
                    </a:lnTo>
                    <a:lnTo>
                      <a:pt x="334" y="641"/>
                    </a:lnTo>
                    <a:lnTo>
                      <a:pt x="332" y="640"/>
                    </a:lnTo>
                    <a:lnTo>
                      <a:pt x="332" y="629"/>
                    </a:lnTo>
                    <a:lnTo>
                      <a:pt x="331" y="628"/>
                    </a:lnTo>
                    <a:lnTo>
                      <a:pt x="329" y="625"/>
                    </a:lnTo>
                    <a:lnTo>
                      <a:pt x="329" y="623"/>
                    </a:lnTo>
                    <a:lnTo>
                      <a:pt x="329" y="621"/>
                    </a:lnTo>
                    <a:lnTo>
                      <a:pt x="331" y="616"/>
                    </a:lnTo>
                    <a:lnTo>
                      <a:pt x="332" y="613"/>
                    </a:lnTo>
                    <a:lnTo>
                      <a:pt x="332" y="610"/>
                    </a:lnTo>
                    <a:lnTo>
                      <a:pt x="330" y="607"/>
                    </a:lnTo>
                    <a:lnTo>
                      <a:pt x="327" y="605"/>
                    </a:lnTo>
                    <a:lnTo>
                      <a:pt x="327" y="602"/>
                    </a:lnTo>
                    <a:lnTo>
                      <a:pt x="327" y="601"/>
                    </a:lnTo>
                    <a:lnTo>
                      <a:pt x="329" y="600"/>
                    </a:lnTo>
                    <a:lnTo>
                      <a:pt x="332" y="598"/>
                    </a:lnTo>
                    <a:lnTo>
                      <a:pt x="334" y="596"/>
                    </a:lnTo>
                    <a:lnTo>
                      <a:pt x="336" y="590"/>
                    </a:lnTo>
                    <a:lnTo>
                      <a:pt x="337" y="584"/>
                    </a:lnTo>
                    <a:lnTo>
                      <a:pt x="339" y="582"/>
                    </a:lnTo>
                    <a:lnTo>
                      <a:pt x="339" y="578"/>
                    </a:lnTo>
                    <a:lnTo>
                      <a:pt x="341" y="575"/>
                    </a:lnTo>
                    <a:lnTo>
                      <a:pt x="345" y="572"/>
                    </a:lnTo>
                    <a:lnTo>
                      <a:pt x="350" y="571"/>
                    </a:lnTo>
                    <a:lnTo>
                      <a:pt x="352" y="570"/>
                    </a:lnTo>
                    <a:lnTo>
                      <a:pt x="352" y="569"/>
                    </a:lnTo>
                    <a:lnTo>
                      <a:pt x="350" y="569"/>
                    </a:lnTo>
                    <a:lnTo>
                      <a:pt x="346" y="569"/>
                    </a:lnTo>
                    <a:lnTo>
                      <a:pt x="344" y="569"/>
                    </a:lnTo>
                    <a:lnTo>
                      <a:pt x="341" y="566"/>
                    </a:lnTo>
                    <a:lnTo>
                      <a:pt x="336" y="564"/>
                    </a:lnTo>
                    <a:lnTo>
                      <a:pt x="332" y="562"/>
                    </a:lnTo>
                    <a:lnTo>
                      <a:pt x="327" y="562"/>
                    </a:lnTo>
                    <a:lnTo>
                      <a:pt x="326" y="559"/>
                    </a:lnTo>
                    <a:lnTo>
                      <a:pt x="327" y="557"/>
                    </a:lnTo>
                    <a:lnTo>
                      <a:pt x="330" y="554"/>
                    </a:lnTo>
                    <a:lnTo>
                      <a:pt x="330" y="553"/>
                    </a:lnTo>
                    <a:lnTo>
                      <a:pt x="330" y="553"/>
                    </a:lnTo>
                    <a:lnTo>
                      <a:pt x="329" y="552"/>
                    </a:lnTo>
                    <a:lnTo>
                      <a:pt x="325" y="554"/>
                    </a:lnTo>
                    <a:lnTo>
                      <a:pt x="322" y="557"/>
                    </a:lnTo>
                    <a:lnTo>
                      <a:pt x="319" y="559"/>
                    </a:lnTo>
                    <a:lnTo>
                      <a:pt x="315" y="563"/>
                    </a:lnTo>
                    <a:lnTo>
                      <a:pt x="306" y="562"/>
                    </a:lnTo>
                    <a:lnTo>
                      <a:pt x="302" y="560"/>
                    </a:lnTo>
                    <a:lnTo>
                      <a:pt x="295" y="557"/>
                    </a:lnTo>
                    <a:lnTo>
                      <a:pt x="292" y="554"/>
                    </a:lnTo>
                    <a:lnTo>
                      <a:pt x="290" y="551"/>
                    </a:lnTo>
                    <a:lnTo>
                      <a:pt x="290" y="547"/>
                    </a:lnTo>
                    <a:lnTo>
                      <a:pt x="291" y="543"/>
                    </a:lnTo>
                    <a:lnTo>
                      <a:pt x="292" y="539"/>
                    </a:lnTo>
                    <a:lnTo>
                      <a:pt x="295" y="535"/>
                    </a:lnTo>
                    <a:lnTo>
                      <a:pt x="296" y="530"/>
                    </a:lnTo>
                    <a:lnTo>
                      <a:pt x="299" y="528"/>
                    </a:lnTo>
                    <a:lnTo>
                      <a:pt x="292" y="528"/>
                    </a:lnTo>
                    <a:lnTo>
                      <a:pt x="290" y="527"/>
                    </a:lnTo>
                    <a:lnTo>
                      <a:pt x="287" y="525"/>
                    </a:lnTo>
                    <a:lnTo>
                      <a:pt x="285" y="525"/>
                    </a:lnTo>
                    <a:lnTo>
                      <a:pt x="281" y="527"/>
                    </a:lnTo>
                    <a:lnTo>
                      <a:pt x="276" y="528"/>
                    </a:lnTo>
                    <a:lnTo>
                      <a:pt x="271" y="528"/>
                    </a:lnTo>
                    <a:lnTo>
                      <a:pt x="269" y="523"/>
                    </a:lnTo>
                    <a:lnTo>
                      <a:pt x="265" y="518"/>
                    </a:lnTo>
                    <a:lnTo>
                      <a:pt x="259" y="513"/>
                    </a:lnTo>
                    <a:lnTo>
                      <a:pt x="256" y="511"/>
                    </a:lnTo>
                    <a:lnTo>
                      <a:pt x="253" y="510"/>
                    </a:lnTo>
                    <a:lnTo>
                      <a:pt x="249" y="509"/>
                    </a:lnTo>
                    <a:lnTo>
                      <a:pt x="248" y="507"/>
                    </a:lnTo>
                    <a:lnTo>
                      <a:pt x="248" y="503"/>
                    </a:lnTo>
                    <a:lnTo>
                      <a:pt x="248" y="500"/>
                    </a:lnTo>
                    <a:lnTo>
                      <a:pt x="246" y="499"/>
                    </a:lnTo>
                    <a:lnTo>
                      <a:pt x="243" y="498"/>
                    </a:lnTo>
                    <a:lnTo>
                      <a:pt x="239" y="498"/>
                    </a:lnTo>
                    <a:lnTo>
                      <a:pt x="229" y="495"/>
                    </a:lnTo>
                    <a:lnTo>
                      <a:pt x="225" y="492"/>
                    </a:lnTo>
                    <a:lnTo>
                      <a:pt x="224" y="488"/>
                    </a:lnTo>
                    <a:lnTo>
                      <a:pt x="225" y="487"/>
                    </a:lnTo>
                    <a:lnTo>
                      <a:pt x="230" y="486"/>
                    </a:lnTo>
                    <a:lnTo>
                      <a:pt x="233" y="483"/>
                    </a:lnTo>
                    <a:lnTo>
                      <a:pt x="233" y="482"/>
                    </a:lnTo>
                    <a:lnTo>
                      <a:pt x="233" y="480"/>
                    </a:lnTo>
                    <a:lnTo>
                      <a:pt x="231" y="480"/>
                    </a:lnTo>
                    <a:lnTo>
                      <a:pt x="229" y="480"/>
                    </a:lnTo>
                    <a:lnTo>
                      <a:pt x="224" y="481"/>
                    </a:lnTo>
                    <a:lnTo>
                      <a:pt x="219" y="481"/>
                    </a:lnTo>
                    <a:lnTo>
                      <a:pt x="216" y="480"/>
                    </a:lnTo>
                    <a:lnTo>
                      <a:pt x="210" y="477"/>
                    </a:lnTo>
                    <a:lnTo>
                      <a:pt x="205" y="477"/>
                    </a:lnTo>
                    <a:lnTo>
                      <a:pt x="200" y="475"/>
                    </a:lnTo>
                    <a:lnTo>
                      <a:pt x="200" y="471"/>
                    </a:lnTo>
                    <a:lnTo>
                      <a:pt x="196" y="469"/>
                    </a:lnTo>
                    <a:lnTo>
                      <a:pt x="193" y="465"/>
                    </a:lnTo>
                    <a:lnTo>
                      <a:pt x="189" y="464"/>
                    </a:lnTo>
                    <a:lnTo>
                      <a:pt x="184" y="464"/>
                    </a:lnTo>
                    <a:lnTo>
                      <a:pt x="179" y="468"/>
                    </a:lnTo>
                    <a:lnTo>
                      <a:pt x="173" y="475"/>
                    </a:lnTo>
                    <a:lnTo>
                      <a:pt x="170" y="477"/>
                    </a:lnTo>
                    <a:lnTo>
                      <a:pt x="168" y="480"/>
                    </a:lnTo>
                    <a:lnTo>
                      <a:pt x="165" y="481"/>
                    </a:lnTo>
                    <a:lnTo>
                      <a:pt x="164" y="482"/>
                    </a:lnTo>
                    <a:lnTo>
                      <a:pt x="164" y="487"/>
                    </a:lnTo>
                    <a:lnTo>
                      <a:pt x="164" y="489"/>
                    </a:lnTo>
                    <a:lnTo>
                      <a:pt x="163" y="490"/>
                    </a:lnTo>
                    <a:lnTo>
                      <a:pt x="161" y="490"/>
                    </a:lnTo>
                    <a:lnTo>
                      <a:pt x="159" y="489"/>
                    </a:lnTo>
                    <a:lnTo>
                      <a:pt x="156" y="484"/>
                    </a:lnTo>
                    <a:lnTo>
                      <a:pt x="153" y="482"/>
                    </a:lnTo>
                    <a:lnTo>
                      <a:pt x="150" y="477"/>
                    </a:lnTo>
                    <a:lnTo>
                      <a:pt x="149" y="477"/>
                    </a:lnTo>
                    <a:lnTo>
                      <a:pt x="148" y="477"/>
                    </a:lnTo>
                    <a:lnTo>
                      <a:pt x="146" y="481"/>
                    </a:lnTo>
                    <a:lnTo>
                      <a:pt x="146" y="483"/>
                    </a:lnTo>
                    <a:lnTo>
                      <a:pt x="144" y="486"/>
                    </a:lnTo>
                    <a:lnTo>
                      <a:pt x="143" y="486"/>
                    </a:lnTo>
                    <a:lnTo>
                      <a:pt x="141" y="484"/>
                    </a:lnTo>
                    <a:lnTo>
                      <a:pt x="141" y="477"/>
                    </a:lnTo>
                    <a:lnTo>
                      <a:pt x="143" y="471"/>
                    </a:lnTo>
                    <a:lnTo>
                      <a:pt x="143" y="468"/>
                    </a:lnTo>
                    <a:lnTo>
                      <a:pt x="143" y="464"/>
                    </a:lnTo>
                    <a:lnTo>
                      <a:pt x="146" y="463"/>
                    </a:lnTo>
                    <a:lnTo>
                      <a:pt x="151" y="462"/>
                    </a:lnTo>
                    <a:lnTo>
                      <a:pt x="153" y="462"/>
                    </a:lnTo>
                    <a:lnTo>
                      <a:pt x="153" y="458"/>
                    </a:lnTo>
                    <a:lnTo>
                      <a:pt x="150" y="453"/>
                    </a:lnTo>
                    <a:lnTo>
                      <a:pt x="149" y="448"/>
                    </a:lnTo>
                    <a:lnTo>
                      <a:pt x="151" y="442"/>
                    </a:lnTo>
                    <a:lnTo>
                      <a:pt x="156" y="437"/>
                    </a:lnTo>
                    <a:lnTo>
                      <a:pt x="156" y="435"/>
                    </a:lnTo>
                    <a:lnTo>
                      <a:pt x="158" y="425"/>
                    </a:lnTo>
                    <a:lnTo>
                      <a:pt x="159" y="423"/>
                    </a:lnTo>
                    <a:lnTo>
                      <a:pt x="159" y="421"/>
                    </a:lnTo>
                    <a:lnTo>
                      <a:pt x="156" y="417"/>
                    </a:lnTo>
                    <a:lnTo>
                      <a:pt x="155" y="416"/>
                    </a:lnTo>
                    <a:lnTo>
                      <a:pt x="155" y="413"/>
                    </a:lnTo>
                    <a:lnTo>
                      <a:pt x="156" y="409"/>
                    </a:lnTo>
                    <a:lnTo>
                      <a:pt x="159" y="403"/>
                    </a:lnTo>
                    <a:lnTo>
                      <a:pt x="160" y="393"/>
                    </a:lnTo>
                    <a:lnTo>
                      <a:pt x="163" y="387"/>
                    </a:lnTo>
                    <a:lnTo>
                      <a:pt x="163" y="386"/>
                    </a:lnTo>
                    <a:lnTo>
                      <a:pt x="161" y="384"/>
                    </a:lnTo>
                    <a:lnTo>
                      <a:pt x="156" y="384"/>
                    </a:lnTo>
                    <a:lnTo>
                      <a:pt x="154" y="383"/>
                    </a:lnTo>
                    <a:lnTo>
                      <a:pt x="153" y="382"/>
                    </a:lnTo>
                    <a:lnTo>
                      <a:pt x="151" y="381"/>
                    </a:lnTo>
                    <a:lnTo>
                      <a:pt x="150" y="381"/>
                    </a:lnTo>
                    <a:lnTo>
                      <a:pt x="149" y="382"/>
                    </a:lnTo>
                    <a:lnTo>
                      <a:pt x="148" y="384"/>
                    </a:lnTo>
                    <a:lnTo>
                      <a:pt x="150" y="387"/>
                    </a:lnTo>
                    <a:lnTo>
                      <a:pt x="150" y="388"/>
                    </a:lnTo>
                    <a:lnTo>
                      <a:pt x="148" y="389"/>
                    </a:lnTo>
                    <a:lnTo>
                      <a:pt x="145" y="389"/>
                    </a:lnTo>
                    <a:lnTo>
                      <a:pt x="143" y="388"/>
                    </a:lnTo>
                    <a:lnTo>
                      <a:pt x="138" y="384"/>
                    </a:lnTo>
                    <a:lnTo>
                      <a:pt x="129" y="382"/>
                    </a:lnTo>
                    <a:lnTo>
                      <a:pt x="122" y="380"/>
                    </a:lnTo>
                    <a:lnTo>
                      <a:pt x="112" y="377"/>
                    </a:lnTo>
                    <a:lnTo>
                      <a:pt x="104" y="375"/>
                    </a:lnTo>
                    <a:lnTo>
                      <a:pt x="99" y="375"/>
                    </a:lnTo>
                    <a:lnTo>
                      <a:pt x="93" y="372"/>
                    </a:lnTo>
                    <a:lnTo>
                      <a:pt x="90" y="370"/>
                    </a:lnTo>
                    <a:lnTo>
                      <a:pt x="90" y="366"/>
                    </a:lnTo>
                    <a:lnTo>
                      <a:pt x="94" y="362"/>
                    </a:lnTo>
                    <a:lnTo>
                      <a:pt x="97" y="359"/>
                    </a:lnTo>
                    <a:lnTo>
                      <a:pt x="103" y="354"/>
                    </a:lnTo>
                    <a:lnTo>
                      <a:pt x="103" y="350"/>
                    </a:lnTo>
                    <a:lnTo>
                      <a:pt x="102" y="345"/>
                    </a:lnTo>
                    <a:lnTo>
                      <a:pt x="97" y="341"/>
                    </a:lnTo>
                    <a:lnTo>
                      <a:pt x="97" y="333"/>
                    </a:lnTo>
                    <a:lnTo>
                      <a:pt x="97" y="325"/>
                    </a:lnTo>
                    <a:lnTo>
                      <a:pt x="97" y="318"/>
                    </a:lnTo>
                    <a:lnTo>
                      <a:pt x="85" y="321"/>
                    </a:lnTo>
                    <a:lnTo>
                      <a:pt x="79" y="323"/>
                    </a:lnTo>
                    <a:lnTo>
                      <a:pt x="75" y="323"/>
                    </a:lnTo>
                    <a:lnTo>
                      <a:pt x="72" y="322"/>
                    </a:lnTo>
                    <a:lnTo>
                      <a:pt x="69" y="319"/>
                    </a:lnTo>
                    <a:lnTo>
                      <a:pt x="69" y="315"/>
                    </a:lnTo>
                    <a:lnTo>
                      <a:pt x="73" y="305"/>
                    </a:lnTo>
                    <a:lnTo>
                      <a:pt x="82" y="298"/>
                    </a:lnTo>
                    <a:lnTo>
                      <a:pt x="88" y="292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80"/>
                    </a:lnTo>
                    <a:lnTo>
                      <a:pt x="93" y="277"/>
                    </a:lnTo>
                    <a:lnTo>
                      <a:pt x="90" y="276"/>
                    </a:lnTo>
                    <a:lnTo>
                      <a:pt x="83" y="280"/>
                    </a:lnTo>
                    <a:lnTo>
                      <a:pt x="72" y="286"/>
                    </a:lnTo>
                    <a:lnTo>
                      <a:pt x="55" y="295"/>
                    </a:lnTo>
                    <a:lnTo>
                      <a:pt x="53" y="287"/>
                    </a:lnTo>
                    <a:lnTo>
                      <a:pt x="53" y="283"/>
                    </a:lnTo>
                    <a:lnTo>
                      <a:pt x="53" y="281"/>
                    </a:lnTo>
                    <a:lnTo>
                      <a:pt x="54" y="278"/>
                    </a:lnTo>
                    <a:lnTo>
                      <a:pt x="55" y="278"/>
                    </a:lnTo>
                    <a:lnTo>
                      <a:pt x="55" y="280"/>
                    </a:lnTo>
                    <a:lnTo>
                      <a:pt x="59" y="281"/>
                    </a:lnTo>
                    <a:lnTo>
                      <a:pt x="60" y="281"/>
                    </a:lnTo>
                    <a:lnTo>
                      <a:pt x="63" y="278"/>
                    </a:lnTo>
                    <a:lnTo>
                      <a:pt x="64" y="275"/>
                    </a:lnTo>
                    <a:lnTo>
                      <a:pt x="68" y="271"/>
                    </a:lnTo>
                    <a:lnTo>
                      <a:pt x="72" y="268"/>
                    </a:lnTo>
                    <a:lnTo>
                      <a:pt x="74" y="265"/>
                    </a:lnTo>
                    <a:lnTo>
                      <a:pt x="77" y="262"/>
                    </a:lnTo>
                    <a:lnTo>
                      <a:pt x="78" y="254"/>
                    </a:lnTo>
                    <a:lnTo>
                      <a:pt x="78" y="248"/>
                    </a:lnTo>
                    <a:lnTo>
                      <a:pt x="78" y="246"/>
                    </a:lnTo>
                    <a:lnTo>
                      <a:pt x="78" y="242"/>
                    </a:lnTo>
                    <a:lnTo>
                      <a:pt x="78" y="239"/>
                    </a:lnTo>
                    <a:lnTo>
                      <a:pt x="77" y="238"/>
                    </a:lnTo>
                    <a:lnTo>
                      <a:pt x="73" y="238"/>
                    </a:lnTo>
                    <a:lnTo>
                      <a:pt x="73" y="238"/>
                    </a:lnTo>
                    <a:lnTo>
                      <a:pt x="74" y="236"/>
                    </a:lnTo>
                    <a:lnTo>
                      <a:pt x="75" y="236"/>
                    </a:lnTo>
                    <a:lnTo>
                      <a:pt x="79" y="236"/>
                    </a:lnTo>
                    <a:lnTo>
                      <a:pt x="79" y="236"/>
                    </a:lnTo>
                    <a:lnTo>
                      <a:pt x="79" y="236"/>
                    </a:lnTo>
                    <a:lnTo>
                      <a:pt x="77" y="236"/>
                    </a:lnTo>
                    <a:lnTo>
                      <a:pt x="77" y="234"/>
                    </a:lnTo>
                    <a:lnTo>
                      <a:pt x="75" y="234"/>
                    </a:lnTo>
                    <a:lnTo>
                      <a:pt x="74" y="234"/>
                    </a:lnTo>
                    <a:lnTo>
                      <a:pt x="72" y="232"/>
                    </a:lnTo>
                    <a:lnTo>
                      <a:pt x="70" y="232"/>
                    </a:lnTo>
                    <a:lnTo>
                      <a:pt x="68" y="232"/>
                    </a:lnTo>
                    <a:lnTo>
                      <a:pt x="68" y="233"/>
                    </a:lnTo>
                    <a:lnTo>
                      <a:pt x="67" y="234"/>
                    </a:lnTo>
                    <a:lnTo>
                      <a:pt x="67" y="235"/>
                    </a:lnTo>
                    <a:lnTo>
                      <a:pt x="65" y="238"/>
                    </a:lnTo>
                    <a:lnTo>
                      <a:pt x="64" y="238"/>
                    </a:lnTo>
                    <a:lnTo>
                      <a:pt x="63" y="239"/>
                    </a:lnTo>
                    <a:lnTo>
                      <a:pt x="59" y="239"/>
                    </a:lnTo>
                    <a:lnTo>
                      <a:pt x="59" y="239"/>
                    </a:lnTo>
                    <a:lnTo>
                      <a:pt x="57" y="241"/>
                    </a:lnTo>
                    <a:lnTo>
                      <a:pt x="52" y="244"/>
                    </a:lnTo>
                    <a:lnTo>
                      <a:pt x="47" y="247"/>
                    </a:lnTo>
                    <a:lnTo>
                      <a:pt x="43" y="250"/>
                    </a:lnTo>
                    <a:lnTo>
                      <a:pt x="40" y="251"/>
                    </a:lnTo>
                    <a:lnTo>
                      <a:pt x="35" y="254"/>
                    </a:lnTo>
                    <a:lnTo>
                      <a:pt x="34" y="254"/>
                    </a:lnTo>
                    <a:lnTo>
                      <a:pt x="33" y="256"/>
                    </a:lnTo>
                    <a:lnTo>
                      <a:pt x="30" y="259"/>
                    </a:lnTo>
                    <a:lnTo>
                      <a:pt x="28" y="260"/>
                    </a:lnTo>
                    <a:lnTo>
                      <a:pt x="25" y="264"/>
                    </a:lnTo>
                    <a:lnTo>
                      <a:pt x="24" y="266"/>
                    </a:lnTo>
                    <a:lnTo>
                      <a:pt x="23" y="269"/>
                    </a:lnTo>
                    <a:lnTo>
                      <a:pt x="22" y="270"/>
                    </a:lnTo>
                    <a:lnTo>
                      <a:pt x="19" y="272"/>
                    </a:lnTo>
                    <a:lnTo>
                      <a:pt x="17" y="277"/>
                    </a:lnTo>
                    <a:lnTo>
                      <a:pt x="15" y="277"/>
                    </a:lnTo>
                    <a:lnTo>
                      <a:pt x="14" y="276"/>
                    </a:lnTo>
                    <a:lnTo>
                      <a:pt x="14" y="275"/>
                    </a:lnTo>
                    <a:lnTo>
                      <a:pt x="12" y="275"/>
                    </a:lnTo>
                    <a:lnTo>
                      <a:pt x="10" y="276"/>
                    </a:lnTo>
                    <a:lnTo>
                      <a:pt x="9" y="276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9" y="278"/>
                    </a:lnTo>
                    <a:lnTo>
                      <a:pt x="4" y="278"/>
                    </a:lnTo>
                    <a:lnTo>
                      <a:pt x="3" y="278"/>
                    </a:lnTo>
                    <a:lnTo>
                      <a:pt x="2" y="277"/>
                    </a:lnTo>
                    <a:lnTo>
                      <a:pt x="0" y="277"/>
                    </a:lnTo>
                    <a:lnTo>
                      <a:pt x="0" y="275"/>
                    </a:lnTo>
                    <a:lnTo>
                      <a:pt x="0" y="274"/>
                    </a:lnTo>
                    <a:lnTo>
                      <a:pt x="2" y="272"/>
                    </a:lnTo>
                    <a:lnTo>
                      <a:pt x="3" y="272"/>
                    </a:lnTo>
                    <a:lnTo>
                      <a:pt x="4" y="271"/>
                    </a:lnTo>
                    <a:lnTo>
                      <a:pt x="4" y="272"/>
                    </a:lnTo>
                    <a:lnTo>
                      <a:pt x="5" y="272"/>
                    </a:lnTo>
                    <a:lnTo>
                      <a:pt x="7" y="272"/>
                    </a:lnTo>
                    <a:lnTo>
                      <a:pt x="7" y="272"/>
                    </a:lnTo>
                    <a:lnTo>
                      <a:pt x="8" y="268"/>
                    </a:lnTo>
                    <a:lnTo>
                      <a:pt x="8" y="266"/>
                    </a:lnTo>
                    <a:lnTo>
                      <a:pt x="13" y="266"/>
                    </a:lnTo>
                    <a:lnTo>
                      <a:pt x="14" y="265"/>
                    </a:lnTo>
                    <a:lnTo>
                      <a:pt x="17" y="265"/>
                    </a:lnTo>
                    <a:lnTo>
                      <a:pt x="18" y="265"/>
                    </a:lnTo>
                    <a:lnTo>
                      <a:pt x="19" y="264"/>
                    </a:lnTo>
                    <a:lnTo>
                      <a:pt x="20" y="264"/>
                    </a:lnTo>
                    <a:lnTo>
                      <a:pt x="22" y="263"/>
                    </a:lnTo>
                    <a:lnTo>
                      <a:pt x="23" y="263"/>
                    </a:lnTo>
                    <a:lnTo>
                      <a:pt x="23" y="262"/>
                    </a:lnTo>
                    <a:lnTo>
                      <a:pt x="23" y="260"/>
                    </a:lnTo>
                    <a:lnTo>
                      <a:pt x="20" y="260"/>
                    </a:lnTo>
                    <a:lnTo>
                      <a:pt x="20" y="260"/>
                    </a:lnTo>
                    <a:lnTo>
                      <a:pt x="20" y="259"/>
                    </a:lnTo>
                    <a:lnTo>
                      <a:pt x="23" y="259"/>
                    </a:lnTo>
                    <a:lnTo>
                      <a:pt x="24" y="259"/>
                    </a:lnTo>
                    <a:lnTo>
                      <a:pt x="27" y="256"/>
                    </a:lnTo>
                    <a:lnTo>
                      <a:pt x="28" y="254"/>
                    </a:lnTo>
                    <a:lnTo>
                      <a:pt x="37" y="246"/>
                    </a:lnTo>
                    <a:lnTo>
                      <a:pt x="40" y="241"/>
                    </a:lnTo>
                    <a:lnTo>
                      <a:pt x="42" y="239"/>
                    </a:lnTo>
                    <a:lnTo>
                      <a:pt x="43" y="235"/>
                    </a:lnTo>
                    <a:lnTo>
                      <a:pt x="42" y="232"/>
                    </a:lnTo>
                    <a:lnTo>
                      <a:pt x="38" y="232"/>
                    </a:lnTo>
                    <a:lnTo>
                      <a:pt x="35" y="230"/>
                    </a:lnTo>
                    <a:lnTo>
                      <a:pt x="35" y="229"/>
                    </a:lnTo>
                    <a:lnTo>
                      <a:pt x="35" y="227"/>
                    </a:lnTo>
                    <a:lnTo>
                      <a:pt x="37" y="226"/>
                    </a:lnTo>
                    <a:lnTo>
                      <a:pt x="39" y="226"/>
                    </a:lnTo>
                    <a:lnTo>
                      <a:pt x="42" y="226"/>
                    </a:lnTo>
                    <a:lnTo>
                      <a:pt x="44" y="226"/>
                    </a:lnTo>
                    <a:lnTo>
                      <a:pt x="47" y="226"/>
                    </a:lnTo>
                    <a:lnTo>
                      <a:pt x="48" y="226"/>
                    </a:lnTo>
                    <a:lnTo>
                      <a:pt x="49" y="226"/>
                    </a:lnTo>
                    <a:lnTo>
                      <a:pt x="52" y="224"/>
                    </a:lnTo>
                    <a:lnTo>
                      <a:pt x="52" y="223"/>
                    </a:lnTo>
                    <a:lnTo>
                      <a:pt x="49" y="222"/>
                    </a:lnTo>
                    <a:lnTo>
                      <a:pt x="48" y="222"/>
                    </a:lnTo>
                    <a:lnTo>
                      <a:pt x="47" y="222"/>
                    </a:lnTo>
                    <a:lnTo>
                      <a:pt x="47" y="213"/>
                    </a:lnTo>
                    <a:lnTo>
                      <a:pt x="49" y="210"/>
                    </a:lnTo>
                    <a:lnTo>
                      <a:pt x="52" y="209"/>
                    </a:lnTo>
                    <a:lnTo>
                      <a:pt x="54" y="209"/>
                    </a:lnTo>
                    <a:lnTo>
                      <a:pt x="55" y="210"/>
                    </a:lnTo>
                    <a:lnTo>
                      <a:pt x="55" y="212"/>
                    </a:lnTo>
                    <a:lnTo>
                      <a:pt x="53" y="216"/>
                    </a:lnTo>
                    <a:lnTo>
                      <a:pt x="54" y="218"/>
                    </a:lnTo>
                    <a:lnTo>
                      <a:pt x="54" y="218"/>
                    </a:lnTo>
                    <a:lnTo>
                      <a:pt x="57" y="221"/>
                    </a:lnTo>
                    <a:lnTo>
                      <a:pt x="58" y="221"/>
                    </a:lnTo>
                    <a:lnTo>
                      <a:pt x="63" y="221"/>
                    </a:lnTo>
                    <a:lnTo>
                      <a:pt x="65" y="218"/>
                    </a:lnTo>
                    <a:lnTo>
                      <a:pt x="67" y="217"/>
                    </a:lnTo>
                    <a:lnTo>
                      <a:pt x="68" y="217"/>
                    </a:lnTo>
                    <a:lnTo>
                      <a:pt x="68" y="218"/>
                    </a:lnTo>
                    <a:lnTo>
                      <a:pt x="74" y="218"/>
                    </a:lnTo>
                    <a:lnTo>
                      <a:pt x="74" y="217"/>
                    </a:lnTo>
                    <a:lnTo>
                      <a:pt x="74" y="216"/>
                    </a:lnTo>
                    <a:lnTo>
                      <a:pt x="74" y="215"/>
                    </a:lnTo>
                    <a:lnTo>
                      <a:pt x="75" y="215"/>
                    </a:lnTo>
                    <a:lnTo>
                      <a:pt x="75" y="215"/>
                    </a:lnTo>
                    <a:lnTo>
                      <a:pt x="77" y="215"/>
                    </a:lnTo>
                    <a:lnTo>
                      <a:pt x="77" y="213"/>
                    </a:lnTo>
                    <a:lnTo>
                      <a:pt x="78" y="213"/>
                    </a:lnTo>
                    <a:lnTo>
                      <a:pt x="78" y="213"/>
                    </a:lnTo>
                    <a:lnTo>
                      <a:pt x="80" y="213"/>
                    </a:lnTo>
                    <a:lnTo>
                      <a:pt x="80" y="212"/>
                    </a:lnTo>
                    <a:lnTo>
                      <a:pt x="82" y="212"/>
                    </a:lnTo>
                    <a:lnTo>
                      <a:pt x="83" y="213"/>
                    </a:lnTo>
                    <a:lnTo>
                      <a:pt x="82" y="213"/>
                    </a:lnTo>
                    <a:lnTo>
                      <a:pt x="82" y="212"/>
                    </a:lnTo>
                    <a:lnTo>
                      <a:pt x="82" y="212"/>
                    </a:lnTo>
                    <a:lnTo>
                      <a:pt x="82" y="211"/>
                    </a:lnTo>
                    <a:lnTo>
                      <a:pt x="82" y="211"/>
                    </a:lnTo>
                    <a:lnTo>
                      <a:pt x="82" y="212"/>
                    </a:lnTo>
                    <a:lnTo>
                      <a:pt x="82" y="211"/>
                    </a:lnTo>
                    <a:lnTo>
                      <a:pt x="83" y="211"/>
                    </a:lnTo>
                    <a:lnTo>
                      <a:pt x="83" y="211"/>
                    </a:lnTo>
                    <a:lnTo>
                      <a:pt x="83" y="211"/>
                    </a:lnTo>
                    <a:lnTo>
                      <a:pt x="83" y="211"/>
                    </a:lnTo>
                    <a:lnTo>
                      <a:pt x="84" y="211"/>
                    </a:lnTo>
                    <a:lnTo>
                      <a:pt x="84" y="212"/>
                    </a:lnTo>
                    <a:lnTo>
                      <a:pt x="83" y="212"/>
                    </a:lnTo>
                    <a:lnTo>
                      <a:pt x="83" y="211"/>
                    </a:lnTo>
                    <a:lnTo>
                      <a:pt x="83" y="211"/>
                    </a:lnTo>
                    <a:lnTo>
                      <a:pt x="83" y="213"/>
                    </a:lnTo>
                    <a:lnTo>
                      <a:pt x="83" y="213"/>
                    </a:lnTo>
                    <a:lnTo>
                      <a:pt x="84" y="212"/>
                    </a:lnTo>
                    <a:lnTo>
                      <a:pt x="84" y="211"/>
                    </a:lnTo>
                    <a:lnTo>
                      <a:pt x="83" y="211"/>
                    </a:lnTo>
                    <a:lnTo>
                      <a:pt x="84" y="211"/>
                    </a:lnTo>
                    <a:lnTo>
                      <a:pt x="84" y="211"/>
                    </a:lnTo>
                    <a:lnTo>
                      <a:pt x="87" y="211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7" y="209"/>
                    </a:lnTo>
                    <a:lnTo>
                      <a:pt x="87" y="207"/>
                    </a:lnTo>
                    <a:lnTo>
                      <a:pt x="87" y="207"/>
                    </a:lnTo>
                    <a:lnTo>
                      <a:pt x="87" y="206"/>
                    </a:lnTo>
                    <a:lnTo>
                      <a:pt x="88" y="206"/>
                    </a:lnTo>
                    <a:lnTo>
                      <a:pt x="87" y="206"/>
                    </a:lnTo>
                    <a:lnTo>
                      <a:pt x="87" y="206"/>
                    </a:lnTo>
                    <a:lnTo>
                      <a:pt x="87" y="206"/>
                    </a:lnTo>
                    <a:lnTo>
                      <a:pt x="85" y="206"/>
                    </a:lnTo>
                    <a:lnTo>
                      <a:pt x="85" y="204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84" y="203"/>
                    </a:lnTo>
                    <a:lnTo>
                      <a:pt x="84" y="203"/>
                    </a:lnTo>
                    <a:lnTo>
                      <a:pt x="84" y="203"/>
                    </a:lnTo>
                    <a:lnTo>
                      <a:pt x="84" y="201"/>
                    </a:lnTo>
                    <a:lnTo>
                      <a:pt x="84" y="201"/>
                    </a:lnTo>
                    <a:lnTo>
                      <a:pt x="84" y="200"/>
                    </a:lnTo>
                    <a:lnTo>
                      <a:pt x="83" y="200"/>
                    </a:lnTo>
                    <a:lnTo>
                      <a:pt x="83" y="199"/>
                    </a:lnTo>
                    <a:lnTo>
                      <a:pt x="84" y="199"/>
                    </a:lnTo>
                    <a:lnTo>
                      <a:pt x="84" y="199"/>
                    </a:lnTo>
                    <a:lnTo>
                      <a:pt x="84" y="198"/>
                    </a:lnTo>
                    <a:lnTo>
                      <a:pt x="84" y="198"/>
                    </a:lnTo>
                    <a:lnTo>
                      <a:pt x="88" y="198"/>
                    </a:lnTo>
                    <a:lnTo>
                      <a:pt x="84" y="198"/>
                    </a:lnTo>
                    <a:lnTo>
                      <a:pt x="84" y="198"/>
                    </a:lnTo>
                    <a:lnTo>
                      <a:pt x="84" y="198"/>
                    </a:lnTo>
                    <a:lnTo>
                      <a:pt x="84" y="198"/>
                    </a:lnTo>
                    <a:lnTo>
                      <a:pt x="85" y="197"/>
                    </a:lnTo>
                    <a:lnTo>
                      <a:pt x="84" y="197"/>
                    </a:lnTo>
                    <a:lnTo>
                      <a:pt x="84" y="198"/>
                    </a:lnTo>
                    <a:lnTo>
                      <a:pt x="84" y="195"/>
                    </a:lnTo>
                    <a:lnTo>
                      <a:pt x="84" y="195"/>
                    </a:lnTo>
                    <a:lnTo>
                      <a:pt x="85" y="195"/>
                    </a:lnTo>
                    <a:lnTo>
                      <a:pt x="84" y="195"/>
                    </a:lnTo>
                    <a:lnTo>
                      <a:pt x="84" y="195"/>
                    </a:lnTo>
                    <a:lnTo>
                      <a:pt x="83" y="195"/>
                    </a:lnTo>
                    <a:lnTo>
                      <a:pt x="83" y="194"/>
                    </a:lnTo>
                    <a:lnTo>
                      <a:pt x="83" y="195"/>
                    </a:lnTo>
                    <a:lnTo>
                      <a:pt x="83" y="194"/>
                    </a:lnTo>
                    <a:lnTo>
                      <a:pt x="84" y="194"/>
                    </a:lnTo>
                    <a:lnTo>
                      <a:pt x="84" y="193"/>
                    </a:lnTo>
                    <a:lnTo>
                      <a:pt x="84" y="193"/>
                    </a:lnTo>
                    <a:lnTo>
                      <a:pt x="87" y="193"/>
                    </a:lnTo>
                    <a:lnTo>
                      <a:pt x="87" y="193"/>
                    </a:lnTo>
                    <a:lnTo>
                      <a:pt x="85" y="192"/>
                    </a:lnTo>
                    <a:lnTo>
                      <a:pt x="84" y="192"/>
                    </a:lnTo>
                    <a:lnTo>
                      <a:pt x="84" y="192"/>
                    </a:lnTo>
                    <a:lnTo>
                      <a:pt x="84" y="191"/>
                    </a:lnTo>
                    <a:lnTo>
                      <a:pt x="84" y="191"/>
                    </a:lnTo>
                    <a:lnTo>
                      <a:pt x="84" y="191"/>
                    </a:lnTo>
                    <a:lnTo>
                      <a:pt x="84" y="191"/>
                    </a:lnTo>
                    <a:lnTo>
                      <a:pt x="85" y="189"/>
                    </a:lnTo>
                    <a:lnTo>
                      <a:pt x="87" y="189"/>
                    </a:lnTo>
                    <a:lnTo>
                      <a:pt x="87" y="188"/>
                    </a:lnTo>
                    <a:lnTo>
                      <a:pt x="87" y="187"/>
                    </a:lnTo>
                    <a:lnTo>
                      <a:pt x="85" y="187"/>
                    </a:lnTo>
                    <a:lnTo>
                      <a:pt x="87" y="187"/>
                    </a:lnTo>
                    <a:lnTo>
                      <a:pt x="87" y="188"/>
                    </a:lnTo>
                    <a:lnTo>
                      <a:pt x="85" y="188"/>
                    </a:lnTo>
                    <a:lnTo>
                      <a:pt x="87" y="188"/>
                    </a:lnTo>
                    <a:lnTo>
                      <a:pt x="87" y="188"/>
                    </a:lnTo>
                    <a:lnTo>
                      <a:pt x="87" y="189"/>
                    </a:lnTo>
                    <a:lnTo>
                      <a:pt x="85" y="189"/>
                    </a:lnTo>
                    <a:lnTo>
                      <a:pt x="84" y="191"/>
                    </a:lnTo>
                    <a:lnTo>
                      <a:pt x="84" y="189"/>
                    </a:lnTo>
                    <a:lnTo>
                      <a:pt x="84" y="189"/>
                    </a:lnTo>
                    <a:lnTo>
                      <a:pt x="84" y="188"/>
                    </a:lnTo>
                    <a:lnTo>
                      <a:pt x="84" y="188"/>
                    </a:lnTo>
                    <a:lnTo>
                      <a:pt x="83" y="188"/>
                    </a:lnTo>
                    <a:lnTo>
                      <a:pt x="83" y="187"/>
                    </a:lnTo>
                    <a:lnTo>
                      <a:pt x="84" y="187"/>
                    </a:lnTo>
                    <a:lnTo>
                      <a:pt x="84" y="186"/>
                    </a:lnTo>
                    <a:lnTo>
                      <a:pt x="84" y="186"/>
                    </a:lnTo>
                    <a:lnTo>
                      <a:pt x="84" y="186"/>
                    </a:lnTo>
                    <a:lnTo>
                      <a:pt x="84" y="185"/>
                    </a:lnTo>
                    <a:lnTo>
                      <a:pt x="84" y="185"/>
                    </a:lnTo>
                    <a:lnTo>
                      <a:pt x="83" y="185"/>
                    </a:lnTo>
                    <a:lnTo>
                      <a:pt x="84" y="185"/>
                    </a:lnTo>
                    <a:lnTo>
                      <a:pt x="84" y="185"/>
                    </a:lnTo>
                    <a:lnTo>
                      <a:pt x="84" y="183"/>
                    </a:lnTo>
                    <a:lnTo>
                      <a:pt x="84" y="183"/>
                    </a:lnTo>
                    <a:lnTo>
                      <a:pt x="84" y="181"/>
                    </a:lnTo>
                    <a:lnTo>
                      <a:pt x="84" y="181"/>
                    </a:lnTo>
                    <a:lnTo>
                      <a:pt x="84" y="180"/>
                    </a:lnTo>
                    <a:lnTo>
                      <a:pt x="84" y="180"/>
                    </a:lnTo>
                    <a:lnTo>
                      <a:pt x="84" y="179"/>
                    </a:lnTo>
                    <a:lnTo>
                      <a:pt x="83" y="177"/>
                    </a:lnTo>
                    <a:lnTo>
                      <a:pt x="82" y="177"/>
                    </a:lnTo>
                    <a:lnTo>
                      <a:pt x="82" y="176"/>
                    </a:lnTo>
                    <a:lnTo>
                      <a:pt x="82" y="177"/>
                    </a:lnTo>
                    <a:lnTo>
                      <a:pt x="82" y="176"/>
                    </a:lnTo>
                    <a:lnTo>
                      <a:pt x="82" y="176"/>
                    </a:lnTo>
                    <a:lnTo>
                      <a:pt x="82" y="175"/>
                    </a:lnTo>
                    <a:lnTo>
                      <a:pt x="79" y="175"/>
                    </a:lnTo>
                    <a:lnTo>
                      <a:pt x="79" y="175"/>
                    </a:lnTo>
                    <a:lnTo>
                      <a:pt x="79" y="175"/>
                    </a:lnTo>
                    <a:lnTo>
                      <a:pt x="79" y="175"/>
                    </a:lnTo>
                    <a:lnTo>
                      <a:pt x="77" y="175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7" y="173"/>
                    </a:lnTo>
                    <a:lnTo>
                      <a:pt x="77" y="176"/>
                    </a:lnTo>
                    <a:lnTo>
                      <a:pt x="77" y="176"/>
                    </a:lnTo>
                    <a:lnTo>
                      <a:pt x="77" y="177"/>
                    </a:lnTo>
                    <a:lnTo>
                      <a:pt x="78" y="177"/>
                    </a:lnTo>
                    <a:lnTo>
                      <a:pt x="78" y="176"/>
                    </a:lnTo>
                    <a:lnTo>
                      <a:pt x="79" y="176"/>
                    </a:lnTo>
                    <a:lnTo>
                      <a:pt x="79" y="177"/>
                    </a:lnTo>
                    <a:lnTo>
                      <a:pt x="78" y="177"/>
                    </a:lnTo>
                    <a:lnTo>
                      <a:pt x="77" y="177"/>
                    </a:lnTo>
                    <a:lnTo>
                      <a:pt x="77" y="177"/>
                    </a:lnTo>
                    <a:lnTo>
                      <a:pt x="77" y="177"/>
                    </a:lnTo>
                    <a:lnTo>
                      <a:pt x="77" y="176"/>
                    </a:lnTo>
                    <a:lnTo>
                      <a:pt x="75" y="176"/>
                    </a:lnTo>
                    <a:lnTo>
                      <a:pt x="75" y="175"/>
                    </a:lnTo>
                    <a:lnTo>
                      <a:pt x="74" y="175"/>
                    </a:lnTo>
                    <a:lnTo>
                      <a:pt x="74" y="174"/>
                    </a:lnTo>
                    <a:lnTo>
                      <a:pt x="73" y="173"/>
                    </a:lnTo>
                    <a:lnTo>
                      <a:pt x="73" y="173"/>
                    </a:lnTo>
                    <a:lnTo>
                      <a:pt x="72" y="173"/>
                    </a:lnTo>
                    <a:lnTo>
                      <a:pt x="72" y="171"/>
                    </a:lnTo>
                    <a:lnTo>
                      <a:pt x="73" y="171"/>
                    </a:lnTo>
                    <a:lnTo>
                      <a:pt x="73" y="173"/>
                    </a:lnTo>
                    <a:lnTo>
                      <a:pt x="74" y="173"/>
                    </a:lnTo>
                    <a:lnTo>
                      <a:pt x="74" y="171"/>
                    </a:lnTo>
                    <a:lnTo>
                      <a:pt x="75" y="171"/>
                    </a:lnTo>
                    <a:lnTo>
                      <a:pt x="77" y="171"/>
                    </a:lnTo>
                    <a:lnTo>
                      <a:pt x="77" y="171"/>
                    </a:lnTo>
                    <a:lnTo>
                      <a:pt x="77" y="171"/>
                    </a:lnTo>
                    <a:lnTo>
                      <a:pt x="78" y="171"/>
                    </a:lnTo>
                    <a:lnTo>
                      <a:pt x="78" y="170"/>
                    </a:lnTo>
                    <a:lnTo>
                      <a:pt x="78" y="168"/>
                    </a:lnTo>
                    <a:lnTo>
                      <a:pt x="77" y="166"/>
                    </a:lnTo>
                    <a:lnTo>
                      <a:pt x="77" y="168"/>
                    </a:lnTo>
                    <a:lnTo>
                      <a:pt x="74" y="168"/>
                    </a:lnTo>
                    <a:lnTo>
                      <a:pt x="74" y="168"/>
                    </a:lnTo>
                    <a:lnTo>
                      <a:pt x="74" y="168"/>
                    </a:lnTo>
                    <a:lnTo>
                      <a:pt x="73" y="168"/>
                    </a:lnTo>
                    <a:lnTo>
                      <a:pt x="73" y="168"/>
                    </a:lnTo>
                    <a:lnTo>
                      <a:pt x="74" y="168"/>
                    </a:lnTo>
                    <a:lnTo>
                      <a:pt x="73" y="166"/>
                    </a:lnTo>
                    <a:lnTo>
                      <a:pt x="72" y="166"/>
                    </a:lnTo>
                    <a:lnTo>
                      <a:pt x="70" y="164"/>
                    </a:lnTo>
                    <a:lnTo>
                      <a:pt x="70" y="164"/>
                    </a:lnTo>
                    <a:lnTo>
                      <a:pt x="70" y="164"/>
                    </a:lnTo>
                    <a:lnTo>
                      <a:pt x="69" y="164"/>
                    </a:lnTo>
                    <a:lnTo>
                      <a:pt x="69" y="163"/>
                    </a:lnTo>
                    <a:lnTo>
                      <a:pt x="69" y="163"/>
                    </a:lnTo>
                    <a:lnTo>
                      <a:pt x="70" y="163"/>
                    </a:lnTo>
                    <a:lnTo>
                      <a:pt x="69" y="163"/>
                    </a:lnTo>
                    <a:lnTo>
                      <a:pt x="69" y="162"/>
                    </a:lnTo>
                    <a:lnTo>
                      <a:pt x="69" y="163"/>
                    </a:lnTo>
                    <a:lnTo>
                      <a:pt x="68" y="163"/>
                    </a:lnTo>
                    <a:lnTo>
                      <a:pt x="68" y="162"/>
                    </a:lnTo>
                    <a:lnTo>
                      <a:pt x="68" y="162"/>
                    </a:lnTo>
                    <a:lnTo>
                      <a:pt x="67" y="162"/>
                    </a:lnTo>
                    <a:lnTo>
                      <a:pt x="68" y="160"/>
                    </a:lnTo>
                    <a:lnTo>
                      <a:pt x="67" y="160"/>
                    </a:lnTo>
                    <a:lnTo>
                      <a:pt x="67" y="162"/>
                    </a:lnTo>
                    <a:lnTo>
                      <a:pt x="65" y="162"/>
                    </a:lnTo>
                    <a:lnTo>
                      <a:pt x="67" y="163"/>
                    </a:lnTo>
                    <a:lnTo>
                      <a:pt x="68" y="163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5"/>
                    </a:lnTo>
                    <a:lnTo>
                      <a:pt x="67" y="166"/>
                    </a:lnTo>
                    <a:lnTo>
                      <a:pt x="65" y="166"/>
                    </a:lnTo>
                    <a:lnTo>
                      <a:pt x="65" y="168"/>
                    </a:lnTo>
                    <a:lnTo>
                      <a:pt x="65" y="169"/>
                    </a:lnTo>
                    <a:lnTo>
                      <a:pt x="64" y="170"/>
                    </a:lnTo>
                    <a:lnTo>
                      <a:pt x="68" y="171"/>
                    </a:lnTo>
                    <a:lnTo>
                      <a:pt x="69" y="173"/>
                    </a:lnTo>
                    <a:lnTo>
                      <a:pt x="69" y="173"/>
                    </a:lnTo>
                    <a:lnTo>
                      <a:pt x="68" y="173"/>
                    </a:lnTo>
                    <a:lnTo>
                      <a:pt x="68" y="173"/>
                    </a:lnTo>
                    <a:lnTo>
                      <a:pt x="65" y="173"/>
                    </a:lnTo>
                    <a:lnTo>
                      <a:pt x="65" y="173"/>
                    </a:lnTo>
                    <a:lnTo>
                      <a:pt x="65" y="173"/>
                    </a:lnTo>
                    <a:lnTo>
                      <a:pt x="65" y="171"/>
                    </a:lnTo>
                    <a:lnTo>
                      <a:pt x="65" y="173"/>
                    </a:lnTo>
                    <a:lnTo>
                      <a:pt x="65" y="171"/>
                    </a:lnTo>
                    <a:lnTo>
                      <a:pt x="64" y="171"/>
                    </a:lnTo>
                    <a:lnTo>
                      <a:pt x="65" y="171"/>
                    </a:lnTo>
                    <a:lnTo>
                      <a:pt x="63" y="171"/>
                    </a:lnTo>
                    <a:lnTo>
                      <a:pt x="63" y="171"/>
                    </a:lnTo>
                    <a:lnTo>
                      <a:pt x="62" y="171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62" y="171"/>
                    </a:lnTo>
                    <a:lnTo>
                      <a:pt x="62" y="171"/>
                    </a:lnTo>
                    <a:lnTo>
                      <a:pt x="62" y="171"/>
                    </a:lnTo>
                    <a:lnTo>
                      <a:pt x="63" y="171"/>
                    </a:lnTo>
                    <a:lnTo>
                      <a:pt x="62" y="171"/>
                    </a:lnTo>
                    <a:lnTo>
                      <a:pt x="63" y="173"/>
                    </a:lnTo>
                    <a:lnTo>
                      <a:pt x="62" y="171"/>
                    </a:lnTo>
                    <a:lnTo>
                      <a:pt x="60" y="171"/>
                    </a:lnTo>
                    <a:lnTo>
                      <a:pt x="60" y="171"/>
                    </a:lnTo>
                    <a:lnTo>
                      <a:pt x="59" y="171"/>
                    </a:lnTo>
                    <a:lnTo>
                      <a:pt x="60" y="170"/>
                    </a:lnTo>
                    <a:lnTo>
                      <a:pt x="60" y="170"/>
                    </a:lnTo>
                    <a:lnTo>
                      <a:pt x="60" y="170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62" y="169"/>
                    </a:lnTo>
                    <a:lnTo>
                      <a:pt x="63" y="169"/>
                    </a:lnTo>
                    <a:lnTo>
                      <a:pt x="63" y="168"/>
                    </a:lnTo>
                    <a:lnTo>
                      <a:pt x="63" y="169"/>
                    </a:lnTo>
                    <a:lnTo>
                      <a:pt x="63" y="168"/>
                    </a:lnTo>
                    <a:lnTo>
                      <a:pt x="64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5"/>
                    </a:lnTo>
                    <a:lnTo>
                      <a:pt x="65" y="164"/>
                    </a:lnTo>
                    <a:lnTo>
                      <a:pt x="65" y="162"/>
                    </a:lnTo>
                    <a:lnTo>
                      <a:pt x="64" y="160"/>
                    </a:lnTo>
                    <a:lnTo>
                      <a:pt x="64" y="159"/>
                    </a:lnTo>
                    <a:lnTo>
                      <a:pt x="65" y="159"/>
                    </a:lnTo>
                    <a:lnTo>
                      <a:pt x="65" y="158"/>
                    </a:lnTo>
                    <a:lnTo>
                      <a:pt x="67" y="157"/>
                    </a:lnTo>
                    <a:lnTo>
                      <a:pt x="68" y="157"/>
                    </a:lnTo>
                    <a:lnTo>
                      <a:pt x="68" y="156"/>
                    </a:lnTo>
                    <a:lnTo>
                      <a:pt x="68" y="156"/>
                    </a:lnTo>
                    <a:lnTo>
                      <a:pt x="69" y="156"/>
                    </a:lnTo>
                    <a:lnTo>
                      <a:pt x="69" y="156"/>
                    </a:lnTo>
                    <a:lnTo>
                      <a:pt x="69" y="156"/>
                    </a:lnTo>
                    <a:lnTo>
                      <a:pt x="70" y="156"/>
                    </a:lnTo>
                    <a:lnTo>
                      <a:pt x="70" y="156"/>
                    </a:lnTo>
                    <a:lnTo>
                      <a:pt x="70" y="156"/>
                    </a:lnTo>
                    <a:lnTo>
                      <a:pt x="70" y="156"/>
                    </a:lnTo>
                    <a:lnTo>
                      <a:pt x="70" y="156"/>
                    </a:lnTo>
                    <a:lnTo>
                      <a:pt x="70" y="154"/>
                    </a:lnTo>
                    <a:lnTo>
                      <a:pt x="70" y="156"/>
                    </a:lnTo>
                    <a:lnTo>
                      <a:pt x="70" y="154"/>
                    </a:lnTo>
                    <a:lnTo>
                      <a:pt x="70" y="154"/>
                    </a:lnTo>
                    <a:lnTo>
                      <a:pt x="73" y="154"/>
                    </a:lnTo>
                    <a:lnTo>
                      <a:pt x="73" y="154"/>
                    </a:lnTo>
                    <a:lnTo>
                      <a:pt x="72" y="154"/>
                    </a:lnTo>
                    <a:lnTo>
                      <a:pt x="73" y="154"/>
                    </a:lnTo>
                    <a:lnTo>
                      <a:pt x="73" y="154"/>
                    </a:lnTo>
                    <a:lnTo>
                      <a:pt x="73" y="153"/>
                    </a:lnTo>
                    <a:lnTo>
                      <a:pt x="73" y="154"/>
                    </a:lnTo>
                    <a:lnTo>
                      <a:pt x="74" y="154"/>
                    </a:lnTo>
                    <a:lnTo>
                      <a:pt x="74" y="153"/>
                    </a:lnTo>
                    <a:lnTo>
                      <a:pt x="73" y="153"/>
                    </a:lnTo>
                    <a:lnTo>
                      <a:pt x="74" y="153"/>
                    </a:lnTo>
                    <a:lnTo>
                      <a:pt x="74" y="152"/>
                    </a:lnTo>
                    <a:lnTo>
                      <a:pt x="74" y="153"/>
                    </a:lnTo>
                    <a:lnTo>
                      <a:pt x="74" y="152"/>
                    </a:lnTo>
                    <a:lnTo>
                      <a:pt x="75" y="152"/>
                    </a:lnTo>
                    <a:lnTo>
                      <a:pt x="75" y="152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7" y="152"/>
                    </a:lnTo>
                    <a:lnTo>
                      <a:pt x="77" y="151"/>
                    </a:lnTo>
                    <a:lnTo>
                      <a:pt x="78" y="151"/>
                    </a:lnTo>
                    <a:lnTo>
                      <a:pt x="79" y="151"/>
                    </a:lnTo>
                    <a:lnTo>
                      <a:pt x="79" y="148"/>
                    </a:lnTo>
                    <a:lnTo>
                      <a:pt x="80" y="148"/>
                    </a:lnTo>
                    <a:lnTo>
                      <a:pt x="82" y="148"/>
                    </a:lnTo>
                    <a:lnTo>
                      <a:pt x="83" y="146"/>
                    </a:lnTo>
                    <a:lnTo>
                      <a:pt x="84" y="145"/>
                    </a:lnTo>
                    <a:lnTo>
                      <a:pt x="87" y="144"/>
                    </a:lnTo>
                    <a:lnTo>
                      <a:pt x="88" y="141"/>
                    </a:lnTo>
                    <a:lnTo>
                      <a:pt x="89" y="140"/>
                    </a:lnTo>
                    <a:lnTo>
                      <a:pt x="89" y="139"/>
                    </a:lnTo>
                    <a:lnTo>
                      <a:pt x="89" y="139"/>
                    </a:lnTo>
                    <a:lnTo>
                      <a:pt x="90" y="138"/>
                    </a:lnTo>
                    <a:lnTo>
                      <a:pt x="92" y="135"/>
                    </a:lnTo>
                    <a:lnTo>
                      <a:pt x="92" y="134"/>
                    </a:lnTo>
                    <a:lnTo>
                      <a:pt x="92" y="134"/>
                    </a:lnTo>
                    <a:lnTo>
                      <a:pt x="93" y="134"/>
                    </a:lnTo>
                    <a:lnTo>
                      <a:pt x="92" y="134"/>
                    </a:lnTo>
                    <a:lnTo>
                      <a:pt x="92" y="134"/>
                    </a:lnTo>
                    <a:lnTo>
                      <a:pt x="93" y="134"/>
                    </a:lnTo>
                    <a:lnTo>
                      <a:pt x="92" y="134"/>
                    </a:lnTo>
                    <a:lnTo>
                      <a:pt x="92" y="135"/>
                    </a:lnTo>
                    <a:lnTo>
                      <a:pt x="92" y="136"/>
                    </a:lnTo>
                    <a:lnTo>
                      <a:pt x="93" y="136"/>
                    </a:lnTo>
                    <a:lnTo>
                      <a:pt x="93" y="138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90" y="140"/>
                    </a:lnTo>
                    <a:lnTo>
                      <a:pt x="90" y="139"/>
                    </a:lnTo>
                    <a:lnTo>
                      <a:pt x="89" y="139"/>
                    </a:lnTo>
                    <a:lnTo>
                      <a:pt x="89" y="140"/>
                    </a:lnTo>
                    <a:lnTo>
                      <a:pt x="89" y="140"/>
                    </a:lnTo>
                    <a:lnTo>
                      <a:pt x="89" y="140"/>
                    </a:lnTo>
                    <a:lnTo>
                      <a:pt x="89" y="140"/>
                    </a:lnTo>
                    <a:lnTo>
                      <a:pt x="89" y="140"/>
                    </a:lnTo>
                    <a:lnTo>
                      <a:pt x="89" y="140"/>
                    </a:lnTo>
                    <a:lnTo>
                      <a:pt x="89" y="140"/>
                    </a:lnTo>
                    <a:lnTo>
                      <a:pt x="88" y="140"/>
                    </a:lnTo>
                    <a:lnTo>
                      <a:pt x="89" y="140"/>
                    </a:lnTo>
                    <a:lnTo>
                      <a:pt x="89" y="140"/>
                    </a:lnTo>
                    <a:lnTo>
                      <a:pt x="89" y="141"/>
                    </a:lnTo>
                    <a:lnTo>
                      <a:pt x="88" y="141"/>
                    </a:lnTo>
                    <a:lnTo>
                      <a:pt x="88" y="141"/>
                    </a:lnTo>
                    <a:lnTo>
                      <a:pt x="88" y="142"/>
                    </a:lnTo>
                    <a:lnTo>
                      <a:pt x="87" y="142"/>
                    </a:lnTo>
                    <a:lnTo>
                      <a:pt x="87" y="144"/>
                    </a:lnTo>
                    <a:lnTo>
                      <a:pt x="87" y="144"/>
                    </a:lnTo>
                    <a:lnTo>
                      <a:pt x="87" y="144"/>
                    </a:lnTo>
                    <a:lnTo>
                      <a:pt x="87" y="144"/>
                    </a:lnTo>
                    <a:lnTo>
                      <a:pt x="87" y="144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88" y="142"/>
                    </a:lnTo>
                    <a:lnTo>
                      <a:pt x="88" y="142"/>
                    </a:lnTo>
                    <a:lnTo>
                      <a:pt x="88" y="144"/>
                    </a:lnTo>
                    <a:lnTo>
                      <a:pt x="89" y="144"/>
                    </a:lnTo>
                    <a:lnTo>
                      <a:pt x="88" y="142"/>
                    </a:lnTo>
                    <a:lnTo>
                      <a:pt x="89" y="142"/>
                    </a:lnTo>
                    <a:lnTo>
                      <a:pt x="89" y="141"/>
                    </a:lnTo>
                    <a:lnTo>
                      <a:pt x="88" y="141"/>
                    </a:lnTo>
                    <a:lnTo>
                      <a:pt x="89" y="141"/>
                    </a:lnTo>
                    <a:lnTo>
                      <a:pt x="89" y="142"/>
                    </a:lnTo>
                    <a:lnTo>
                      <a:pt x="89" y="144"/>
                    </a:lnTo>
                    <a:lnTo>
                      <a:pt x="89" y="144"/>
                    </a:lnTo>
                    <a:lnTo>
                      <a:pt x="89" y="144"/>
                    </a:lnTo>
                    <a:lnTo>
                      <a:pt x="89" y="144"/>
                    </a:lnTo>
                    <a:lnTo>
                      <a:pt x="90" y="144"/>
                    </a:lnTo>
                    <a:lnTo>
                      <a:pt x="90" y="146"/>
                    </a:lnTo>
                    <a:lnTo>
                      <a:pt x="89" y="145"/>
                    </a:lnTo>
                    <a:lnTo>
                      <a:pt x="89" y="145"/>
                    </a:lnTo>
                    <a:lnTo>
                      <a:pt x="89" y="144"/>
                    </a:lnTo>
                    <a:lnTo>
                      <a:pt x="88" y="144"/>
                    </a:lnTo>
                    <a:lnTo>
                      <a:pt x="87" y="144"/>
                    </a:lnTo>
                    <a:lnTo>
                      <a:pt x="87" y="144"/>
                    </a:lnTo>
                    <a:lnTo>
                      <a:pt x="87" y="144"/>
                    </a:lnTo>
                    <a:lnTo>
                      <a:pt x="87" y="144"/>
                    </a:lnTo>
                    <a:lnTo>
                      <a:pt x="87" y="144"/>
                    </a:lnTo>
                    <a:lnTo>
                      <a:pt x="85" y="144"/>
                    </a:lnTo>
                    <a:lnTo>
                      <a:pt x="85" y="145"/>
                    </a:lnTo>
                    <a:lnTo>
                      <a:pt x="87" y="145"/>
                    </a:lnTo>
                    <a:lnTo>
                      <a:pt x="87" y="144"/>
                    </a:lnTo>
                    <a:lnTo>
                      <a:pt x="87" y="144"/>
                    </a:lnTo>
                    <a:lnTo>
                      <a:pt x="87" y="145"/>
                    </a:lnTo>
                    <a:lnTo>
                      <a:pt x="87" y="145"/>
                    </a:lnTo>
                    <a:lnTo>
                      <a:pt x="87" y="146"/>
                    </a:lnTo>
                    <a:lnTo>
                      <a:pt x="87" y="146"/>
                    </a:lnTo>
                    <a:lnTo>
                      <a:pt x="85" y="146"/>
                    </a:lnTo>
                    <a:lnTo>
                      <a:pt x="85" y="145"/>
                    </a:lnTo>
                    <a:lnTo>
                      <a:pt x="84" y="145"/>
                    </a:lnTo>
                    <a:lnTo>
                      <a:pt x="84" y="146"/>
                    </a:lnTo>
                    <a:lnTo>
                      <a:pt x="87" y="146"/>
                    </a:lnTo>
                    <a:lnTo>
                      <a:pt x="87" y="146"/>
                    </a:lnTo>
                    <a:lnTo>
                      <a:pt x="87" y="147"/>
                    </a:lnTo>
                    <a:lnTo>
                      <a:pt x="85" y="148"/>
                    </a:lnTo>
                    <a:lnTo>
                      <a:pt x="84" y="148"/>
                    </a:lnTo>
                    <a:lnTo>
                      <a:pt x="84" y="152"/>
                    </a:lnTo>
                    <a:lnTo>
                      <a:pt x="85" y="152"/>
                    </a:lnTo>
                    <a:lnTo>
                      <a:pt x="84" y="153"/>
                    </a:lnTo>
                    <a:lnTo>
                      <a:pt x="84" y="153"/>
                    </a:lnTo>
                    <a:lnTo>
                      <a:pt x="84" y="154"/>
                    </a:lnTo>
                    <a:lnTo>
                      <a:pt x="84" y="157"/>
                    </a:lnTo>
                    <a:lnTo>
                      <a:pt x="83" y="157"/>
                    </a:lnTo>
                    <a:lnTo>
                      <a:pt x="82" y="157"/>
                    </a:lnTo>
                    <a:lnTo>
                      <a:pt x="82" y="158"/>
                    </a:lnTo>
                    <a:lnTo>
                      <a:pt x="82" y="158"/>
                    </a:lnTo>
                    <a:lnTo>
                      <a:pt x="82" y="159"/>
                    </a:lnTo>
                    <a:lnTo>
                      <a:pt x="82" y="160"/>
                    </a:lnTo>
                    <a:lnTo>
                      <a:pt x="80" y="162"/>
                    </a:lnTo>
                    <a:lnTo>
                      <a:pt x="80" y="163"/>
                    </a:lnTo>
                    <a:lnTo>
                      <a:pt x="82" y="163"/>
                    </a:lnTo>
                    <a:lnTo>
                      <a:pt x="82" y="163"/>
                    </a:lnTo>
                    <a:lnTo>
                      <a:pt x="83" y="163"/>
                    </a:lnTo>
                    <a:lnTo>
                      <a:pt x="83" y="164"/>
                    </a:lnTo>
                    <a:lnTo>
                      <a:pt x="83" y="163"/>
                    </a:lnTo>
                    <a:lnTo>
                      <a:pt x="84" y="163"/>
                    </a:lnTo>
                    <a:lnTo>
                      <a:pt x="84" y="164"/>
                    </a:lnTo>
                    <a:lnTo>
                      <a:pt x="84" y="163"/>
                    </a:lnTo>
                    <a:lnTo>
                      <a:pt x="87" y="163"/>
                    </a:lnTo>
                    <a:lnTo>
                      <a:pt x="87" y="164"/>
                    </a:lnTo>
                    <a:lnTo>
                      <a:pt x="92" y="164"/>
                    </a:lnTo>
                    <a:lnTo>
                      <a:pt x="93" y="163"/>
                    </a:lnTo>
                    <a:lnTo>
                      <a:pt x="95" y="163"/>
                    </a:lnTo>
                    <a:lnTo>
                      <a:pt x="97" y="162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8" y="163"/>
                    </a:lnTo>
                    <a:lnTo>
                      <a:pt x="98" y="163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99" y="157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5" y="151"/>
                    </a:lnTo>
                    <a:lnTo>
                      <a:pt x="94" y="150"/>
                    </a:lnTo>
                    <a:lnTo>
                      <a:pt x="95" y="148"/>
                    </a:lnTo>
                    <a:lnTo>
                      <a:pt x="95" y="148"/>
                    </a:lnTo>
                    <a:lnTo>
                      <a:pt x="95" y="147"/>
                    </a:lnTo>
                    <a:lnTo>
                      <a:pt x="95" y="146"/>
                    </a:lnTo>
                    <a:lnTo>
                      <a:pt x="94" y="144"/>
                    </a:lnTo>
                    <a:lnTo>
                      <a:pt x="93" y="140"/>
                    </a:lnTo>
                    <a:lnTo>
                      <a:pt x="94" y="138"/>
                    </a:lnTo>
                    <a:lnTo>
                      <a:pt x="95" y="135"/>
                    </a:lnTo>
                    <a:lnTo>
                      <a:pt x="97" y="133"/>
                    </a:lnTo>
                    <a:lnTo>
                      <a:pt x="95" y="132"/>
                    </a:lnTo>
                    <a:lnTo>
                      <a:pt x="95" y="129"/>
                    </a:lnTo>
                    <a:lnTo>
                      <a:pt x="94" y="128"/>
                    </a:lnTo>
                    <a:lnTo>
                      <a:pt x="93" y="126"/>
                    </a:lnTo>
                    <a:lnTo>
                      <a:pt x="92" y="124"/>
                    </a:lnTo>
                    <a:lnTo>
                      <a:pt x="90" y="123"/>
                    </a:lnTo>
                    <a:lnTo>
                      <a:pt x="89" y="122"/>
                    </a:lnTo>
                    <a:lnTo>
                      <a:pt x="89" y="124"/>
                    </a:lnTo>
                    <a:lnTo>
                      <a:pt x="89" y="126"/>
                    </a:lnTo>
                    <a:lnTo>
                      <a:pt x="92" y="128"/>
                    </a:lnTo>
                    <a:lnTo>
                      <a:pt x="93" y="129"/>
                    </a:lnTo>
                    <a:lnTo>
                      <a:pt x="94" y="130"/>
                    </a:lnTo>
                    <a:lnTo>
                      <a:pt x="94" y="132"/>
                    </a:lnTo>
                    <a:lnTo>
                      <a:pt x="93" y="132"/>
                    </a:lnTo>
                    <a:lnTo>
                      <a:pt x="92" y="132"/>
                    </a:lnTo>
                    <a:lnTo>
                      <a:pt x="89" y="129"/>
                    </a:lnTo>
                    <a:lnTo>
                      <a:pt x="87" y="128"/>
                    </a:lnTo>
                    <a:lnTo>
                      <a:pt x="87" y="126"/>
                    </a:lnTo>
                    <a:lnTo>
                      <a:pt x="87" y="123"/>
                    </a:lnTo>
                    <a:lnTo>
                      <a:pt x="87" y="120"/>
                    </a:lnTo>
                    <a:lnTo>
                      <a:pt x="88" y="117"/>
                    </a:lnTo>
                    <a:lnTo>
                      <a:pt x="90" y="113"/>
                    </a:lnTo>
                    <a:lnTo>
                      <a:pt x="92" y="111"/>
                    </a:lnTo>
                    <a:lnTo>
                      <a:pt x="89" y="107"/>
                    </a:lnTo>
                    <a:lnTo>
                      <a:pt x="84" y="104"/>
                    </a:lnTo>
                    <a:lnTo>
                      <a:pt x="80" y="100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90" y="94"/>
                    </a:lnTo>
                    <a:lnTo>
                      <a:pt x="94" y="93"/>
                    </a:lnTo>
                    <a:lnTo>
                      <a:pt x="98" y="93"/>
                    </a:lnTo>
                    <a:lnTo>
                      <a:pt x="102" y="92"/>
                    </a:lnTo>
                    <a:lnTo>
                      <a:pt x="105" y="89"/>
                    </a:lnTo>
                    <a:lnTo>
                      <a:pt x="108" y="86"/>
                    </a:lnTo>
                    <a:lnTo>
                      <a:pt x="108" y="77"/>
                    </a:lnTo>
                    <a:lnTo>
                      <a:pt x="108" y="74"/>
                    </a:lnTo>
                    <a:lnTo>
                      <a:pt x="110" y="71"/>
                    </a:lnTo>
                    <a:lnTo>
                      <a:pt x="115" y="70"/>
                    </a:lnTo>
                    <a:lnTo>
                      <a:pt x="119" y="68"/>
                    </a:lnTo>
                    <a:lnTo>
                      <a:pt x="120" y="67"/>
                    </a:lnTo>
                    <a:lnTo>
                      <a:pt x="122" y="64"/>
                    </a:lnTo>
                    <a:lnTo>
                      <a:pt x="124" y="63"/>
                    </a:lnTo>
                    <a:lnTo>
                      <a:pt x="129" y="59"/>
                    </a:lnTo>
                    <a:lnTo>
                      <a:pt x="130" y="56"/>
                    </a:lnTo>
                    <a:lnTo>
                      <a:pt x="131" y="53"/>
                    </a:lnTo>
                    <a:lnTo>
                      <a:pt x="135" y="51"/>
                    </a:lnTo>
                    <a:lnTo>
                      <a:pt x="146" y="48"/>
                    </a:lnTo>
                    <a:lnTo>
                      <a:pt x="160" y="46"/>
                    </a:lnTo>
                    <a:lnTo>
                      <a:pt x="175" y="41"/>
                    </a:lnTo>
                    <a:lnTo>
                      <a:pt x="179" y="40"/>
                    </a:lnTo>
                    <a:lnTo>
                      <a:pt x="181" y="36"/>
                    </a:lnTo>
                    <a:lnTo>
                      <a:pt x="184" y="29"/>
                    </a:lnTo>
                    <a:lnTo>
                      <a:pt x="186" y="23"/>
                    </a:lnTo>
                    <a:lnTo>
                      <a:pt x="188" y="17"/>
                    </a:lnTo>
                    <a:lnTo>
                      <a:pt x="186" y="12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9" y="4"/>
                    </a:lnTo>
                    <a:lnTo>
                      <a:pt x="189" y="3"/>
                    </a:lnTo>
                    <a:lnTo>
                      <a:pt x="191" y="0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3"/>
                    </a:lnTo>
                    <a:lnTo>
                      <a:pt x="198" y="3"/>
                    </a:lnTo>
                    <a:lnTo>
                      <a:pt x="205" y="3"/>
                    </a:lnTo>
                    <a:lnTo>
                      <a:pt x="206" y="4"/>
                    </a:lnTo>
                    <a:lnTo>
                      <a:pt x="208" y="4"/>
                    </a:lnTo>
                    <a:lnTo>
                      <a:pt x="208" y="8"/>
                    </a:lnTo>
                    <a:lnTo>
                      <a:pt x="205" y="9"/>
                    </a:lnTo>
                    <a:lnTo>
                      <a:pt x="205" y="10"/>
                    </a:lnTo>
                    <a:lnTo>
                      <a:pt x="205" y="12"/>
                    </a:lnTo>
                    <a:lnTo>
                      <a:pt x="208" y="14"/>
                    </a:lnTo>
                    <a:lnTo>
                      <a:pt x="208" y="14"/>
                    </a:lnTo>
                    <a:lnTo>
                      <a:pt x="208" y="15"/>
                    </a:lnTo>
                    <a:lnTo>
                      <a:pt x="205" y="17"/>
                    </a:lnTo>
                    <a:lnTo>
                      <a:pt x="204" y="21"/>
                    </a:lnTo>
                    <a:lnTo>
                      <a:pt x="200" y="26"/>
                    </a:lnTo>
                    <a:lnTo>
                      <a:pt x="198" y="27"/>
                    </a:lnTo>
                    <a:lnTo>
                      <a:pt x="198" y="29"/>
                    </a:lnTo>
                    <a:lnTo>
                      <a:pt x="194" y="35"/>
                    </a:lnTo>
                    <a:lnTo>
                      <a:pt x="193" y="38"/>
                    </a:lnTo>
                    <a:lnTo>
                      <a:pt x="191" y="41"/>
                    </a:lnTo>
                    <a:lnTo>
                      <a:pt x="191" y="44"/>
                    </a:lnTo>
                    <a:lnTo>
                      <a:pt x="191" y="45"/>
                    </a:lnTo>
                    <a:lnTo>
                      <a:pt x="190" y="46"/>
                    </a:lnTo>
                    <a:lnTo>
                      <a:pt x="189" y="47"/>
                    </a:lnTo>
                    <a:lnTo>
                      <a:pt x="190" y="50"/>
                    </a:lnTo>
                    <a:lnTo>
                      <a:pt x="190" y="51"/>
                    </a:lnTo>
                    <a:lnTo>
                      <a:pt x="190" y="53"/>
                    </a:lnTo>
                    <a:lnTo>
                      <a:pt x="189" y="56"/>
                    </a:lnTo>
                    <a:lnTo>
                      <a:pt x="189" y="58"/>
                    </a:lnTo>
                    <a:lnTo>
                      <a:pt x="190" y="59"/>
                    </a:lnTo>
                    <a:lnTo>
                      <a:pt x="200" y="65"/>
                    </a:lnTo>
                    <a:lnTo>
                      <a:pt x="203" y="69"/>
                    </a:lnTo>
                    <a:lnTo>
                      <a:pt x="204" y="73"/>
                    </a:lnTo>
                    <a:lnTo>
                      <a:pt x="206" y="76"/>
                    </a:lnTo>
                    <a:lnTo>
                      <a:pt x="205" y="79"/>
                    </a:lnTo>
                    <a:lnTo>
                      <a:pt x="205" y="82"/>
                    </a:lnTo>
                    <a:lnTo>
                      <a:pt x="203" y="87"/>
                    </a:lnTo>
                    <a:lnTo>
                      <a:pt x="200" y="88"/>
                    </a:lnTo>
                    <a:lnTo>
                      <a:pt x="199" y="92"/>
                    </a:lnTo>
                    <a:lnTo>
                      <a:pt x="196" y="92"/>
                    </a:lnTo>
                    <a:lnTo>
                      <a:pt x="194" y="94"/>
                    </a:lnTo>
                    <a:lnTo>
                      <a:pt x="193" y="99"/>
                    </a:lnTo>
                    <a:lnTo>
                      <a:pt x="193" y="100"/>
                    </a:lnTo>
                    <a:lnTo>
                      <a:pt x="193" y="106"/>
                    </a:lnTo>
                    <a:lnTo>
                      <a:pt x="195" y="107"/>
                    </a:lnTo>
                    <a:lnTo>
                      <a:pt x="200" y="113"/>
                    </a:lnTo>
                    <a:lnTo>
                      <a:pt x="200" y="120"/>
                    </a:lnTo>
                    <a:lnTo>
                      <a:pt x="201" y="123"/>
                    </a:lnTo>
                    <a:lnTo>
                      <a:pt x="206" y="126"/>
                    </a:lnTo>
                    <a:lnTo>
                      <a:pt x="208" y="129"/>
                    </a:lnTo>
                    <a:lnTo>
                      <a:pt x="209" y="132"/>
                    </a:lnTo>
                    <a:lnTo>
                      <a:pt x="216" y="135"/>
                    </a:lnTo>
                    <a:lnTo>
                      <a:pt x="223" y="140"/>
                    </a:lnTo>
                    <a:lnTo>
                      <a:pt x="226" y="141"/>
                    </a:lnTo>
                    <a:lnTo>
                      <a:pt x="228" y="144"/>
                    </a:lnTo>
                    <a:lnTo>
                      <a:pt x="231" y="146"/>
                    </a:lnTo>
                    <a:lnTo>
                      <a:pt x="233" y="150"/>
                    </a:lnTo>
                    <a:lnTo>
                      <a:pt x="233" y="152"/>
                    </a:lnTo>
                    <a:lnTo>
                      <a:pt x="236" y="156"/>
                    </a:lnTo>
                    <a:lnTo>
                      <a:pt x="239" y="158"/>
                    </a:lnTo>
                    <a:lnTo>
                      <a:pt x="246" y="166"/>
                    </a:lnTo>
                    <a:lnTo>
                      <a:pt x="248" y="166"/>
                    </a:lnTo>
                    <a:lnTo>
                      <a:pt x="249" y="166"/>
                    </a:lnTo>
                    <a:lnTo>
                      <a:pt x="251" y="166"/>
                    </a:lnTo>
                    <a:lnTo>
                      <a:pt x="255" y="164"/>
                    </a:lnTo>
                    <a:lnTo>
                      <a:pt x="266" y="164"/>
                    </a:lnTo>
                    <a:lnTo>
                      <a:pt x="270" y="165"/>
                    </a:lnTo>
                    <a:lnTo>
                      <a:pt x="271" y="165"/>
                    </a:lnTo>
                    <a:lnTo>
                      <a:pt x="274" y="168"/>
                    </a:lnTo>
                    <a:lnTo>
                      <a:pt x="278" y="171"/>
                    </a:lnTo>
                    <a:lnTo>
                      <a:pt x="280" y="174"/>
                    </a:lnTo>
                    <a:lnTo>
                      <a:pt x="282" y="176"/>
                    </a:lnTo>
                    <a:lnTo>
                      <a:pt x="289" y="181"/>
                    </a:lnTo>
                    <a:lnTo>
                      <a:pt x="291" y="182"/>
                    </a:lnTo>
                    <a:lnTo>
                      <a:pt x="294" y="183"/>
                    </a:lnTo>
                    <a:lnTo>
                      <a:pt x="299" y="185"/>
                    </a:lnTo>
                    <a:lnTo>
                      <a:pt x="301" y="186"/>
                    </a:lnTo>
                    <a:lnTo>
                      <a:pt x="304" y="188"/>
                    </a:lnTo>
                    <a:lnTo>
                      <a:pt x="306" y="192"/>
                    </a:lnTo>
                    <a:lnTo>
                      <a:pt x="310" y="192"/>
                    </a:lnTo>
                    <a:lnTo>
                      <a:pt x="314" y="197"/>
                    </a:lnTo>
                    <a:lnTo>
                      <a:pt x="316" y="199"/>
                    </a:lnTo>
                    <a:lnTo>
                      <a:pt x="319" y="200"/>
                    </a:lnTo>
                    <a:lnTo>
                      <a:pt x="326" y="211"/>
                    </a:lnTo>
                    <a:lnTo>
                      <a:pt x="330" y="215"/>
                    </a:lnTo>
                    <a:lnTo>
                      <a:pt x="336" y="223"/>
                    </a:lnTo>
                    <a:lnTo>
                      <a:pt x="341" y="228"/>
                    </a:lnTo>
                    <a:lnTo>
                      <a:pt x="339" y="235"/>
                    </a:lnTo>
                    <a:lnTo>
                      <a:pt x="336" y="240"/>
                    </a:lnTo>
                    <a:lnTo>
                      <a:pt x="335" y="246"/>
                    </a:lnTo>
                    <a:lnTo>
                      <a:pt x="332" y="253"/>
                    </a:lnTo>
                    <a:lnTo>
                      <a:pt x="330" y="259"/>
                    </a:lnTo>
                    <a:lnTo>
                      <a:pt x="326" y="270"/>
                    </a:lnTo>
                    <a:lnTo>
                      <a:pt x="326" y="276"/>
                    </a:lnTo>
                    <a:lnTo>
                      <a:pt x="327" y="282"/>
                    </a:lnTo>
                    <a:lnTo>
                      <a:pt x="329" y="285"/>
                    </a:lnTo>
                    <a:lnTo>
                      <a:pt x="331" y="285"/>
                    </a:lnTo>
                    <a:lnTo>
                      <a:pt x="334" y="287"/>
                    </a:lnTo>
                    <a:lnTo>
                      <a:pt x="351" y="287"/>
                    </a:lnTo>
                    <a:lnTo>
                      <a:pt x="359" y="289"/>
                    </a:lnTo>
                    <a:lnTo>
                      <a:pt x="367" y="295"/>
                    </a:lnTo>
                    <a:lnTo>
                      <a:pt x="372" y="301"/>
                    </a:lnTo>
                    <a:lnTo>
                      <a:pt x="377" y="306"/>
                    </a:lnTo>
                    <a:lnTo>
                      <a:pt x="380" y="312"/>
                    </a:lnTo>
                    <a:lnTo>
                      <a:pt x="385" y="318"/>
                    </a:lnTo>
                    <a:lnTo>
                      <a:pt x="389" y="322"/>
                    </a:lnTo>
                    <a:lnTo>
                      <a:pt x="391" y="328"/>
                    </a:lnTo>
                    <a:lnTo>
                      <a:pt x="390" y="330"/>
                    </a:lnTo>
                    <a:lnTo>
                      <a:pt x="389" y="335"/>
                    </a:lnTo>
                    <a:lnTo>
                      <a:pt x="384" y="339"/>
                    </a:lnTo>
                    <a:lnTo>
                      <a:pt x="381" y="344"/>
                    </a:lnTo>
                    <a:lnTo>
                      <a:pt x="375" y="347"/>
                    </a:lnTo>
                    <a:lnTo>
                      <a:pt x="369" y="348"/>
                    </a:lnTo>
                    <a:lnTo>
                      <a:pt x="362" y="352"/>
                    </a:lnTo>
                    <a:lnTo>
                      <a:pt x="359" y="358"/>
                    </a:lnTo>
                    <a:lnTo>
                      <a:pt x="359" y="364"/>
                    </a:lnTo>
                    <a:lnTo>
                      <a:pt x="359" y="369"/>
                    </a:lnTo>
                    <a:lnTo>
                      <a:pt x="359" y="371"/>
                    </a:lnTo>
                    <a:lnTo>
                      <a:pt x="359" y="374"/>
                    </a:lnTo>
                    <a:lnTo>
                      <a:pt x="356" y="376"/>
                    </a:lnTo>
                    <a:lnTo>
                      <a:pt x="355" y="384"/>
                    </a:lnTo>
                    <a:lnTo>
                      <a:pt x="354" y="389"/>
                    </a:lnTo>
                    <a:lnTo>
                      <a:pt x="356" y="392"/>
                    </a:lnTo>
                    <a:lnTo>
                      <a:pt x="359" y="398"/>
                    </a:lnTo>
                    <a:lnTo>
                      <a:pt x="365" y="404"/>
                    </a:lnTo>
                    <a:lnTo>
                      <a:pt x="372" y="409"/>
                    </a:lnTo>
                    <a:lnTo>
                      <a:pt x="376" y="411"/>
                    </a:lnTo>
                    <a:lnTo>
                      <a:pt x="377" y="417"/>
                    </a:lnTo>
                    <a:lnTo>
                      <a:pt x="380" y="417"/>
                    </a:lnTo>
                    <a:lnTo>
                      <a:pt x="384" y="419"/>
                    </a:lnTo>
                    <a:lnTo>
                      <a:pt x="387" y="422"/>
                    </a:lnTo>
                    <a:lnTo>
                      <a:pt x="389" y="427"/>
                    </a:lnTo>
                    <a:lnTo>
                      <a:pt x="387" y="430"/>
                    </a:lnTo>
                    <a:lnTo>
                      <a:pt x="386" y="436"/>
                    </a:lnTo>
                    <a:lnTo>
                      <a:pt x="384" y="441"/>
                    </a:lnTo>
                    <a:lnTo>
                      <a:pt x="381" y="443"/>
                    </a:lnTo>
                    <a:lnTo>
                      <a:pt x="384" y="446"/>
                    </a:lnTo>
                    <a:lnTo>
                      <a:pt x="385" y="448"/>
                    </a:lnTo>
                    <a:lnTo>
                      <a:pt x="387" y="452"/>
                    </a:lnTo>
                    <a:lnTo>
                      <a:pt x="387" y="454"/>
                    </a:lnTo>
                    <a:lnTo>
                      <a:pt x="389" y="456"/>
                    </a:lnTo>
                    <a:lnTo>
                      <a:pt x="387" y="457"/>
                    </a:lnTo>
                    <a:lnTo>
                      <a:pt x="386" y="460"/>
                    </a:lnTo>
                    <a:lnTo>
                      <a:pt x="384" y="462"/>
                    </a:lnTo>
                    <a:lnTo>
                      <a:pt x="384" y="463"/>
                    </a:lnTo>
                    <a:lnTo>
                      <a:pt x="389" y="465"/>
                    </a:lnTo>
                    <a:lnTo>
                      <a:pt x="394" y="469"/>
                    </a:lnTo>
                    <a:lnTo>
                      <a:pt x="396" y="470"/>
                    </a:lnTo>
                    <a:lnTo>
                      <a:pt x="399" y="474"/>
                    </a:lnTo>
                    <a:lnTo>
                      <a:pt x="400" y="475"/>
                    </a:lnTo>
                    <a:lnTo>
                      <a:pt x="400" y="476"/>
                    </a:lnTo>
                    <a:lnTo>
                      <a:pt x="397" y="483"/>
                    </a:lnTo>
                    <a:lnTo>
                      <a:pt x="401" y="486"/>
                    </a:lnTo>
                    <a:lnTo>
                      <a:pt x="407" y="489"/>
                    </a:lnTo>
                    <a:lnTo>
                      <a:pt x="409" y="494"/>
                    </a:lnTo>
                    <a:lnTo>
                      <a:pt x="407" y="503"/>
                    </a:lnTo>
                    <a:lnTo>
                      <a:pt x="404" y="509"/>
                    </a:lnTo>
                    <a:lnTo>
                      <a:pt x="401" y="510"/>
                    </a:lnTo>
                    <a:lnTo>
                      <a:pt x="397" y="511"/>
                    </a:lnTo>
                    <a:lnTo>
                      <a:pt x="390" y="515"/>
                    </a:lnTo>
                    <a:lnTo>
                      <a:pt x="387" y="518"/>
                    </a:lnTo>
                    <a:lnTo>
                      <a:pt x="387" y="521"/>
                    </a:lnTo>
                    <a:lnTo>
                      <a:pt x="387" y="525"/>
                    </a:lnTo>
                    <a:lnTo>
                      <a:pt x="391" y="533"/>
                    </a:lnTo>
                    <a:lnTo>
                      <a:pt x="394" y="535"/>
                    </a:lnTo>
                    <a:lnTo>
                      <a:pt x="396" y="536"/>
                    </a:lnTo>
                    <a:lnTo>
                      <a:pt x="400" y="537"/>
                    </a:lnTo>
                    <a:lnTo>
                      <a:pt x="400" y="540"/>
                    </a:lnTo>
                    <a:lnTo>
                      <a:pt x="397" y="545"/>
                    </a:lnTo>
                    <a:lnTo>
                      <a:pt x="392" y="548"/>
                    </a:lnTo>
                    <a:lnTo>
                      <a:pt x="390" y="552"/>
                    </a:lnTo>
                    <a:lnTo>
                      <a:pt x="387" y="554"/>
                    </a:lnTo>
                    <a:lnTo>
                      <a:pt x="386" y="558"/>
                    </a:lnTo>
                    <a:lnTo>
                      <a:pt x="387" y="560"/>
                    </a:lnTo>
                    <a:lnTo>
                      <a:pt x="390" y="562"/>
                    </a:lnTo>
                    <a:lnTo>
                      <a:pt x="401" y="564"/>
                    </a:lnTo>
                    <a:lnTo>
                      <a:pt x="406" y="564"/>
                    </a:lnTo>
                    <a:lnTo>
                      <a:pt x="414" y="566"/>
                    </a:lnTo>
                    <a:lnTo>
                      <a:pt x="415" y="568"/>
                    </a:lnTo>
                    <a:lnTo>
                      <a:pt x="416" y="571"/>
                    </a:lnTo>
                    <a:lnTo>
                      <a:pt x="420" y="571"/>
                    </a:lnTo>
                    <a:lnTo>
                      <a:pt x="426" y="571"/>
                    </a:lnTo>
                    <a:lnTo>
                      <a:pt x="431" y="569"/>
                    </a:lnTo>
                    <a:lnTo>
                      <a:pt x="436" y="570"/>
                    </a:lnTo>
                    <a:lnTo>
                      <a:pt x="442" y="574"/>
                    </a:lnTo>
                    <a:lnTo>
                      <a:pt x="445" y="576"/>
                    </a:lnTo>
                    <a:lnTo>
                      <a:pt x="447" y="580"/>
                    </a:lnTo>
                    <a:lnTo>
                      <a:pt x="447" y="586"/>
                    </a:lnTo>
                    <a:lnTo>
                      <a:pt x="451" y="587"/>
                    </a:lnTo>
                    <a:lnTo>
                      <a:pt x="458" y="590"/>
                    </a:lnTo>
                    <a:lnTo>
                      <a:pt x="463" y="592"/>
                    </a:lnTo>
                    <a:lnTo>
                      <a:pt x="467" y="595"/>
                    </a:lnTo>
                    <a:lnTo>
                      <a:pt x="468" y="599"/>
                    </a:lnTo>
                    <a:lnTo>
                      <a:pt x="468" y="606"/>
                    </a:lnTo>
                    <a:lnTo>
                      <a:pt x="470" y="607"/>
                    </a:lnTo>
                    <a:lnTo>
                      <a:pt x="476" y="611"/>
                    </a:lnTo>
                    <a:lnTo>
                      <a:pt x="485" y="615"/>
                    </a:lnTo>
                    <a:lnTo>
                      <a:pt x="488" y="618"/>
                    </a:lnTo>
                    <a:lnTo>
                      <a:pt x="491" y="622"/>
                    </a:lnTo>
                    <a:lnTo>
                      <a:pt x="491" y="627"/>
                    </a:lnTo>
                    <a:lnTo>
                      <a:pt x="496" y="630"/>
                    </a:lnTo>
                    <a:lnTo>
                      <a:pt x="501" y="639"/>
                    </a:lnTo>
                    <a:lnTo>
                      <a:pt x="503" y="641"/>
                    </a:lnTo>
                    <a:lnTo>
                      <a:pt x="505" y="646"/>
                    </a:lnTo>
                    <a:lnTo>
                      <a:pt x="507" y="648"/>
                    </a:lnTo>
                    <a:lnTo>
                      <a:pt x="512" y="652"/>
                    </a:lnTo>
                    <a:lnTo>
                      <a:pt x="515" y="651"/>
                    </a:lnTo>
                    <a:lnTo>
                      <a:pt x="521" y="646"/>
                    </a:lnTo>
                    <a:lnTo>
                      <a:pt x="527" y="639"/>
                    </a:lnTo>
                    <a:lnTo>
                      <a:pt x="536" y="635"/>
                    </a:lnTo>
                    <a:lnTo>
                      <a:pt x="540" y="635"/>
                    </a:lnTo>
                    <a:lnTo>
                      <a:pt x="547" y="637"/>
                    </a:lnTo>
                    <a:lnTo>
                      <a:pt x="552" y="643"/>
                    </a:lnTo>
                    <a:lnTo>
                      <a:pt x="556" y="653"/>
                    </a:lnTo>
                    <a:lnTo>
                      <a:pt x="558" y="658"/>
                    </a:lnTo>
                    <a:lnTo>
                      <a:pt x="561" y="658"/>
                    </a:lnTo>
                    <a:lnTo>
                      <a:pt x="565" y="658"/>
                    </a:lnTo>
                    <a:lnTo>
                      <a:pt x="568" y="655"/>
                    </a:lnTo>
                    <a:lnTo>
                      <a:pt x="575" y="651"/>
                    </a:lnTo>
                    <a:lnTo>
                      <a:pt x="581" y="649"/>
                    </a:lnTo>
                    <a:lnTo>
                      <a:pt x="596" y="655"/>
                    </a:lnTo>
                    <a:lnTo>
                      <a:pt x="602" y="660"/>
                    </a:lnTo>
                    <a:lnTo>
                      <a:pt x="604" y="664"/>
                    </a:lnTo>
                    <a:lnTo>
                      <a:pt x="607" y="668"/>
                    </a:lnTo>
                    <a:lnTo>
                      <a:pt x="606" y="672"/>
                    </a:lnTo>
                    <a:lnTo>
                      <a:pt x="604" y="676"/>
                    </a:lnTo>
                    <a:lnTo>
                      <a:pt x="604" y="677"/>
                    </a:lnTo>
                    <a:lnTo>
                      <a:pt x="604" y="678"/>
                    </a:lnTo>
                    <a:lnTo>
                      <a:pt x="607" y="681"/>
                    </a:lnTo>
                    <a:lnTo>
                      <a:pt x="611" y="680"/>
                    </a:lnTo>
                    <a:lnTo>
                      <a:pt x="616" y="676"/>
                    </a:lnTo>
                    <a:lnTo>
                      <a:pt x="618" y="676"/>
                    </a:lnTo>
                    <a:lnTo>
                      <a:pt x="621" y="676"/>
                    </a:lnTo>
                    <a:lnTo>
                      <a:pt x="626" y="678"/>
                    </a:lnTo>
                    <a:lnTo>
                      <a:pt x="632" y="687"/>
                    </a:lnTo>
                    <a:lnTo>
                      <a:pt x="637" y="690"/>
                    </a:lnTo>
                    <a:lnTo>
                      <a:pt x="639" y="698"/>
                    </a:lnTo>
                    <a:lnTo>
                      <a:pt x="643" y="701"/>
                    </a:lnTo>
                    <a:lnTo>
                      <a:pt x="646" y="704"/>
                    </a:lnTo>
                    <a:lnTo>
                      <a:pt x="649" y="706"/>
                    </a:lnTo>
                    <a:lnTo>
                      <a:pt x="656" y="708"/>
                    </a:lnTo>
                    <a:lnTo>
                      <a:pt x="657" y="711"/>
                    </a:lnTo>
                    <a:lnTo>
                      <a:pt x="659" y="714"/>
                    </a:lnTo>
                    <a:lnTo>
                      <a:pt x="663" y="716"/>
                    </a:lnTo>
                    <a:lnTo>
                      <a:pt x="666" y="718"/>
                    </a:lnTo>
                    <a:lnTo>
                      <a:pt x="669" y="723"/>
                    </a:lnTo>
                    <a:lnTo>
                      <a:pt x="671" y="722"/>
                    </a:lnTo>
                    <a:lnTo>
                      <a:pt x="674" y="721"/>
                    </a:lnTo>
                    <a:lnTo>
                      <a:pt x="676" y="722"/>
                    </a:lnTo>
                    <a:lnTo>
                      <a:pt x="679" y="724"/>
                    </a:lnTo>
                    <a:lnTo>
                      <a:pt x="679" y="728"/>
                    </a:lnTo>
                    <a:lnTo>
                      <a:pt x="676" y="727"/>
                    </a:lnTo>
                    <a:lnTo>
                      <a:pt x="674" y="729"/>
                    </a:lnTo>
                    <a:lnTo>
                      <a:pt x="673" y="733"/>
                    </a:lnTo>
                    <a:lnTo>
                      <a:pt x="676" y="734"/>
                    </a:lnTo>
                    <a:lnTo>
                      <a:pt x="682" y="731"/>
                    </a:lnTo>
                    <a:lnTo>
                      <a:pt x="684" y="731"/>
                    </a:lnTo>
                    <a:lnTo>
                      <a:pt x="687" y="731"/>
                    </a:lnTo>
                    <a:lnTo>
                      <a:pt x="688" y="735"/>
                    </a:lnTo>
                    <a:lnTo>
                      <a:pt x="691" y="737"/>
                    </a:lnTo>
                    <a:lnTo>
                      <a:pt x="692" y="739"/>
                    </a:lnTo>
                    <a:lnTo>
                      <a:pt x="697" y="737"/>
                    </a:lnTo>
                    <a:lnTo>
                      <a:pt x="699" y="736"/>
                    </a:lnTo>
                    <a:lnTo>
                      <a:pt x="702" y="736"/>
                    </a:lnTo>
                    <a:lnTo>
                      <a:pt x="706" y="737"/>
                    </a:lnTo>
                    <a:lnTo>
                      <a:pt x="711" y="737"/>
                    </a:lnTo>
                    <a:lnTo>
                      <a:pt x="712" y="735"/>
                    </a:lnTo>
                    <a:lnTo>
                      <a:pt x="714" y="733"/>
                    </a:lnTo>
                    <a:lnTo>
                      <a:pt x="716" y="729"/>
                    </a:lnTo>
                    <a:lnTo>
                      <a:pt x="717" y="728"/>
                    </a:lnTo>
                    <a:lnTo>
                      <a:pt x="721" y="728"/>
                    </a:lnTo>
                    <a:lnTo>
                      <a:pt x="721" y="729"/>
                    </a:lnTo>
                    <a:lnTo>
                      <a:pt x="721" y="731"/>
                    </a:lnTo>
                    <a:lnTo>
                      <a:pt x="722" y="735"/>
                    </a:lnTo>
                    <a:lnTo>
                      <a:pt x="724" y="735"/>
                    </a:lnTo>
                    <a:lnTo>
                      <a:pt x="727" y="734"/>
                    </a:lnTo>
                    <a:lnTo>
                      <a:pt x="732" y="734"/>
                    </a:lnTo>
                    <a:lnTo>
                      <a:pt x="736" y="737"/>
                    </a:lnTo>
                    <a:lnTo>
                      <a:pt x="738" y="741"/>
                    </a:lnTo>
                    <a:lnTo>
                      <a:pt x="736" y="743"/>
                    </a:lnTo>
                    <a:lnTo>
                      <a:pt x="734" y="745"/>
                    </a:lnTo>
                    <a:lnTo>
                      <a:pt x="738" y="747"/>
                    </a:lnTo>
                    <a:lnTo>
                      <a:pt x="744" y="747"/>
                    </a:lnTo>
                    <a:lnTo>
                      <a:pt x="748" y="747"/>
                    </a:lnTo>
                    <a:lnTo>
                      <a:pt x="757" y="748"/>
                    </a:lnTo>
                    <a:lnTo>
                      <a:pt x="769" y="753"/>
                    </a:lnTo>
                    <a:lnTo>
                      <a:pt x="782" y="752"/>
                    </a:lnTo>
                    <a:lnTo>
                      <a:pt x="787" y="752"/>
                    </a:lnTo>
                    <a:lnTo>
                      <a:pt x="790" y="754"/>
                    </a:lnTo>
                    <a:lnTo>
                      <a:pt x="792" y="760"/>
                    </a:lnTo>
                    <a:lnTo>
                      <a:pt x="792" y="770"/>
                    </a:lnTo>
                    <a:lnTo>
                      <a:pt x="789" y="781"/>
                    </a:lnTo>
                    <a:lnTo>
                      <a:pt x="789" y="789"/>
                    </a:lnTo>
                    <a:lnTo>
                      <a:pt x="792" y="793"/>
                    </a:lnTo>
                    <a:lnTo>
                      <a:pt x="800" y="798"/>
                    </a:lnTo>
                    <a:lnTo>
                      <a:pt x="809" y="805"/>
                    </a:lnTo>
                    <a:lnTo>
                      <a:pt x="813" y="810"/>
                    </a:lnTo>
                    <a:lnTo>
                      <a:pt x="818" y="816"/>
                    </a:lnTo>
                    <a:lnTo>
                      <a:pt x="820" y="820"/>
                    </a:lnTo>
                    <a:lnTo>
                      <a:pt x="824" y="828"/>
                    </a:lnTo>
                    <a:lnTo>
                      <a:pt x="824" y="836"/>
                    </a:lnTo>
                    <a:lnTo>
                      <a:pt x="823" y="843"/>
                    </a:lnTo>
                    <a:lnTo>
                      <a:pt x="822" y="849"/>
                    </a:lnTo>
                    <a:lnTo>
                      <a:pt x="819" y="855"/>
                    </a:lnTo>
                    <a:lnTo>
                      <a:pt x="815" y="861"/>
                    </a:lnTo>
                    <a:lnTo>
                      <a:pt x="815" y="864"/>
                    </a:lnTo>
                    <a:lnTo>
                      <a:pt x="814" y="870"/>
                    </a:lnTo>
                    <a:lnTo>
                      <a:pt x="814" y="875"/>
                    </a:lnTo>
                    <a:lnTo>
                      <a:pt x="814" y="879"/>
                    </a:lnTo>
                    <a:lnTo>
                      <a:pt x="810" y="893"/>
                    </a:lnTo>
                    <a:lnTo>
                      <a:pt x="812" y="898"/>
                    </a:lnTo>
                    <a:lnTo>
                      <a:pt x="817" y="906"/>
                    </a:lnTo>
                    <a:lnTo>
                      <a:pt x="830" y="926"/>
                    </a:lnTo>
                    <a:lnTo>
                      <a:pt x="830" y="930"/>
                    </a:lnTo>
                    <a:lnTo>
                      <a:pt x="829" y="940"/>
                    </a:lnTo>
                    <a:lnTo>
                      <a:pt x="828" y="943"/>
                    </a:lnTo>
                    <a:lnTo>
                      <a:pt x="830" y="949"/>
                    </a:lnTo>
                    <a:lnTo>
                      <a:pt x="837" y="957"/>
                    </a:lnTo>
                    <a:lnTo>
                      <a:pt x="840" y="963"/>
                    </a:lnTo>
                    <a:lnTo>
                      <a:pt x="842" y="975"/>
                    </a:lnTo>
                    <a:lnTo>
                      <a:pt x="843" y="996"/>
                    </a:lnTo>
                    <a:lnTo>
                      <a:pt x="842" y="1012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665"/>
              <p:cNvSpPr>
                <a:spLocks/>
              </p:cNvSpPr>
              <p:nvPr/>
            </p:nvSpPr>
            <p:spPr bwMode="auto">
              <a:xfrm>
                <a:off x="1609972" y="3374402"/>
                <a:ext cx="608031" cy="646636"/>
              </a:xfrm>
              <a:custGeom>
                <a:avLst/>
                <a:gdLst/>
                <a:ahLst/>
                <a:cxnLst>
                  <a:cxn ang="0">
                    <a:pos x="740" y="648"/>
                  </a:cxn>
                  <a:cxn ang="0">
                    <a:pos x="661" y="619"/>
                  </a:cxn>
                  <a:cxn ang="0">
                    <a:pos x="584" y="623"/>
                  </a:cxn>
                  <a:cxn ang="0">
                    <a:pos x="563" y="566"/>
                  </a:cxn>
                  <a:cxn ang="0">
                    <a:pos x="530" y="542"/>
                  </a:cxn>
                  <a:cxn ang="0">
                    <a:pos x="490" y="564"/>
                  </a:cxn>
                  <a:cxn ang="0">
                    <a:pos x="478" y="607"/>
                  </a:cxn>
                  <a:cxn ang="0">
                    <a:pos x="497" y="668"/>
                  </a:cxn>
                  <a:cxn ang="0">
                    <a:pos x="444" y="682"/>
                  </a:cxn>
                  <a:cxn ang="0">
                    <a:pos x="371" y="725"/>
                  </a:cxn>
                  <a:cxn ang="0">
                    <a:pos x="314" y="748"/>
                  </a:cxn>
                  <a:cxn ang="0">
                    <a:pos x="251" y="802"/>
                  </a:cxn>
                  <a:cxn ang="0">
                    <a:pos x="208" y="867"/>
                  </a:cxn>
                  <a:cxn ang="0">
                    <a:pos x="191" y="889"/>
                  </a:cxn>
                  <a:cxn ang="0">
                    <a:pos x="178" y="850"/>
                  </a:cxn>
                  <a:cxn ang="0">
                    <a:pos x="160" y="786"/>
                  </a:cxn>
                  <a:cxn ang="0">
                    <a:pos x="162" y="724"/>
                  </a:cxn>
                  <a:cxn ang="0">
                    <a:pos x="151" y="648"/>
                  </a:cxn>
                  <a:cxn ang="0">
                    <a:pos x="110" y="662"/>
                  </a:cxn>
                  <a:cxn ang="0">
                    <a:pos x="77" y="659"/>
                  </a:cxn>
                  <a:cxn ang="0">
                    <a:pos x="52" y="647"/>
                  </a:cxn>
                  <a:cxn ang="0">
                    <a:pos x="49" y="639"/>
                  </a:cxn>
                  <a:cxn ang="0">
                    <a:pos x="2" y="643"/>
                  </a:cxn>
                  <a:cxn ang="0">
                    <a:pos x="14" y="607"/>
                  </a:cxn>
                  <a:cxn ang="0">
                    <a:pos x="34" y="568"/>
                  </a:cxn>
                  <a:cxn ang="0">
                    <a:pos x="34" y="526"/>
                  </a:cxn>
                  <a:cxn ang="0">
                    <a:pos x="30" y="501"/>
                  </a:cxn>
                  <a:cxn ang="0">
                    <a:pos x="36" y="466"/>
                  </a:cxn>
                  <a:cxn ang="0">
                    <a:pos x="61" y="425"/>
                  </a:cxn>
                  <a:cxn ang="0">
                    <a:pos x="66" y="387"/>
                  </a:cxn>
                  <a:cxn ang="0">
                    <a:pos x="76" y="350"/>
                  </a:cxn>
                  <a:cxn ang="0">
                    <a:pos x="74" y="295"/>
                  </a:cxn>
                  <a:cxn ang="0">
                    <a:pos x="66" y="252"/>
                  </a:cxn>
                  <a:cxn ang="0">
                    <a:pos x="77" y="195"/>
                  </a:cxn>
                  <a:cxn ang="0">
                    <a:pos x="90" y="166"/>
                  </a:cxn>
                  <a:cxn ang="0">
                    <a:pos x="101" y="120"/>
                  </a:cxn>
                  <a:cxn ang="0">
                    <a:pos x="101" y="52"/>
                  </a:cxn>
                  <a:cxn ang="0">
                    <a:pos x="125" y="28"/>
                  </a:cxn>
                  <a:cxn ang="0">
                    <a:pos x="160" y="17"/>
                  </a:cxn>
                  <a:cxn ang="0">
                    <a:pos x="195" y="28"/>
                  </a:cxn>
                  <a:cxn ang="0">
                    <a:pos x="238" y="1"/>
                  </a:cxn>
                  <a:cxn ang="0">
                    <a:pos x="258" y="66"/>
                  </a:cxn>
                  <a:cxn ang="0">
                    <a:pos x="269" y="114"/>
                  </a:cxn>
                  <a:cxn ang="0">
                    <a:pos x="287" y="141"/>
                  </a:cxn>
                  <a:cxn ang="0">
                    <a:pos x="342" y="154"/>
                  </a:cxn>
                  <a:cxn ang="0">
                    <a:pos x="392" y="164"/>
                  </a:cxn>
                  <a:cxn ang="0">
                    <a:pos x="423" y="143"/>
                  </a:cxn>
                  <a:cxn ang="0">
                    <a:pos x="454" y="114"/>
                  </a:cxn>
                  <a:cxn ang="0">
                    <a:pos x="487" y="140"/>
                  </a:cxn>
                  <a:cxn ang="0">
                    <a:pos x="515" y="148"/>
                  </a:cxn>
                  <a:cxn ang="0">
                    <a:pos x="549" y="172"/>
                  </a:cxn>
                  <a:cxn ang="0">
                    <a:pos x="568" y="217"/>
                  </a:cxn>
                  <a:cxn ang="0">
                    <a:pos x="596" y="271"/>
                  </a:cxn>
                  <a:cxn ang="0">
                    <a:pos x="610" y="318"/>
                  </a:cxn>
                  <a:cxn ang="0">
                    <a:pos x="583" y="375"/>
                  </a:cxn>
                  <a:cxn ang="0">
                    <a:pos x="649" y="401"/>
                  </a:cxn>
                  <a:cxn ang="0">
                    <a:pos x="679" y="429"/>
                  </a:cxn>
                  <a:cxn ang="0">
                    <a:pos x="699" y="450"/>
                  </a:cxn>
                  <a:cxn ang="0">
                    <a:pos x="721" y="456"/>
                  </a:cxn>
                  <a:cxn ang="0">
                    <a:pos x="766" y="476"/>
                  </a:cxn>
                  <a:cxn ang="0">
                    <a:pos x="786" y="450"/>
                  </a:cxn>
                </a:cxnLst>
                <a:rect l="0" t="0" r="r" b="b"/>
                <a:pathLst>
                  <a:path w="799" h="889">
                    <a:moveTo>
                      <a:pt x="791" y="444"/>
                    </a:moveTo>
                    <a:lnTo>
                      <a:pt x="791" y="447"/>
                    </a:lnTo>
                    <a:lnTo>
                      <a:pt x="795" y="448"/>
                    </a:lnTo>
                    <a:lnTo>
                      <a:pt x="797" y="447"/>
                    </a:lnTo>
                    <a:lnTo>
                      <a:pt x="799" y="446"/>
                    </a:lnTo>
                    <a:lnTo>
                      <a:pt x="789" y="494"/>
                    </a:lnTo>
                    <a:lnTo>
                      <a:pt x="779" y="555"/>
                    </a:lnTo>
                    <a:lnTo>
                      <a:pt x="767" y="644"/>
                    </a:lnTo>
                    <a:lnTo>
                      <a:pt x="761" y="660"/>
                    </a:lnTo>
                    <a:lnTo>
                      <a:pt x="757" y="658"/>
                    </a:lnTo>
                    <a:lnTo>
                      <a:pt x="756" y="656"/>
                    </a:lnTo>
                    <a:lnTo>
                      <a:pt x="752" y="655"/>
                    </a:lnTo>
                    <a:lnTo>
                      <a:pt x="744" y="650"/>
                    </a:lnTo>
                    <a:lnTo>
                      <a:pt x="740" y="648"/>
                    </a:lnTo>
                    <a:lnTo>
                      <a:pt x="737" y="646"/>
                    </a:lnTo>
                    <a:lnTo>
                      <a:pt x="737" y="643"/>
                    </a:lnTo>
                    <a:lnTo>
                      <a:pt x="735" y="639"/>
                    </a:lnTo>
                    <a:lnTo>
                      <a:pt x="732" y="637"/>
                    </a:lnTo>
                    <a:lnTo>
                      <a:pt x="730" y="635"/>
                    </a:lnTo>
                    <a:lnTo>
                      <a:pt x="727" y="636"/>
                    </a:lnTo>
                    <a:lnTo>
                      <a:pt x="716" y="632"/>
                    </a:lnTo>
                    <a:lnTo>
                      <a:pt x="701" y="630"/>
                    </a:lnTo>
                    <a:lnTo>
                      <a:pt x="694" y="627"/>
                    </a:lnTo>
                    <a:lnTo>
                      <a:pt x="686" y="627"/>
                    </a:lnTo>
                    <a:lnTo>
                      <a:pt x="676" y="620"/>
                    </a:lnTo>
                    <a:lnTo>
                      <a:pt x="673" y="620"/>
                    </a:lnTo>
                    <a:lnTo>
                      <a:pt x="666" y="619"/>
                    </a:lnTo>
                    <a:lnTo>
                      <a:pt x="661" y="619"/>
                    </a:lnTo>
                    <a:lnTo>
                      <a:pt x="648" y="619"/>
                    </a:lnTo>
                    <a:lnTo>
                      <a:pt x="640" y="620"/>
                    </a:lnTo>
                    <a:lnTo>
                      <a:pt x="636" y="624"/>
                    </a:lnTo>
                    <a:lnTo>
                      <a:pt x="631" y="626"/>
                    </a:lnTo>
                    <a:lnTo>
                      <a:pt x="628" y="630"/>
                    </a:lnTo>
                    <a:lnTo>
                      <a:pt x="624" y="630"/>
                    </a:lnTo>
                    <a:lnTo>
                      <a:pt x="621" y="632"/>
                    </a:lnTo>
                    <a:lnTo>
                      <a:pt x="616" y="635"/>
                    </a:lnTo>
                    <a:lnTo>
                      <a:pt x="609" y="635"/>
                    </a:lnTo>
                    <a:lnTo>
                      <a:pt x="604" y="632"/>
                    </a:lnTo>
                    <a:lnTo>
                      <a:pt x="601" y="630"/>
                    </a:lnTo>
                    <a:lnTo>
                      <a:pt x="598" y="629"/>
                    </a:lnTo>
                    <a:lnTo>
                      <a:pt x="590" y="627"/>
                    </a:lnTo>
                    <a:lnTo>
                      <a:pt x="584" y="623"/>
                    </a:lnTo>
                    <a:lnTo>
                      <a:pt x="581" y="620"/>
                    </a:lnTo>
                    <a:lnTo>
                      <a:pt x="583" y="617"/>
                    </a:lnTo>
                    <a:lnTo>
                      <a:pt x="583" y="613"/>
                    </a:lnTo>
                    <a:lnTo>
                      <a:pt x="580" y="607"/>
                    </a:lnTo>
                    <a:lnTo>
                      <a:pt x="574" y="599"/>
                    </a:lnTo>
                    <a:lnTo>
                      <a:pt x="571" y="594"/>
                    </a:lnTo>
                    <a:lnTo>
                      <a:pt x="570" y="586"/>
                    </a:lnTo>
                    <a:lnTo>
                      <a:pt x="570" y="582"/>
                    </a:lnTo>
                    <a:lnTo>
                      <a:pt x="571" y="578"/>
                    </a:lnTo>
                    <a:lnTo>
                      <a:pt x="571" y="577"/>
                    </a:lnTo>
                    <a:lnTo>
                      <a:pt x="568" y="574"/>
                    </a:lnTo>
                    <a:lnTo>
                      <a:pt x="565" y="573"/>
                    </a:lnTo>
                    <a:lnTo>
                      <a:pt x="564" y="570"/>
                    </a:lnTo>
                    <a:lnTo>
                      <a:pt x="563" y="566"/>
                    </a:lnTo>
                    <a:lnTo>
                      <a:pt x="560" y="564"/>
                    </a:lnTo>
                    <a:lnTo>
                      <a:pt x="556" y="561"/>
                    </a:lnTo>
                    <a:lnTo>
                      <a:pt x="555" y="556"/>
                    </a:lnTo>
                    <a:lnTo>
                      <a:pt x="553" y="552"/>
                    </a:lnTo>
                    <a:lnTo>
                      <a:pt x="549" y="550"/>
                    </a:lnTo>
                    <a:lnTo>
                      <a:pt x="544" y="550"/>
                    </a:lnTo>
                    <a:lnTo>
                      <a:pt x="540" y="552"/>
                    </a:lnTo>
                    <a:lnTo>
                      <a:pt x="538" y="550"/>
                    </a:lnTo>
                    <a:lnTo>
                      <a:pt x="537" y="552"/>
                    </a:lnTo>
                    <a:lnTo>
                      <a:pt x="535" y="553"/>
                    </a:lnTo>
                    <a:lnTo>
                      <a:pt x="533" y="552"/>
                    </a:lnTo>
                    <a:lnTo>
                      <a:pt x="533" y="549"/>
                    </a:lnTo>
                    <a:lnTo>
                      <a:pt x="532" y="544"/>
                    </a:lnTo>
                    <a:lnTo>
                      <a:pt x="530" y="542"/>
                    </a:lnTo>
                    <a:lnTo>
                      <a:pt x="523" y="538"/>
                    </a:lnTo>
                    <a:lnTo>
                      <a:pt x="518" y="537"/>
                    </a:lnTo>
                    <a:lnTo>
                      <a:pt x="512" y="538"/>
                    </a:lnTo>
                    <a:lnTo>
                      <a:pt x="505" y="543"/>
                    </a:lnTo>
                    <a:lnTo>
                      <a:pt x="502" y="548"/>
                    </a:lnTo>
                    <a:lnTo>
                      <a:pt x="500" y="552"/>
                    </a:lnTo>
                    <a:lnTo>
                      <a:pt x="500" y="553"/>
                    </a:lnTo>
                    <a:lnTo>
                      <a:pt x="502" y="556"/>
                    </a:lnTo>
                    <a:lnTo>
                      <a:pt x="502" y="560"/>
                    </a:lnTo>
                    <a:lnTo>
                      <a:pt x="499" y="562"/>
                    </a:lnTo>
                    <a:lnTo>
                      <a:pt x="495" y="564"/>
                    </a:lnTo>
                    <a:lnTo>
                      <a:pt x="494" y="562"/>
                    </a:lnTo>
                    <a:lnTo>
                      <a:pt x="493" y="561"/>
                    </a:lnTo>
                    <a:lnTo>
                      <a:pt x="490" y="564"/>
                    </a:lnTo>
                    <a:lnTo>
                      <a:pt x="488" y="566"/>
                    </a:lnTo>
                    <a:lnTo>
                      <a:pt x="484" y="567"/>
                    </a:lnTo>
                    <a:lnTo>
                      <a:pt x="483" y="567"/>
                    </a:lnTo>
                    <a:lnTo>
                      <a:pt x="480" y="567"/>
                    </a:lnTo>
                    <a:lnTo>
                      <a:pt x="478" y="567"/>
                    </a:lnTo>
                    <a:lnTo>
                      <a:pt x="474" y="571"/>
                    </a:lnTo>
                    <a:lnTo>
                      <a:pt x="472" y="574"/>
                    </a:lnTo>
                    <a:lnTo>
                      <a:pt x="470" y="579"/>
                    </a:lnTo>
                    <a:lnTo>
                      <a:pt x="469" y="585"/>
                    </a:lnTo>
                    <a:lnTo>
                      <a:pt x="470" y="589"/>
                    </a:lnTo>
                    <a:lnTo>
                      <a:pt x="473" y="594"/>
                    </a:lnTo>
                    <a:lnTo>
                      <a:pt x="475" y="597"/>
                    </a:lnTo>
                    <a:lnTo>
                      <a:pt x="477" y="602"/>
                    </a:lnTo>
                    <a:lnTo>
                      <a:pt x="478" y="607"/>
                    </a:lnTo>
                    <a:lnTo>
                      <a:pt x="479" y="612"/>
                    </a:lnTo>
                    <a:lnTo>
                      <a:pt x="480" y="614"/>
                    </a:lnTo>
                    <a:lnTo>
                      <a:pt x="480" y="623"/>
                    </a:lnTo>
                    <a:lnTo>
                      <a:pt x="479" y="630"/>
                    </a:lnTo>
                    <a:lnTo>
                      <a:pt x="482" y="633"/>
                    </a:lnTo>
                    <a:lnTo>
                      <a:pt x="487" y="637"/>
                    </a:lnTo>
                    <a:lnTo>
                      <a:pt x="490" y="641"/>
                    </a:lnTo>
                    <a:lnTo>
                      <a:pt x="493" y="647"/>
                    </a:lnTo>
                    <a:lnTo>
                      <a:pt x="492" y="653"/>
                    </a:lnTo>
                    <a:lnTo>
                      <a:pt x="492" y="656"/>
                    </a:lnTo>
                    <a:lnTo>
                      <a:pt x="493" y="659"/>
                    </a:lnTo>
                    <a:lnTo>
                      <a:pt x="494" y="664"/>
                    </a:lnTo>
                    <a:lnTo>
                      <a:pt x="495" y="667"/>
                    </a:lnTo>
                    <a:lnTo>
                      <a:pt x="497" y="668"/>
                    </a:lnTo>
                    <a:lnTo>
                      <a:pt x="497" y="671"/>
                    </a:lnTo>
                    <a:lnTo>
                      <a:pt x="493" y="671"/>
                    </a:lnTo>
                    <a:lnTo>
                      <a:pt x="484" y="671"/>
                    </a:lnTo>
                    <a:lnTo>
                      <a:pt x="477" y="668"/>
                    </a:lnTo>
                    <a:lnTo>
                      <a:pt x="473" y="670"/>
                    </a:lnTo>
                    <a:lnTo>
                      <a:pt x="472" y="670"/>
                    </a:lnTo>
                    <a:lnTo>
                      <a:pt x="469" y="667"/>
                    </a:lnTo>
                    <a:lnTo>
                      <a:pt x="467" y="667"/>
                    </a:lnTo>
                    <a:lnTo>
                      <a:pt x="465" y="670"/>
                    </a:lnTo>
                    <a:lnTo>
                      <a:pt x="464" y="677"/>
                    </a:lnTo>
                    <a:lnTo>
                      <a:pt x="462" y="677"/>
                    </a:lnTo>
                    <a:lnTo>
                      <a:pt x="455" y="677"/>
                    </a:lnTo>
                    <a:lnTo>
                      <a:pt x="450" y="678"/>
                    </a:lnTo>
                    <a:lnTo>
                      <a:pt x="444" y="682"/>
                    </a:lnTo>
                    <a:lnTo>
                      <a:pt x="437" y="686"/>
                    </a:lnTo>
                    <a:lnTo>
                      <a:pt x="432" y="689"/>
                    </a:lnTo>
                    <a:lnTo>
                      <a:pt x="424" y="689"/>
                    </a:lnTo>
                    <a:lnTo>
                      <a:pt x="418" y="690"/>
                    </a:lnTo>
                    <a:lnTo>
                      <a:pt x="414" y="692"/>
                    </a:lnTo>
                    <a:lnTo>
                      <a:pt x="412" y="698"/>
                    </a:lnTo>
                    <a:lnTo>
                      <a:pt x="410" y="703"/>
                    </a:lnTo>
                    <a:lnTo>
                      <a:pt x="409" y="708"/>
                    </a:lnTo>
                    <a:lnTo>
                      <a:pt x="407" y="711"/>
                    </a:lnTo>
                    <a:lnTo>
                      <a:pt x="402" y="709"/>
                    </a:lnTo>
                    <a:lnTo>
                      <a:pt x="393" y="708"/>
                    </a:lnTo>
                    <a:lnTo>
                      <a:pt x="381" y="711"/>
                    </a:lnTo>
                    <a:lnTo>
                      <a:pt x="373" y="718"/>
                    </a:lnTo>
                    <a:lnTo>
                      <a:pt x="371" y="725"/>
                    </a:lnTo>
                    <a:lnTo>
                      <a:pt x="368" y="726"/>
                    </a:lnTo>
                    <a:lnTo>
                      <a:pt x="364" y="727"/>
                    </a:lnTo>
                    <a:lnTo>
                      <a:pt x="361" y="729"/>
                    </a:lnTo>
                    <a:lnTo>
                      <a:pt x="357" y="732"/>
                    </a:lnTo>
                    <a:lnTo>
                      <a:pt x="353" y="737"/>
                    </a:lnTo>
                    <a:lnTo>
                      <a:pt x="351" y="738"/>
                    </a:lnTo>
                    <a:lnTo>
                      <a:pt x="347" y="739"/>
                    </a:lnTo>
                    <a:lnTo>
                      <a:pt x="343" y="745"/>
                    </a:lnTo>
                    <a:lnTo>
                      <a:pt x="341" y="749"/>
                    </a:lnTo>
                    <a:lnTo>
                      <a:pt x="336" y="754"/>
                    </a:lnTo>
                    <a:lnTo>
                      <a:pt x="332" y="755"/>
                    </a:lnTo>
                    <a:lnTo>
                      <a:pt x="326" y="754"/>
                    </a:lnTo>
                    <a:lnTo>
                      <a:pt x="322" y="751"/>
                    </a:lnTo>
                    <a:lnTo>
                      <a:pt x="314" y="748"/>
                    </a:lnTo>
                    <a:lnTo>
                      <a:pt x="304" y="748"/>
                    </a:lnTo>
                    <a:lnTo>
                      <a:pt x="299" y="745"/>
                    </a:lnTo>
                    <a:lnTo>
                      <a:pt x="296" y="745"/>
                    </a:lnTo>
                    <a:lnTo>
                      <a:pt x="292" y="749"/>
                    </a:lnTo>
                    <a:lnTo>
                      <a:pt x="287" y="756"/>
                    </a:lnTo>
                    <a:lnTo>
                      <a:pt x="284" y="764"/>
                    </a:lnTo>
                    <a:lnTo>
                      <a:pt x="278" y="774"/>
                    </a:lnTo>
                    <a:lnTo>
                      <a:pt x="271" y="785"/>
                    </a:lnTo>
                    <a:lnTo>
                      <a:pt x="263" y="795"/>
                    </a:lnTo>
                    <a:lnTo>
                      <a:pt x="259" y="798"/>
                    </a:lnTo>
                    <a:lnTo>
                      <a:pt x="257" y="798"/>
                    </a:lnTo>
                    <a:lnTo>
                      <a:pt x="254" y="797"/>
                    </a:lnTo>
                    <a:lnTo>
                      <a:pt x="252" y="798"/>
                    </a:lnTo>
                    <a:lnTo>
                      <a:pt x="251" y="802"/>
                    </a:lnTo>
                    <a:lnTo>
                      <a:pt x="252" y="804"/>
                    </a:lnTo>
                    <a:lnTo>
                      <a:pt x="254" y="807"/>
                    </a:lnTo>
                    <a:lnTo>
                      <a:pt x="257" y="811"/>
                    </a:lnTo>
                    <a:lnTo>
                      <a:pt x="254" y="820"/>
                    </a:lnTo>
                    <a:lnTo>
                      <a:pt x="251" y="825"/>
                    </a:lnTo>
                    <a:lnTo>
                      <a:pt x="248" y="827"/>
                    </a:lnTo>
                    <a:lnTo>
                      <a:pt x="246" y="829"/>
                    </a:lnTo>
                    <a:lnTo>
                      <a:pt x="243" y="831"/>
                    </a:lnTo>
                    <a:lnTo>
                      <a:pt x="242" y="839"/>
                    </a:lnTo>
                    <a:lnTo>
                      <a:pt x="237" y="845"/>
                    </a:lnTo>
                    <a:lnTo>
                      <a:pt x="225" y="857"/>
                    </a:lnTo>
                    <a:lnTo>
                      <a:pt x="217" y="863"/>
                    </a:lnTo>
                    <a:lnTo>
                      <a:pt x="212" y="866"/>
                    </a:lnTo>
                    <a:lnTo>
                      <a:pt x="208" y="867"/>
                    </a:lnTo>
                    <a:lnTo>
                      <a:pt x="208" y="870"/>
                    </a:lnTo>
                    <a:lnTo>
                      <a:pt x="208" y="871"/>
                    </a:lnTo>
                    <a:lnTo>
                      <a:pt x="211" y="874"/>
                    </a:lnTo>
                    <a:lnTo>
                      <a:pt x="211" y="876"/>
                    </a:lnTo>
                    <a:lnTo>
                      <a:pt x="206" y="878"/>
                    </a:lnTo>
                    <a:lnTo>
                      <a:pt x="205" y="879"/>
                    </a:lnTo>
                    <a:lnTo>
                      <a:pt x="205" y="882"/>
                    </a:lnTo>
                    <a:lnTo>
                      <a:pt x="206" y="885"/>
                    </a:lnTo>
                    <a:lnTo>
                      <a:pt x="205" y="888"/>
                    </a:lnTo>
                    <a:lnTo>
                      <a:pt x="201" y="888"/>
                    </a:lnTo>
                    <a:lnTo>
                      <a:pt x="197" y="886"/>
                    </a:lnTo>
                    <a:lnTo>
                      <a:pt x="196" y="886"/>
                    </a:lnTo>
                    <a:lnTo>
                      <a:pt x="195" y="886"/>
                    </a:lnTo>
                    <a:lnTo>
                      <a:pt x="191" y="889"/>
                    </a:lnTo>
                    <a:lnTo>
                      <a:pt x="185" y="889"/>
                    </a:lnTo>
                    <a:lnTo>
                      <a:pt x="177" y="888"/>
                    </a:lnTo>
                    <a:lnTo>
                      <a:pt x="171" y="885"/>
                    </a:lnTo>
                    <a:lnTo>
                      <a:pt x="170" y="883"/>
                    </a:lnTo>
                    <a:lnTo>
                      <a:pt x="170" y="882"/>
                    </a:lnTo>
                    <a:lnTo>
                      <a:pt x="173" y="878"/>
                    </a:lnTo>
                    <a:lnTo>
                      <a:pt x="175" y="876"/>
                    </a:lnTo>
                    <a:lnTo>
                      <a:pt x="173" y="873"/>
                    </a:lnTo>
                    <a:lnTo>
                      <a:pt x="171" y="871"/>
                    </a:lnTo>
                    <a:lnTo>
                      <a:pt x="167" y="868"/>
                    </a:lnTo>
                    <a:lnTo>
                      <a:pt x="167" y="866"/>
                    </a:lnTo>
                    <a:lnTo>
                      <a:pt x="168" y="862"/>
                    </a:lnTo>
                    <a:lnTo>
                      <a:pt x="173" y="857"/>
                    </a:lnTo>
                    <a:lnTo>
                      <a:pt x="178" y="850"/>
                    </a:lnTo>
                    <a:lnTo>
                      <a:pt x="177" y="848"/>
                    </a:lnTo>
                    <a:lnTo>
                      <a:pt x="176" y="847"/>
                    </a:lnTo>
                    <a:lnTo>
                      <a:pt x="170" y="844"/>
                    </a:lnTo>
                    <a:lnTo>
                      <a:pt x="162" y="839"/>
                    </a:lnTo>
                    <a:lnTo>
                      <a:pt x="148" y="829"/>
                    </a:lnTo>
                    <a:lnTo>
                      <a:pt x="148" y="821"/>
                    </a:lnTo>
                    <a:lnTo>
                      <a:pt x="145" y="812"/>
                    </a:lnTo>
                    <a:lnTo>
                      <a:pt x="145" y="809"/>
                    </a:lnTo>
                    <a:lnTo>
                      <a:pt x="146" y="809"/>
                    </a:lnTo>
                    <a:lnTo>
                      <a:pt x="153" y="806"/>
                    </a:lnTo>
                    <a:lnTo>
                      <a:pt x="156" y="803"/>
                    </a:lnTo>
                    <a:lnTo>
                      <a:pt x="157" y="800"/>
                    </a:lnTo>
                    <a:lnTo>
                      <a:pt x="158" y="790"/>
                    </a:lnTo>
                    <a:lnTo>
                      <a:pt x="160" y="786"/>
                    </a:lnTo>
                    <a:lnTo>
                      <a:pt x="162" y="782"/>
                    </a:lnTo>
                    <a:lnTo>
                      <a:pt x="163" y="777"/>
                    </a:lnTo>
                    <a:lnTo>
                      <a:pt x="162" y="771"/>
                    </a:lnTo>
                    <a:lnTo>
                      <a:pt x="158" y="766"/>
                    </a:lnTo>
                    <a:lnTo>
                      <a:pt x="158" y="761"/>
                    </a:lnTo>
                    <a:lnTo>
                      <a:pt x="160" y="755"/>
                    </a:lnTo>
                    <a:lnTo>
                      <a:pt x="162" y="754"/>
                    </a:lnTo>
                    <a:lnTo>
                      <a:pt x="162" y="749"/>
                    </a:lnTo>
                    <a:lnTo>
                      <a:pt x="161" y="745"/>
                    </a:lnTo>
                    <a:lnTo>
                      <a:pt x="157" y="743"/>
                    </a:lnTo>
                    <a:lnTo>
                      <a:pt x="156" y="741"/>
                    </a:lnTo>
                    <a:lnTo>
                      <a:pt x="156" y="736"/>
                    </a:lnTo>
                    <a:lnTo>
                      <a:pt x="158" y="730"/>
                    </a:lnTo>
                    <a:lnTo>
                      <a:pt x="162" y="724"/>
                    </a:lnTo>
                    <a:lnTo>
                      <a:pt x="166" y="719"/>
                    </a:lnTo>
                    <a:lnTo>
                      <a:pt x="173" y="714"/>
                    </a:lnTo>
                    <a:lnTo>
                      <a:pt x="176" y="709"/>
                    </a:lnTo>
                    <a:lnTo>
                      <a:pt x="177" y="707"/>
                    </a:lnTo>
                    <a:lnTo>
                      <a:pt x="178" y="701"/>
                    </a:lnTo>
                    <a:lnTo>
                      <a:pt x="176" y="692"/>
                    </a:lnTo>
                    <a:lnTo>
                      <a:pt x="176" y="680"/>
                    </a:lnTo>
                    <a:lnTo>
                      <a:pt x="173" y="678"/>
                    </a:lnTo>
                    <a:lnTo>
                      <a:pt x="168" y="676"/>
                    </a:lnTo>
                    <a:lnTo>
                      <a:pt x="167" y="672"/>
                    </a:lnTo>
                    <a:lnTo>
                      <a:pt x="165" y="671"/>
                    </a:lnTo>
                    <a:lnTo>
                      <a:pt x="160" y="653"/>
                    </a:lnTo>
                    <a:lnTo>
                      <a:pt x="156" y="652"/>
                    </a:lnTo>
                    <a:lnTo>
                      <a:pt x="151" y="648"/>
                    </a:lnTo>
                    <a:lnTo>
                      <a:pt x="150" y="647"/>
                    </a:lnTo>
                    <a:lnTo>
                      <a:pt x="147" y="644"/>
                    </a:lnTo>
                    <a:lnTo>
                      <a:pt x="143" y="642"/>
                    </a:lnTo>
                    <a:lnTo>
                      <a:pt x="141" y="642"/>
                    </a:lnTo>
                    <a:lnTo>
                      <a:pt x="140" y="641"/>
                    </a:lnTo>
                    <a:lnTo>
                      <a:pt x="135" y="642"/>
                    </a:lnTo>
                    <a:lnTo>
                      <a:pt x="128" y="642"/>
                    </a:lnTo>
                    <a:lnTo>
                      <a:pt x="126" y="647"/>
                    </a:lnTo>
                    <a:lnTo>
                      <a:pt x="123" y="646"/>
                    </a:lnTo>
                    <a:lnTo>
                      <a:pt x="120" y="648"/>
                    </a:lnTo>
                    <a:lnTo>
                      <a:pt x="117" y="650"/>
                    </a:lnTo>
                    <a:lnTo>
                      <a:pt x="115" y="659"/>
                    </a:lnTo>
                    <a:lnTo>
                      <a:pt x="112" y="661"/>
                    </a:lnTo>
                    <a:lnTo>
                      <a:pt x="110" y="662"/>
                    </a:lnTo>
                    <a:lnTo>
                      <a:pt x="105" y="668"/>
                    </a:lnTo>
                    <a:lnTo>
                      <a:pt x="102" y="670"/>
                    </a:lnTo>
                    <a:lnTo>
                      <a:pt x="101" y="667"/>
                    </a:lnTo>
                    <a:lnTo>
                      <a:pt x="101" y="665"/>
                    </a:lnTo>
                    <a:lnTo>
                      <a:pt x="98" y="664"/>
                    </a:lnTo>
                    <a:lnTo>
                      <a:pt x="91" y="667"/>
                    </a:lnTo>
                    <a:lnTo>
                      <a:pt x="90" y="667"/>
                    </a:lnTo>
                    <a:lnTo>
                      <a:pt x="86" y="666"/>
                    </a:lnTo>
                    <a:lnTo>
                      <a:pt x="85" y="666"/>
                    </a:lnTo>
                    <a:lnTo>
                      <a:pt x="82" y="665"/>
                    </a:lnTo>
                    <a:lnTo>
                      <a:pt x="81" y="664"/>
                    </a:lnTo>
                    <a:lnTo>
                      <a:pt x="81" y="662"/>
                    </a:lnTo>
                    <a:lnTo>
                      <a:pt x="77" y="661"/>
                    </a:lnTo>
                    <a:lnTo>
                      <a:pt x="77" y="659"/>
                    </a:lnTo>
                    <a:lnTo>
                      <a:pt x="77" y="659"/>
                    </a:lnTo>
                    <a:lnTo>
                      <a:pt x="70" y="658"/>
                    </a:lnTo>
                    <a:lnTo>
                      <a:pt x="67" y="653"/>
                    </a:lnTo>
                    <a:lnTo>
                      <a:pt x="66" y="652"/>
                    </a:lnTo>
                    <a:lnTo>
                      <a:pt x="64" y="653"/>
                    </a:lnTo>
                    <a:lnTo>
                      <a:pt x="64" y="653"/>
                    </a:lnTo>
                    <a:lnTo>
                      <a:pt x="61" y="654"/>
                    </a:lnTo>
                    <a:lnTo>
                      <a:pt x="61" y="649"/>
                    </a:lnTo>
                    <a:lnTo>
                      <a:pt x="60" y="647"/>
                    </a:lnTo>
                    <a:lnTo>
                      <a:pt x="56" y="647"/>
                    </a:lnTo>
                    <a:lnTo>
                      <a:pt x="55" y="648"/>
                    </a:lnTo>
                    <a:lnTo>
                      <a:pt x="54" y="649"/>
                    </a:lnTo>
                    <a:lnTo>
                      <a:pt x="52" y="649"/>
                    </a:lnTo>
                    <a:lnTo>
                      <a:pt x="52" y="647"/>
                    </a:lnTo>
                    <a:lnTo>
                      <a:pt x="51" y="647"/>
                    </a:lnTo>
                    <a:lnTo>
                      <a:pt x="50" y="647"/>
                    </a:lnTo>
                    <a:lnTo>
                      <a:pt x="50" y="647"/>
                    </a:lnTo>
                    <a:lnTo>
                      <a:pt x="52" y="646"/>
                    </a:lnTo>
                    <a:lnTo>
                      <a:pt x="51" y="643"/>
                    </a:lnTo>
                    <a:lnTo>
                      <a:pt x="50" y="643"/>
                    </a:lnTo>
                    <a:lnTo>
                      <a:pt x="49" y="644"/>
                    </a:lnTo>
                    <a:lnTo>
                      <a:pt x="47" y="644"/>
                    </a:lnTo>
                    <a:lnTo>
                      <a:pt x="46" y="646"/>
                    </a:lnTo>
                    <a:lnTo>
                      <a:pt x="46" y="647"/>
                    </a:lnTo>
                    <a:lnTo>
                      <a:pt x="45" y="646"/>
                    </a:lnTo>
                    <a:lnTo>
                      <a:pt x="46" y="644"/>
                    </a:lnTo>
                    <a:lnTo>
                      <a:pt x="47" y="642"/>
                    </a:lnTo>
                    <a:lnTo>
                      <a:pt x="49" y="639"/>
                    </a:lnTo>
                    <a:lnTo>
                      <a:pt x="47" y="637"/>
                    </a:lnTo>
                    <a:lnTo>
                      <a:pt x="41" y="635"/>
                    </a:lnTo>
                    <a:lnTo>
                      <a:pt x="40" y="635"/>
                    </a:lnTo>
                    <a:lnTo>
                      <a:pt x="36" y="636"/>
                    </a:lnTo>
                    <a:lnTo>
                      <a:pt x="35" y="635"/>
                    </a:lnTo>
                    <a:lnTo>
                      <a:pt x="34" y="633"/>
                    </a:lnTo>
                    <a:lnTo>
                      <a:pt x="31" y="633"/>
                    </a:lnTo>
                    <a:lnTo>
                      <a:pt x="27" y="636"/>
                    </a:lnTo>
                    <a:lnTo>
                      <a:pt x="25" y="641"/>
                    </a:lnTo>
                    <a:lnTo>
                      <a:pt x="14" y="643"/>
                    </a:lnTo>
                    <a:lnTo>
                      <a:pt x="11" y="643"/>
                    </a:lnTo>
                    <a:lnTo>
                      <a:pt x="6" y="644"/>
                    </a:lnTo>
                    <a:lnTo>
                      <a:pt x="4" y="644"/>
                    </a:lnTo>
                    <a:lnTo>
                      <a:pt x="2" y="643"/>
                    </a:lnTo>
                    <a:lnTo>
                      <a:pt x="1" y="638"/>
                    </a:lnTo>
                    <a:lnTo>
                      <a:pt x="0" y="636"/>
                    </a:lnTo>
                    <a:lnTo>
                      <a:pt x="0" y="633"/>
                    </a:lnTo>
                    <a:lnTo>
                      <a:pt x="4" y="629"/>
                    </a:lnTo>
                    <a:lnTo>
                      <a:pt x="6" y="629"/>
                    </a:lnTo>
                    <a:lnTo>
                      <a:pt x="5" y="627"/>
                    </a:lnTo>
                    <a:lnTo>
                      <a:pt x="1" y="627"/>
                    </a:lnTo>
                    <a:lnTo>
                      <a:pt x="1" y="626"/>
                    </a:lnTo>
                    <a:lnTo>
                      <a:pt x="1" y="624"/>
                    </a:lnTo>
                    <a:lnTo>
                      <a:pt x="4" y="621"/>
                    </a:lnTo>
                    <a:lnTo>
                      <a:pt x="5" y="620"/>
                    </a:lnTo>
                    <a:lnTo>
                      <a:pt x="9" y="618"/>
                    </a:lnTo>
                    <a:lnTo>
                      <a:pt x="14" y="615"/>
                    </a:lnTo>
                    <a:lnTo>
                      <a:pt x="14" y="607"/>
                    </a:lnTo>
                    <a:lnTo>
                      <a:pt x="14" y="605"/>
                    </a:lnTo>
                    <a:lnTo>
                      <a:pt x="14" y="603"/>
                    </a:lnTo>
                    <a:lnTo>
                      <a:pt x="17" y="601"/>
                    </a:lnTo>
                    <a:lnTo>
                      <a:pt x="20" y="599"/>
                    </a:lnTo>
                    <a:lnTo>
                      <a:pt x="21" y="591"/>
                    </a:lnTo>
                    <a:lnTo>
                      <a:pt x="22" y="586"/>
                    </a:lnTo>
                    <a:lnTo>
                      <a:pt x="21" y="584"/>
                    </a:lnTo>
                    <a:lnTo>
                      <a:pt x="24" y="579"/>
                    </a:lnTo>
                    <a:lnTo>
                      <a:pt x="22" y="573"/>
                    </a:lnTo>
                    <a:lnTo>
                      <a:pt x="24" y="571"/>
                    </a:lnTo>
                    <a:lnTo>
                      <a:pt x="25" y="570"/>
                    </a:lnTo>
                    <a:lnTo>
                      <a:pt x="27" y="570"/>
                    </a:lnTo>
                    <a:lnTo>
                      <a:pt x="30" y="571"/>
                    </a:lnTo>
                    <a:lnTo>
                      <a:pt x="34" y="568"/>
                    </a:lnTo>
                    <a:lnTo>
                      <a:pt x="35" y="565"/>
                    </a:lnTo>
                    <a:lnTo>
                      <a:pt x="36" y="564"/>
                    </a:lnTo>
                    <a:lnTo>
                      <a:pt x="36" y="556"/>
                    </a:lnTo>
                    <a:lnTo>
                      <a:pt x="37" y="554"/>
                    </a:lnTo>
                    <a:lnTo>
                      <a:pt x="39" y="549"/>
                    </a:lnTo>
                    <a:lnTo>
                      <a:pt x="41" y="548"/>
                    </a:lnTo>
                    <a:lnTo>
                      <a:pt x="44" y="546"/>
                    </a:lnTo>
                    <a:lnTo>
                      <a:pt x="44" y="544"/>
                    </a:lnTo>
                    <a:lnTo>
                      <a:pt x="41" y="542"/>
                    </a:lnTo>
                    <a:lnTo>
                      <a:pt x="39" y="538"/>
                    </a:lnTo>
                    <a:lnTo>
                      <a:pt x="36" y="533"/>
                    </a:lnTo>
                    <a:lnTo>
                      <a:pt x="36" y="530"/>
                    </a:lnTo>
                    <a:lnTo>
                      <a:pt x="36" y="526"/>
                    </a:lnTo>
                    <a:lnTo>
                      <a:pt x="34" y="526"/>
                    </a:lnTo>
                    <a:lnTo>
                      <a:pt x="34" y="523"/>
                    </a:lnTo>
                    <a:lnTo>
                      <a:pt x="35" y="519"/>
                    </a:lnTo>
                    <a:lnTo>
                      <a:pt x="35" y="518"/>
                    </a:lnTo>
                    <a:lnTo>
                      <a:pt x="32" y="517"/>
                    </a:lnTo>
                    <a:lnTo>
                      <a:pt x="31" y="512"/>
                    </a:lnTo>
                    <a:lnTo>
                      <a:pt x="34" y="511"/>
                    </a:lnTo>
                    <a:lnTo>
                      <a:pt x="35" y="511"/>
                    </a:lnTo>
                    <a:lnTo>
                      <a:pt x="39" y="512"/>
                    </a:lnTo>
                    <a:lnTo>
                      <a:pt x="41" y="511"/>
                    </a:lnTo>
                    <a:lnTo>
                      <a:pt x="40" y="508"/>
                    </a:lnTo>
                    <a:lnTo>
                      <a:pt x="37" y="507"/>
                    </a:lnTo>
                    <a:lnTo>
                      <a:pt x="32" y="505"/>
                    </a:lnTo>
                    <a:lnTo>
                      <a:pt x="30" y="503"/>
                    </a:lnTo>
                    <a:lnTo>
                      <a:pt x="30" y="501"/>
                    </a:lnTo>
                    <a:lnTo>
                      <a:pt x="31" y="500"/>
                    </a:lnTo>
                    <a:lnTo>
                      <a:pt x="35" y="497"/>
                    </a:lnTo>
                    <a:lnTo>
                      <a:pt x="37" y="494"/>
                    </a:lnTo>
                    <a:lnTo>
                      <a:pt x="39" y="490"/>
                    </a:lnTo>
                    <a:lnTo>
                      <a:pt x="40" y="489"/>
                    </a:lnTo>
                    <a:lnTo>
                      <a:pt x="42" y="489"/>
                    </a:lnTo>
                    <a:lnTo>
                      <a:pt x="42" y="487"/>
                    </a:lnTo>
                    <a:lnTo>
                      <a:pt x="42" y="484"/>
                    </a:lnTo>
                    <a:lnTo>
                      <a:pt x="41" y="482"/>
                    </a:lnTo>
                    <a:lnTo>
                      <a:pt x="36" y="479"/>
                    </a:lnTo>
                    <a:lnTo>
                      <a:pt x="35" y="477"/>
                    </a:lnTo>
                    <a:lnTo>
                      <a:pt x="34" y="473"/>
                    </a:lnTo>
                    <a:lnTo>
                      <a:pt x="35" y="470"/>
                    </a:lnTo>
                    <a:lnTo>
                      <a:pt x="36" y="466"/>
                    </a:lnTo>
                    <a:lnTo>
                      <a:pt x="32" y="462"/>
                    </a:lnTo>
                    <a:lnTo>
                      <a:pt x="30" y="459"/>
                    </a:lnTo>
                    <a:lnTo>
                      <a:pt x="29" y="456"/>
                    </a:lnTo>
                    <a:lnTo>
                      <a:pt x="30" y="453"/>
                    </a:lnTo>
                    <a:lnTo>
                      <a:pt x="36" y="448"/>
                    </a:lnTo>
                    <a:lnTo>
                      <a:pt x="41" y="446"/>
                    </a:lnTo>
                    <a:lnTo>
                      <a:pt x="46" y="446"/>
                    </a:lnTo>
                    <a:lnTo>
                      <a:pt x="49" y="444"/>
                    </a:lnTo>
                    <a:lnTo>
                      <a:pt x="47" y="443"/>
                    </a:lnTo>
                    <a:lnTo>
                      <a:pt x="47" y="441"/>
                    </a:lnTo>
                    <a:lnTo>
                      <a:pt x="51" y="434"/>
                    </a:lnTo>
                    <a:lnTo>
                      <a:pt x="59" y="431"/>
                    </a:lnTo>
                    <a:lnTo>
                      <a:pt x="60" y="429"/>
                    </a:lnTo>
                    <a:lnTo>
                      <a:pt x="61" y="425"/>
                    </a:lnTo>
                    <a:lnTo>
                      <a:pt x="60" y="419"/>
                    </a:lnTo>
                    <a:lnTo>
                      <a:pt x="60" y="412"/>
                    </a:lnTo>
                    <a:lnTo>
                      <a:pt x="59" y="412"/>
                    </a:lnTo>
                    <a:lnTo>
                      <a:pt x="52" y="411"/>
                    </a:lnTo>
                    <a:lnTo>
                      <a:pt x="51" y="408"/>
                    </a:lnTo>
                    <a:lnTo>
                      <a:pt x="51" y="406"/>
                    </a:lnTo>
                    <a:lnTo>
                      <a:pt x="56" y="401"/>
                    </a:lnTo>
                    <a:lnTo>
                      <a:pt x="56" y="397"/>
                    </a:lnTo>
                    <a:lnTo>
                      <a:pt x="56" y="390"/>
                    </a:lnTo>
                    <a:lnTo>
                      <a:pt x="56" y="388"/>
                    </a:lnTo>
                    <a:lnTo>
                      <a:pt x="59" y="388"/>
                    </a:lnTo>
                    <a:lnTo>
                      <a:pt x="61" y="390"/>
                    </a:lnTo>
                    <a:lnTo>
                      <a:pt x="64" y="390"/>
                    </a:lnTo>
                    <a:lnTo>
                      <a:pt x="66" y="387"/>
                    </a:lnTo>
                    <a:lnTo>
                      <a:pt x="65" y="383"/>
                    </a:lnTo>
                    <a:lnTo>
                      <a:pt x="62" y="383"/>
                    </a:lnTo>
                    <a:lnTo>
                      <a:pt x="62" y="377"/>
                    </a:lnTo>
                    <a:lnTo>
                      <a:pt x="65" y="375"/>
                    </a:lnTo>
                    <a:lnTo>
                      <a:pt x="66" y="371"/>
                    </a:lnTo>
                    <a:lnTo>
                      <a:pt x="64" y="367"/>
                    </a:lnTo>
                    <a:lnTo>
                      <a:pt x="60" y="364"/>
                    </a:lnTo>
                    <a:lnTo>
                      <a:pt x="59" y="364"/>
                    </a:lnTo>
                    <a:lnTo>
                      <a:pt x="59" y="361"/>
                    </a:lnTo>
                    <a:lnTo>
                      <a:pt x="60" y="356"/>
                    </a:lnTo>
                    <a:lnTo>
                      <a:pt x="65" y="352"/>
                    </a:lnTo>
                    <a:lnTo>
                      <a:pt x="69" y="352"/>
                    </a:lnTo>
                    <a:lnTo>
                      <a:pt x="75" y="354"/>
                    </a:lnTo>
                    <a:lnTo>
                      <a:pt x="76" y="350"/>
                    </a:lnTo>
                    <a:lnTo>
                      <a:pt x="75" y="347"/>
                    </a:lnTo>
                    <a:lnTo>
                      <a:pt x="69" y="343"/>
                    </a:lnTo>
                    <a:lnTo>
                      <a:pt x="65" y="341"/>
                    </a:lnTo>
                    <a:lnTo>
                      <a:pt x="61" y="341"/>
                    </a:lnTo>
                    <a:lnTo>
                      <a:pt x="61" y="340"/>
                    </a:lnTo>
                    <a:lnTo>
                      <a:pt x="66" y="323"/>
                    </a:lnTo>
                    <a:lnTo>
                      <a:pt x="67" y="320"/>
                    </a:lnTo>
                    <a:lnTo>
                      <a:pt x="71" y="316"/>
                    </a:lnTo>
                    <a:lnTo>
                      <a:pt x="71" y="311"/>
                    </a:lnTo>
                    <a:lnTo>
                      <a:pt x="70" y="309"/>
                    </a:lnTo>
                    <a:lnTo>
                      <a:pt x="70" y="307"/>
                    </a:lnTo>
                    <a:lnTo>
                      <a:pt x="72" y="303"/>
                    </a:lnTo>
                    <a:lnTo>
                      <a:pt x="72" y="297"/>
                    </a:lnTo>
                    <a:lnTo>
                      <a:pt x="74" y="295"/>
                    </a:lnTo>
                    <a:lnTo>
                      <a:pt x="72" y="293"/>
                    </a:lnTo>
                    <a:lnTo>
                      <a:pt x="69" y="290"/>
                    </a:lnTo>
                    <a:lnTo>
                      <a:pt x="67" y="289"/>
                    </a:lnTo>
                    <a:lnTo>
                      <a:pt x="66" y="283"/>
                    </a:lnTo>
                    <a:lnTo>
                      <a:pt x="66" y="281"/>
                    </a:lnTo>
                    <a:lnTo>
                      <a:pt x="70" y="276"/>
                    </a:lnTo>
                    <a:lnTo>
                      <a:pt x="71" y="273"/>
                    </a:lnTo>
                    <a:lnTo>
                      <a:pt x="72" y="269"/>
                    </a:lnTo>
                    <a:lnTo>
                      <a:pt x="72" y="264"/>
                    </a:lnTo>
                    <a:lnTo>
                      <a:pt x="70" y="260"/>
                    </a:lnTo>
                    <a:lnTo>
                      <a:pt x="66" y="259"/>
                    </a:lnTo>
                    <a:lnTo>
                      <a:pt x="66" y="255"/>
                    </a:lnTo>
                    <a:lnTo>
                      <a:pt x="67" y="254"/>
                    </a:lnTo>
                    <a:lnTo>
                      <a:pt x="66" y="252"/>
                    </a:lnTo>
                    <a:lnTo>
                      <a:pt x="66" y="248"/>
                    </a:lnTo>
                    <a:lnTo>
                      <a:pt x="69" y="246"/>
                    </a:lnTo>
                    <a:lnTo>
                      <a:pt x="70" y="244"/>
                    </a:lnTo>
                    <a:lnTo>
                      <a:pt x="69" y="242"/>
                    </a:lnTo>
                    <a:lnTo>
                      <a:pt x="67" y="238"/>
                    </a:lnTo>
                    <a:lnTo>
                      <a:pt x="67" y="230"/>
                    </a:lnTo>
                    <a:lnTo>
                      <a:pt x="66" y="229"/>
                    </a:lnTo>
                    <a:lnTo>
                      <a:pt x="64" y="224"/>
                    </a:lnTo>
                    <a:lnTo>
                      <a:pt x="65" y="218"/>
                    </a:lnTo>
                    <a:lnTo>
                      <a:pt x="72" y="212"/>
                    </a:lnTo>
                    <a:lnTo>
                      <a:pt x="74" y="207"/>
                    </a:lnTo>
                    <a:lnTo>
                      <a:pt x="75" y="202"/>
                    </a:lnTo>
                    <a:lnTo>
                      <a:pt x="77" y="197"/>
                    </a:lnTo>
                    <a:lnTo>
                      <a:pt x="77" y="195"/>
                    </a:lnTo>
                    <a:lnTo>
                      <a:pt x="75" y="191"/>
                    </a:lnTo>
                    <a:lnTo>
                      <a:pt x="75" y="190"/>
                    </a:lnTo>
                    <a:lnTo>
                      <a:pt x="76" y="190"/>
                    </a:lnTo>
                    <a:lnTo>
                      <a:pt x="82" y="191"/>
                    </a:lnTo>
                    <a:lnTo>
                      <a:pt x="85" y="191"/>
                    </a:lnTo>
                    <a:lnTo>
                      <a:pt x="87" y="188"/>
                    </a:lnTo>
                    <a:lnTo>
                      <a:pt x="87" y="185"/>
                    </a:lnTo>
                    <a:lnTo>
                      <a:pt x="85" y="179"/>
                    </a:lnTo>
                    <a:lnTo>
                      <a:pt x="85" y="177"/>
                    </a:lnTo>
                    <a:lnTo>
                      <a:pt x="87" y="177"/>
                    </a:lnTo>
                    <a:lnTo>
                      <a:pt x="91" y="177"/>
                    </a:lnTo>
                    <a:lnTo>
                      <a:pt x="93" y="176"/>
                    </a:lnTo>
                    <a:lnTo>
                      <a:pt x="93" y="173"/>
                    </a:lnTo>
                    <a:lnTo>
                      <a:pt x="90" y="166"/>
                    </a:lnTo>
                    <a:lnTo>
                      <a:pt x="88" y="161"/>
                    </a:lnTo>
                    <a:lnTo>
                      <a:pt x="92" y="160"/>
                    </a:lnTo>
                    <a:lnTo>
                      <a:pt x="93" y="160"/>
                    </a:lnTo>
                    <a:lnTo>
                      <a:pt x="98" y="161"/>
                    </a:lnTo>
                    <a:lnTo>
                      <a:pt x="101" y="161"/>
                    </a:lnTo>
                    <a:lnTo>
                      <a:pt x="101" y="160"/>
                    </a:lnTo>
                    <a:lnTo>
                      <a:pt x="98" y="158"/>
                    </a:lnTo>
                    <a:lnTo>
                      <a:pt x="96" y="155"/>
                    </a:lnTo>
                    <a:lnTo>
                      <a:pt x="95" y="15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6" y="129"/>
                    </a:lnTo>
                    <a:lnTo>
                      <a:pt x="98" y="125"/>
                    </a:lnTo>
                    <a:lnTo>
                      <a:pt x="101" y="120"/>
                    </a:lnTo>
                    <a:lnTo>
                      <a:pt x="107" y="114"/>
                    </a:lnTo>
                    <a:lnTo>
                      <a:pt x="107" y="112"/>
                    </a:lnTo>
                    <a:lnTo>
                      <a:pt x="105" y="110"/>
                    </a:lnTo>
                    <a:lnTo>
                      <a:pt x="98" y="108"/>
                    </a:lnTo>
                    <a:lnTo>
                      <a:pt x="97" y="107"/>
                    </a:lnTo>
                    <a:lnTo>
                      <a:pt x="100" y="100"/>
                    </a:lnTo>
                    <a:lnTo>
                      <a:pt x="103" y="93"/>
                    </a:lnTo>
                    <a:lnTo>
                      <a:pt x="106" y="89"/>
                    </a:lnTo>
                    <a:lnTo>
                      <a:pt x="106" y="82"/>
                    </a:lnTo>
                    <a:lnTo>
                      <a:pt x="106" y="75"/>
                    </a:lnTo>
                    <a:lnTo>
                      <a:pt x="107" y="69"/>
                    </a:lnTo>
                    <a:lnTo>
                      <a:pt x="108" y="59"/>
                    </a:lnTo>
                    <a:lnTo>
                      <a:pt x="108" y="57"/>
                    </a:lnTo>
                    <a:lnTo>
                      <a:pt x="101" y="52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95" y="38"/>
                    </a:lnTo>
                    <a:lnTo>
                      <a:pt x="98" y="29"/>
                    </a:lnTo>
                    <a:lnTo>
                      <a:pt x="101" y="29"/>
                    </a:lnTo>
                    <a:lnTo>
                      <a:pt x="103" y="29"/>
                    </a:lnTo>
                    <a:lnTo>
                      <a:pt x="108" y="25"/>
                    </a:lnTo>
                    <a:lnTo>
                      <a:pt x="111" y="26"/>
                    </a:lnTo>
                    <a:lnTo>
                      <a:pt x="112" y="30"/>
                    </a:lnTo>
                    <a:lnTo>
                      <a:pt x="113" y="31"/>
                    </a:lnTo>
                    <a:lnTo>
                      <a:pt x="115" y="30"/>
                    </a:lnTo>
                    <a:lnTo>
                      <a:pt x="120" y="30"/>
                    </a:lnTo>
                    <a:lnTo>
                      <a:pt x="122" y="30"/>
                    </a:lnTo>
                    <a:lnTo>
                      <a:pt x="125" y="28"/>
                    </a:lnTo>
                    <a:lnTo>
                      <a:pt x="127" y="28"/>
                    </a:lnTo>
                    <a:lnTo>
                      <a:pt x="130" y="28"/>
                    </a:lnTo>
                    <a:lnTo>
                      <a:pt x="131" y="25"/>
                    </a:lnTo>
                    <a:lnTo>
                      <a:pt x="133" y="25"/>
                    </a:lnTo>
                    <a:lnTo>
                      <a:pt x="136" y="28"/>
                    </a:lnTo>
                    <a:lnTo>
                      <a:pt x="140" y="28"/>
                    </a:lnTo>
                    <a:lnTo>
                      <a:pt x="138" y="23"/>
                    </a:lnTo>
                    <a:lnTo>
                      <a:pt x="140" y="22"/>
                    </a:lnTo>
                    <a:lnTo>
                      <a:pt x="142" y="20"/>
                    </a:lnTo>
                    <a:lnTo>
                      <a:pt x="145" y="20"/>
                    </a:lnTo>
                    <a:lnTo>
                      <a:pt x="151" y="17"/>
                    </a:lnTo>
                    <a:lnTo>
                      <a:pt x="153" y="18"/>
                    </a:lnTo>
                    <a:lnTo>
                      <a:pt x="155" y="18"/>
                    </a:lnTo>
                    <a:lnTo>
                      <a:pt x="160" y="17"/>
                    </a:lnTo>
                    <a:lnTo>
                      <a:pt x="163" y="19"/>
                    </a:lnTo>
                    <a:lnTo>
                      <a:pt x="167" y="20"/>
                    </a:lnTo>
                    <a:lnTo>
                      <a:pt x="168" y="23"/>
                    </a:lnTo>
                    <a:lnTo>
                      <a:pt x="168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5" y="23"/>
                    </a:lnTo>
                    <a:lnTo>
                      <a:pt x="178" y="20"/>
                    </a:lnTo>
                    <a:lnTo>
                      <a:pt x="183" y="23"/>
                    </a:lnTo>
                    <a:lnTo>
                      <a:pt x="186" y="25"/>
                    </a:lnTo>
                    <a:lnTo>
                      <a:pt x="187" y="25"/>
                    </a:lnTo>
                    <a:lnTo>
                      <a:pt x="190" y="26"/>
                    </a:lnTo>
                    <a:lnTo>
                      <a:pt x="191" y="28"/>
                    </a:lnTo>
                    <a:lnTo>
                      <a:pt x="195" y="28"/>
                    </a:lnTo>
                    <a:lnTo>
                      <a:pt x="198" y="25"/>
                    </a:lnTo>
                    <a:lnTo>
                      <a:pt x="202" y="25"/>
                    </a:lnTo>
                    <a:lnTo>
                      <a:pt x="203" y="24"/>
                    </a:lnTo>
                    <a:lnTo>
                      <a:pt x="205" y="22"/>
                    </a:lnTo>
                    <a:lnTo>
                      <a:pt x="206" y="20"/>
                    </a:lnTo>
                    <a:lnTo>
                      <a:pt x="207" y="19"/>
                    </a:lnTo>
                    <a:lnTo>
                      <a:pt x="210" y="18"/>
                    </a:lnTo>
                    <a:lnTo>
                      <a:pt x="215" y="18"/>
                    </a:lnTo>
                    <a:lnTo>
                      <a:pt x="220" y="14"/>
                    </a:lnTo>
                    <a:lnTo>
                      <a:pt x="223" y="10"/>
                    </a:lnTo>
                    <a:lnTo>
                      <a:pt x="228" y="5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38" y="1"/>
                    </a:lnTo>
                    <a:lnTo>
                      <a:pt x="239" y="5"/>
                    </a:lnTo>
                    <a:lnTo>
                      <a:pt x="242" y="13"/>
                    </a:lnTo>
                    <a:lnTo>
                      <a:pt x="246" y="17"/>
                    </a:lnTo>
                    <a:lnTo>
                      <a:pt x="247" y="23"/>
                    </a:lnTo>
                    <a:lnTo>
                      <a:pt x="248" y="28"/>
                    </a:lnTo>
                    <a:lnTo>
                      <a:pt x="253" y="31"/>
                    </a:lnTo>
                    <a:lnTo>
                      <a:pt x="254" y="36"/>
                    </a:lnTo>
                    <a:lnTo>
                      <a:pt x="253" y="41"/>
                    </a:lnTo>
                    <a:lnTo>
                      <a:pt x="249" y="47"/>
                    </a:lnTo>
                    <a:lnTo>
                      <a:pt x="251" y="51"/>
                    </a:lnTo>
                    <a:lnTo>
                      <a:pt x="254" y="54"/>
                    </a:lnTo>
                    <a:lnTo>
                      <a:pt x="258" y="55"/>
                    </a:lnTo>
                    <a:lnTo>
                      <a:pt x="259" y="60"/>
                    </a:lnTo>
                    <a:lnTo>
                      <a:pt x="258" y="66"/>
                    </a:lnTo>
                    <a:lnTo>
                      <a:pt x="253" y="70"/>
                    </a:lnTo>
                    <a:lnTo>
                      <a:pt x="251" y="72"/>
                    </a:lnTo>
                    <a:lnTo>
                      <a:pt x="249" y="73"/>
                    </a:lnTo>
                    <a:lnTo>
                      <a:pt x="249" y="78"/>
                    </a:lnTo>
                    <a:lnTo>
                      <a:pt x="246" y="82"/>
                    </a:lnTo>
                    <a:lnTo>
                      <a:pt x="246" y="84"/>
                    </a:lnTo>
                    <a:lnTo>
                      <a:pt x="246" y="85"/>
                    </a:lnTo>
                    <a:lnTo>
                      <a:pt x="247" y="89"/>
                    </a:lnTo>
                    <a:lnTo>
                      <a:pt x="248" y="96"/>
                    </a:lnTo>
                    <a:lnTo>
                      <a:pt x="252" y="100"/>
                    </a:lnTo>
                    <a:lnTo>
                      <a:pt x="254" y="105"/>
                    </a:lnTo>
                    <a:lnTo>
                      <a:pt x="259" y="107"/>
                    </a:lnTo>
                    <a:lnTo>
                      <a:pt x="263" y="110"/>
                    </a:lnTo>
                    <a:lnTo>
                      <a:pt x="269" y="114"/>
                    </a:lnTo>
                    <a:lnTo>
                      <a:pt x="273" y="118"/>
                    </a:lnTo>
                    <a:lnTo>
                      <a:pt x="276" y="120"/>
                    </a:lnTo>
                    <a:lnTo>
                      <a:pt x="276" y="122"/>
                    </a:lnTo>
                    <a:lnTo>
                      <a:pt x="274" y="124"/>
                    </a:lnTo>
                    <a:lnTo>
                      <a:pt x="276" y="125"/>
                    </a:lnTo>
                    <a:lnTo>
                      <a:pt x="276" y="128"/>
                    </a:lnTo>
                    <a:lnTo>
                      <a:pt x="276" y="131"/>
                    </a:lnTo>
                    <a:lnTo>
                      <a:pt x="273" y="138"/>
                    </a:lnTo>
                    <a:lnTo>
                      <a:pt x="273" y="142"/>
                    </a:lnTo>
                    <a:lnTo>
                      <a:pt x="273" y="144"/>
                    </a:lnTo>
                    <a:lnTo>
                      <a:pt x="276" y="144"/>
                    </a:lnTo>
                    <a:lnTo>
                      <a:pt x="278" y="144"/>
                    </a:lnTo>
                    <a:lnTo>
                      <a:pt x="283" y="142"/>
                    </a:lnTo>
                    <a:lnTo>
                      <a:pt x="287" y="141"/>
                    </a:lnTo>
                    <a:lnTo>
                      <a:pt x="288" y="141"/>
                    </a:lnTo>
                    <a:lnTo>
                      <a:pt x="292" y="141"/>
                    </a:lnTo>
                    <a:lnTo>
                      <a:pt x="297" y="143"/>
                    </a:lnTo>
                    <a:lnTo>
                      <a:pt x="299" y="144"/>
                    </a:lnTo>
                    <a:lnTo>
                      <a:pt x="303" y="147"/>
                    </a:lnTo>
                    <a:lnTo>
                      <a:pt x="308" y="151"/>
                    </a:lnTo>
                    <a:lnTo>
                      <a:pt x="312" y="153"/>
                    </a:lnTo>
                    <a:lnTo>
                      <a:pt x="316" y="155"/>
                    </a:lnTo>
                    <a:lnTo>
                      <a:pt x="319" y="155"/>
                    </a:lnTo>
                    <a:lnTo>
                      <a:pt x="323" y="154"/>
                    </a:lnTo>
                    <a:lnTo>
                      <a:pt x="331" y="153"/>
                    </a:lnTo>
                    <a:lnTo>
                      <a:pt x="334" y="152"/>
                    </a:lnTo>
                    <a:lnTo>
                      <a:pt x="339" y="152"/>
                    </a:lnTo>
                    <a:lnTo>
                      <a:pt x="342" y="154"/>
                    </a:lnTo>
                    <a:lnTo>
                      <a:pt x="343" y="160"/>
                    </a:lnTo>
                    <a:lnTo>
                      <a:pt x="344" y="165"/>
                    </a:lnTo>
                    <a:lnTo>
                      <a:pt x="349" y="170"/>
                    </a:lnTo>
                    <a:lnTo>
                      <a:pt x="354" y="177"/>
                    </a:lnTo>
                    <a:lnTo>
                      <a:pt x="362" y="182"/>
                    </a:lnTo>
                    <a:lnTo>
                      <a:pt x="368" y="185"/>
                    </a:lnTo>
                    <a:lnTo>
                      <a:pt x="373" y="187"/>
                    </a:lnTo>
                    <a:lnTo>
                      <a:pt x="377" y="188"/>
                    </a:lnTo>
                    <a:lnTo>
                      <a:pt x="384" y="187"/>
                    </a:lnTo>
                    <a:lnTo>
                      <a:pt x="388" y="184"/>
                    </a:lnTo>
                    <a:lnTo>
                      <a:pt x="389" y="179"/>
                    </a:lnTo>
                    <a:lnTo>
                      <a:pt x="388" y="170"/>
                    </a:lnTo>
                    <a:lnTo>
                      <a:pt x="389" y="166"/>
                    </a:lnTo>
                    <a:lnTo>
                      <a:pt x="392" y="164"/>
                    </a:lnTo>
                    <a:lnTo>
                      <a:pt x="403" y="163"/>
                    </a:lnTo>
                    <a:lnTo>
                      <a:pt x="408" y="163"/>
                    </a:lnTo>
                    <a:lnTo>
                      <a:pt x="412" y="161"/>
                    </a:lnTo>
                    <a:lnTo>
                      <a:pt x="413" y="160"/>
                    </a:lnTo>
                    <a:lnTo>
                      <a:pt x="414" y="158"/>
                    </a:lnTo>
                    <a:lnTo>
                      <a:pt x="417" y="157"/>
                    </a:lnTo>
                    <a:lnTo>
                      <a:pt x="417" y="157"/>
                    </a:lnTo>
                    <a:lnTo>
                      <a:pt x="420" y="159"/>
                    </a:lnTo>
                    <a:lnTo>
                      <a:pt x="422" y="159"/>
                    </a:lnTo>
                    <a:lnTo>
                      <a:pt x="423" y="158"/>
                    </a:lnTo>
                    <a:lnTo>
                      <a:pt x="423" y="157"/>
                    </a:lnTo>
                    <a:lnTo>
                      <a:pt x="423" y="154"/>
                    </a:lnTo>
                    <a:lnTo>
                      <a:pt x="423" y="149"/>
                    </a:lnTo>
                    <a:lnTo>
                      <a:pt x="423" y="143"/>
                    </a:lnTo>
                    <a:lnTo>
                      <a:pt x="422" y="138"/>
                    </a:lnTo>
                    <a:lnTo>
                      <a:pt x="423" y="135"/>
                    </a:lnTo>
                    <a:lnTo>
                      <a:pt x="424" y="134"/>
                    </a:lnTo>
                    <a:lnTo>
                      <a:pt x="428" y="129"/>
                    </a:lnTo>
                    <a:lnTo>
                      <a:pt x="429" y="126"/>
                    </a:lnTo>
                    <a:lnTo>
                      <a:pt x="433" y="126"/>
                    </a:lnTo>
                    <a:lnTo>
                      <a:pt x="434" y="126"/>
                    </a:lnTo>
                    <a:lnTo>
                      <a:pt x="438" y="129"/>
                    </a:lnTo>
                    <a:lnTo>
                      <a:pt x="443" y="126"/>
                    </a:lnTo>
                    <a:lnTo>
                      <a:pt x="447" y="124"/>
                    </a:lnTo>
                    <a:lnTo>
                      <a:pt x="449" y="122"/>
                    </a:lnTo>
                    <a:lnTo>
                      <a:pt x="452" y="117"/>
                    </a:lnTo>
                    <a:lnTo>
                      <a:pt x="453" y="116"/>
                    </a:lnTo>
                    <a:lnTo>
                      <a:pt x="454" y="114"/>
                    </a:lnTo>
                    <a:lnTo>
                      <a:pt x="455" y="113"/>
                    </a:lnTo>
                    <a:lnTo>
                      <a:pt x="458" y="112"/>
                    </a:lnTo>
                    <a:lnTo>
                      <a:pt x="463" y="112"/>
                    </a:lnTo>
                    <a:lnTo>
                      <a:pt x="464" y="110"/>
                    </a:lnTo>
                    <a:lnTo>
                      <a:pt x="467" y="107"/>
                    </a:lnTo>
                    <a:lnTo>
                      <a:pt x="469" y="106"/>
                    </a:lnTo>
                    <a:lnTo>
                      <a:pt x="472" y="106"/>
                    </a:lnTo>
                    <a:lnTo>
                      <a:pt x="473" y="108"/>
                    </a:lnTo>
                    <a:lnTo>
                      <a:pt x="474" y="111"/>
                    </a:lnTo>
                    <a:lnTo>
                      <a:pt x="473" y="123"/>
                    </a:lnTo>
                    <a:lnTo>
                      <a:pt x="477" y="129"/>
                    </a:lnTo>
                    <a:lnTo>
                      <a:pt x="479" y="134"/>
                    </a:lnTo>
                    <a:lnTo>
                      <a:pt x="483" y="138"/>
                    </a:lnTo>
                    <a:lnTo>
                      <a:pt x="487" y="140"/>
                    </a:lnTo>
                    <a:lnTo>
                      <a:pt x="490" y="140"/>
                    </a:lnTo>
                    <a:lnTo>
                      <a:pt x="493" y="138"/>
                    </a:lnTo>
                    <a:lnTo>
                      <a:pt x="494" y="138"/>
                    </a:lnTo>
                    <a:lnTo>
                      <a:pt x="495" y="142"/>
                    </a:lnTo>
                    <a:lnTo>
                      <a:pt x="495" y="146"/>
                    </a:lnTo>
                    <a:lnTo>
                      <a:pt x="499" y="143"/>
                    </a:lnTo>
                    <a:lnTo>
                      <a:pt x="502" y="142"/>
                    </a:lnTo>
                    <a:lnTo>
                      <a:pt x="504" y="142"/>
                    </a:lnTo>
                    <a:lnTo>
                      <a:pt x="507" y="143"/>
                    </a:lnTo>
                    <a:lnTo>
                      <a:pt x="507" y="143"/>
                    </a:lnTo>
                    <a:lnTo>
                      <a:pt x="507" y="147"/>
                    </a:lnTo>
                    <a:lnTo>
                      <a:pt x="509" y="148"/>
                    </a:lnTo>
                    <a:lnTo>
                      <a:pt x="514" y="148"/>
                    </a:lnTo>
                    <a:lnTo>
                      <a:pt x="515" y="148"/>
                    </a:lnTo>
                    <a:lnTo>
                      <a:pt x="520" y="149"/>
                    </a:lnTo>
                    <a:lnTo>
                      <a:pt x="524" y="149"/>
                    </a:lnTo>
                    <a:lnTo>
                      <a:pt x="527" y="147"/>
                    </a:lnTo>
                    <a:lnTo>
                      <a:pt x="532" y="144"/>
                    </a:lnTo>
                    <a:lnTo>
                      <a:pt x="535" y="144"/>
                    </a:lnTo>
                    <a:lnTo>
                      <a:pt x="537" y="147"/>
                    </a:lnTo>
                    <a:lnTo>
                      <a:pt x="535" y="152"/>
                    </a:lnTo>
                    <a:lnTo>
                      <a:pt x="532" y="159"/>
                    </a:lnTo>
                    <a:lnTo>
                      <a:pt x="532" y="161"/>
                    </a:lnTo>
                    <a:lnTo>
                      <a:pt x="534" y="164"/>
                    </a:lnTo>
                    <a:lnTo>
                      <a:pt x="540" y="165"/>
                    </a:lnTo>
                    <a:lnTo>
                      <a:pt x="543" y="167"/>
                    </a:lnTo>
                    <a:lnTo>
                      <a:pt x="545" y="171"/>
                    </a:lnTo>
                    <a:lnTo>
                      <a:pt x="549" y="172"/>
                    </a:lnTo>
                    <a:lnTo>
                      <a:pt x="561" y="172"/>
                    </a:lnTo>
                    <a:lnTo>
                      <a:pt x="564" y="175"/>
                    </a:lnTo>
                    <a:lnTo>
                      <a:pt x="566" y="179"/>
                    </a:lnTo>
                    <a:lnTo>
                      <a:pt x="565" y="179"/>
                    </a:lnTo>
                    <a:lnTo>
                      <a:pt x="559" y="181"/>
                    </a:lnTo>
                    <a:lnTo>
                      <a:pt x="556" y="183"/>
                    </a:lnTo>
                    <a:lnTo>
                      <a:pt x="554" y="185"/>
                    </a:lnTo>
                    <a:lnTo>
                      <a:pt x="556" y="190"/>
                    </a:lnTo>
                    <a:lnTo>
                      <a:pt x="559" y="195"/>
                    </a:lnTo>
                    <a:lnTo>
                      <a:pt x="560" y="196"/>
                    </a:lnTo>
                    <a:lnTo>
                      <a:pt x="560" y="205"/>
                    </a:lnTo>
                    <a:lnTo>
                      <a:pt x="560" y="210"/>
                    </a:lnTo>
                    <a:lnTo>
                      <a:pt x="561" y="213"/>
                    </a:lnTo>
                    <a:lnTo>
                      <a:pt x="568" y="217"/>
                    </a:lnTo>
                    <a:lnTo>
                      <a:pt x="575" y="222"/>
                    </a:lnTo>
                    <a:lnTo>
                      <a:pt x="585" y="222"/>
                    </a:lnTo>
                    <a:lnTo>
                      <a:pt x="588" y="228"/>
                    </a:lnTo>
                    <a:lnTo>
                      <a:pt x="586" y="230"/>
                    </a:lnTo>
                    <a:lnTo>
                      <a:pt x="589" y="234"/>
                    </a:lnTo>
                    <a:lnTo>
                      <a:pt x="590" y="238"/>
                    </a:lnTo>
                    <a:lnTo>
                      <a:pt x="593" y="242"/>
                    </a:lnTo>
                    <a:lnTo>
                      <a:pt x="594" y="246"/>
                    </a:lnTo>
                    <a:lnTo>
                      <a:pt x="593" y="249"/>
                    </a:lnTo>
                    <a:lnTo>
                      <a:pt x="591" y="253"/>
                    </a:lnTo>
                    <a:lnTo>
                      <a:pt x="594" y="260"/>
                    </a:lnTo>
                    <a:lnTo>
                      <a:pt x="596" y="264"/>
                    </a:lnTo>
                    <a:lnTo>
                      <a:pt x="596" y="266"/>
                    </a:lnTo>
                    <a:lnTo>
                      <a:pt x="596" y="271"/>
                    </a:lnTo>
                    <a:lnTo>
                      <a:pt x="600" y="277"/>
                    </a:lnTo>
                    <a:lnTo>
                      <a:pt x="601" y="277"/>
                    </a:lnTo>
                    <a:lnTo>
                      <a:pt x="603" y="277"/>
                    </a:lnTo>
                    <a:lnTo>
                      <a:pt x="605" y="277"/>
                    </a:lnTo>
                    <a:lnTo>
                      <a:pt x="606" y="279"/>
                    </a:lnTo>
                    <a:lnTo>
                      <a:pt x="606" y="283"/>
                    </a:lnTo>
                    <a:lnTo>
                      <a:pt x="605" y="287"/>
                    </a:lnTo>
                    <a:lnTo>
                      <a:pt x="603" y="294"/>
                    </a:lnTo>
                    <a:lnTo>
                      <a:pt x="604" y="299"/>
                    </a:lnTo>
                    <a:lnTo>
                      <a:pt x="606" y="305"/>
                    </a:lnTo>
                    <a:lnTo>
                      <a:pt x="611" y="311"/>
                    </a:lnTo>
                    <a:lnTo>
                      <a:pt x="613" y="314"/>
                    </a:lnTo>
                    <a:lnTo>
                      <a:pt x="611" y="317"/>
                    </a:lnTo>
                    <a:lnTo>
                      <a:pt x="610" y="318"/>
                    </a:lnTo>
                    <a:lnTo>
                      <a:pt x="606" y="320"/>
                    </a:lnTo>
                    <a:lnTo>
                      <a:pt x="600" y="323"/>
                    </a:lnTo>
                    <a:lnTo>
                      <a:pt x="598" y="325"/>
                    </a:lnTo>
                    <a:lnTo>
                      <a:pt x="594" y="329"/>
                    </a:lnTo>
                    <a:lnTo>
                      <a:pt x="594" y="331"/>
                    </a:lnTo>
                    <a:lnTo>
                      <a:pt x="594" y="334"/>
                    </a:lnTo>
                    <a:lnTo>
                      <a:pt x="595" y="337"/>
                    </a:lnTo>
                    <a:lnTo>
                      <a:pt x="595" y="341"/>
                    </a:lnTo>
                    <a:lnTo>
                      <a:pt x="594" y="344"/>
                    </a:lnTo>
                    <a:lnTo>
                      <a:pt x="593" y="349"/>
                    </a:lnTo>
                    <a:lnTo>
                      <a:pt x="589" y="354"/>
                    </a:lnTo>
                    <a:lnTo>
                      <a:pt x="584" y="359"/>
                    </a:lnTo>
                    <a:lnTo>
                      <a:pt x="581" y="364"/>
                    </a:lnTo>
                    <a:lnTo>
                      <a:pt x="583" y="375"/>
                    </a:lnTo>
                    <a:lnTo>
                      <a:pt x="586" y="384"/>
                    </a:lnTo>
                    <a:lnTo>
                      <a:pt x="589" y="387"/>
                    </a:lnTo>
                    <a:lnTo>
                      <a:pt x="593" y="389"/>
                    </a:lnTo>
                    <a:lnTo>
                      <a:pt x="598" y="389"/>
                    </a:lnTo>
                    <a:lnTo>
                      <a:pt x="603" y="389"/>
                    </a:lnTo>
                    <a:lnTo>
                      <a:pt x="610" y="387"/>
                    </a:lnTo>
                    <a:lnTo>
                      <a:pt x="616" y="387"/>
                    </a:lnTo>
                    <a:lnTo>
                      <a:pt x="623" y="385"/>
                    </a:lnTo>
                    <a:lnTo>
                      <a:pt x="625" y="384"/>
                    </a:lnTo>
                    <a:lnTo>
                      <a:pt x="634" y="382"/>
                    </a:lnTo>
                    <a:lnTo>
                      <a:pt x="643" y="385"/>
                    </a:lnTo>
                    <a:lnTo>
                      <a:pt x="646" y="391"/>
                    </a:lnTo>
                    <a:lnTo>
                      <a:pt x="649" y="399"/>
                    </a:lnTo>
                    <a:lnTo>
                      <a:pt x="649" y="401"/>
                    </a:lnTo>
                    <a:lnTo>
                      <a:pt x="650" y="402"/>
                    </a:lnTo>
                    <a:lnTo>
                      <a:pt x="654" y="402"/>
                    </a:lnTo>
                    <a:lnTo>
                      <a:pt x="656" y="405"/>
                    </a:lnTo>
                    <a:lnTo>
                      <a:pt x="658" y="407"/>
                    </a:lnTo>
                    <a:lnTo>
                      <a:pt x="659" y="409"/>
                    </a:lnTo>
                    <a:lnTo>
                      <a:pt x="660" y="411"/>
                    </a:lnTo>
                    <a:lnTo>
                      <a:pt x="661" y="412"/>
                    </a:lnTo>
                    <a:lnTo>
                      <a:pt x="660" y="414"/>
                    </a:lnTo>
                    <a:lnTo>
                      <a:pt x="658" y="415"/>
                    </a:lnTo>
                    <a:lnTo>
                      <a:pt x="659" y="420"/>
                    </a:lnTo>
                    <a:lnTo>
                      <a:pt x="661" y="423"/>
                    </a:lnTo>
                    <a:lnTo>
                      <a:pt x="669" y="423"/>
                    </a:lnTo>
                    <a:lnTo>
                      <a:pt x="674" y="425"/>
                    </a:lnTo>
                    <a:lnTo>
                      <a:pt x="679" y="429"/>
                    </a:lnTo>
                    <a:lnTo>
                      <a:pt x="680" y="430"/>
                    </a:lnTo>
                    <a:lnTo>
                      <a:pt x="684" y="435"/>
                    </a:lnTo>
                    <a:lnTo>
                      <a:pt x="684" y="436"/>
                    </a:lnTo>
                    <a:lnTo>
                      <a:pt x="685" y="437"/>
                    </a:lnTo>
                    <a:lnTo>
                      <a:pt x="685" y="441"/>
                    </a:lnTo>
                    <a:lnTo>
                      <a:pt x="686" y="443"/>
                    </a:lnTo>
                    <a:lnTo>
                      <a:pt x="686" y="443"/>
                    </a:lnTo>
                    <a:lnTo>
                      <a:pt x="685" y="447"/>
                    </a:lnTo>
                    <a:lnTo>
                      <a:pt x="686" y="449"/>
                    </a:lnTo>
                    <a:lnTo>
                      <a:pt x="689" y="450"/>
                    </a:lnTo>
                    <a:lnTo>
                      <a:pt x="694" y="453"/>
                    </a:lnTo>
                    <a:lnTo>
                      <a:pt x="696" y="453"/>
                    </a:lnTo>
                    <a:lnTo>
                      <a:pt x="698" y="453"/>
                    </a:lnTo>
                    <a:lnTo>
                      <a:pt x="699" y="450"/>
                    </a:lnTo>
                    <a:lnTo>
                      <a:pt x="703" y="447"/>
                    </a:lnTo>
                    <a:lnTo>
                      <a:pt x="704" y="446"/>
                    </a:lnTo>
                    <a:lnTo>
                      <a:pt x="706" y="448"/>
                    </a:lnTo>
                    <a:lnTo>
                      <a:pt x="709" y="447"/>
                    </a:lnTo>
                    <a:lnTo>
                      <a:pt x="710" y="447"/>
                    </a:lnTo>
                    <a:lnTo>
                      <a:pt x="710" y="448"/>
                    </a:lnTo>
                    <a:lnTo>
                      <a:pt x="710" y="448"/>
                    </a:lnTo>
                    <a:lnTo>
                      <a:pt x="713" y="448"/>
                    </a:lnTo>
                    <a:lnTo>
                      <a:pt x="717" y="448"/>
                    </a:lnTo>
                    <a:lnTo>
                      <a:pt x="720" y="448"/>
                    </a:lnTo>
                    <a:lnTo>
                      <a:pt x="722" y="448"/>
                    </a:lnTo>
                    <a:lnTo>
                      <a:pt x="724" y="450"/>
                    </a:lnTo>
                    <a:lnTo>
                      <a:pt x="722" y="454"/>
                    </a:lnTo>
                    <a:lnTo>
                      <a:pt x="721" y="456"/>
                    </a:lnTo>
                    <a:lnTo>
                      <a:pt x="720" y="460"/>
                    </a:lnTo>
                    <a:lnTo>
                      <a:pt x="719" y="462"/>
                    </a:lnTo>
                    <a:lnTo>
                      <a:pt x="719" y="465"/>
                    </a:lnTo>
                    <a:lnTo>
                      <a:pt x="721" y="466"/>
                    </a:lnTo>
                    <a:lnTo>
                      <a:pt x="722" y="471"/>
                    </a:lnTo>
                    <a:lnTo>
                      <a:pt x="724" y="472"/>
                    </a:lnTo>
                    <a:lnTo>
                      <a:pt x="731" y="470"/>
                    </a:lnTo>
                    <a:lnTo>
                      <a:pt x="735" y="473"/>
                    </a:lnTo>
                    <a:lnTo>
                      <a:pt x="751" y="477"/>
                    </a:lnTo>
                    <a:lnTo>
                      <a:pt x="755" y="481"/>
                    </a:lnTo>
                    <a:lnTo>
                      <a:pt x="757" y="481"/>
                    </a:lnTo>
                    <a:lnTo>
                      <a:pt x="761" y="478"/>
                    </a:lnTo>
                    <a:lnTo>
                      <a:pt x="764" y="476"/>
                    </a:lnTo>
                    <a:lnTo>
                      <a:pt x="766" y="476"/>
                    </a:lnTo>
                    <a:lnTo>
                      <a:pt x="767" y="473"/>
                    </a:lnTo>
                    <a:lnTo>
                      <a:pt x="771" y="476"/>
                    </a:lnTo>
                    <a:lnTo>
                      <a:pt x="774" y="478"/>
                    </a:lnTo>
                    <a:lnTo>
                      <a:pt x="775" y="478"/>
                    </a:lnTo>
                    <a:lnTo>
                      <a:pt x="777" y="473"/>
                    </a:lnTo>
                    <a:lnTo>
                      <a:pt x="781" y="472"/>
                    </a:lnTo>
                    <a:lnTo>
                      <a:pt x="781" y="465"/>
                    </a:lnTo>
                    <a:lnTo>
                      <a:pt x="782" y="464"/>
                    </a:lnTo>
                    <a:lnTo>
                      <a:pt x="785" y="461"/>
                    </a:lnTo>
                    <a:lnTo>
                      <a:pt x="786" y="458"/>
                    </a:lnTo>
                    <a:lnTo>
                      <a:pt x="790" y="454"/>
                    </a:lnTo>
                    <a:lnTo>
                      <a:pt x="790" y="453"/>
                    </a:lnTo>
                    <a:lnTo>
                      <a:pt x="787" y="452"/>
                    </a:lnTo>
                    <a:lnTo>
                      <a:pt x="786" y="450"/>
                    </a:lnTo>
                    <a:lnTo>
                      <a:pt x="789" y="444"/>
                    </a:lnTo>
                    <a:lnTo>
                      <a:pt x="791" y="444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666"/>
              <p:cNvSpPr>
                <a:spLocks/>
              </p:cNvSpPr>
              <p:nvPr/>
            </p:nvSpPr>
            <p:spPr bwMode="auto">
              <a:xfrm>
                <a:off x="2020707" y="4243571"/>
                <a:ext cx="1208888" cy="672437"/>
              </a:xfrm>
              <a:custGeom>
                <a:avLst/>
                <a:gdLst/>
                <a:ahLst/>
                <a:cxnLst>
                  <a:cxn ang="0">
                    <a:pos x="1460" y="370"/>
                  </a:cxn>
                  <a:cxn ang="0">
                    <a:pos x="1426" y="377"/>
                  </a:cxn>
                  <a:cxn ang="0">
                    <a:pos x="1391" y="382"/>
                  </a:cxn>
                  <a:cxn ang="0">
                    <a:pos x="1367" y="400"/>
                  </a:cxn>
                  <a:cxn ang="0">
                    <a:pos x="1327" y="407"/>
                  </a:cxn>
                  <a:cxn ang="0">
                    <a:pos x="1281" y="417"/>
                  </a:cxn>
                  <a:cxn ang="0">
                    <a:pos x="1248" y="412"/>
                  </a:cxn>
                  <a:cxn ang="0">
                    <a:pos x="1213" y="415"/>
                  </a:cxn>
                  <a:cxn ang="0">
                    <a:pos x="1152" y="444"/>
                  </a:cxn>
                  <a:cxn ang="0">
                    <a:pos x="1022" y="512"/>
                  </a:cxn>
                  <a:cxn ang="0">
                    <a:pos x="946" y="595"/>
                  </a:cxn>
                  <a:cxn ang="0">
                    <a:pos x="898" y="740"/>
                  </a:cxn>
                  <a:cxn ang="0">
                    <a:pos x="694" y="926"/>
                  </a:cxn>
                  <a:cxn ang="0">
                    <a:pos x="655" y="904"/>
                  </a:cxn>
                  <a:cxn ang="0">
                    <a:pos x="603" y="876"/>
                  </a:cxn>
                  <a:cxn ang="0">
                    <a:pos x="589" y="851"/>
                  </a:cxn>
                  <a:cxn ang="0">
                    <a:pos x="556" y="800"/>
                  </a:cxn>
                  <a:cxn ang="0">
                    <a:pos x="442" y="712"/>
                  </a:cxn>
                  <a:cxn ang="0">
                    <a:pos x="398" y="727"/>
                  </a:cxn>
                  <a:cxn ang="0">
                    <a:pos x="361" y="716"/>
                  </a:cxn>
                  <a:cxn ang="0">
                    <a:pos x="340" y="742"/>
                  </a:cxn>
                  <a:cxn ang="0">
                    <a:pos x="341" y="767"/>
                  </a:cxn>
                  <a:cxn ang="0">
                    <a:pos x="305" y="793"/>
                  </a:cxn>
                  <a:cxn ang="0">
                    <a:pos x="284" y="814"/>
                  </a:cxn>
                  <a:cxn ang="0">
                    <a:pos x="246" y="823"/>
                  </a:cxn>
                  <a:cxn ang="0">
                    <a:pos x="210" y="804"/>
                  </a:cxn>
                  <a:cxn ang="0">
                    <a:pos x="146" y="753"/>
                  </a:cxn>
                  <a:cxn ang="0">
                    <a:pos x="103" y="683"/>
                  </a:cxn>
                  <a:cxn ang="0">
                    <a:pos x="4" y="263"/>
                  </a:cxn>
                  <a:cxn ang="0">
                    <a:pos x="50" y="226"/>
                  </a:cxn>
                  <a:cxn ang="0">
                    <a:pos x="98" y="223"/>
                  </a:cxn>
                  <a:cxn ang="0">
                    <a:pos x="140" y="236"/>
                  </a:cxn>
                  <a:cxn ang="0">
                    <a:pos x="173" y="229"/>
                  </a:cxn>
                  <a:cxn ang="0">
                    <a:pos x="234" y="228"/>
                  </a:cxn>
                  <a:cxn ang="0">
                    <a:pos x="300" y="199"/>
                  </a:cxn>
                  <a:cxn ang="0">
                    <a:pos x="326" y="152"/>
                  </a:cxn>
                  <a:cxn ang="0">
                    <a:pos x="435" y="146"/>
                  </a:cxn>
                  <a:cxn ang="0">
                    <a:pos x="473" y="103"/>
                  </a:cxn>
                  <a:cxn ang="0">
                    <a:pos x="538" y="85"/>
                  </a:cxn>
                  <a:cxn ang="0">
                    <a:pos x="636" y="53"/>
                  </a:cxn>
                  <a:cxn ang="0">
                    <a:pos x="738" y="41"/>
                  </a:cxn>
                  <a:cxn ang="0">
                    <a:pos x="821" y="12"/>
                  </a:cxn>
                  <a:cxn ang="0">
                    <a:pos x="900" y="22"/>
                  </a:cxn>
                  <a:cxn ang="0">
                    <a:pos x="996" y="27"/>
                  </a:cxn>
                  <a:cxn ang="0">
                    <a:pos x="1070" y="8"/>
                  </a:cxn>
                  <a:cxn ang="0">
                    <a:pos x="1133" y="18"/>
                  </a:cxn>
                  <a:cxn ang="0">
                    <a:pos x="1168" y="17"/>
                  </a:cxn>
                  <a:cxn ang="0">
                    <a:pos x="1223" y="46"/>
                  </a:cxn>
                  <a:cxn ang="0">
                    <a:pos x="1284" y="18"/>
                  </a:cxn>
                  <a:cxn ang="0">
                    <a:pos x="1207" y="140"/>
                  </a:cxn>
                  <a:cxn ang="0">
                    <a:pos x="1366" y="264"/>
                  </a:cxn>
                  <a:cxn ang="0">
                    <a:pos x="1376" y="279"/>
                  </a:cxn>
                  <a:cxn ang="0">
                    <a:pos x="1411" y="268"/>
                  </a:cxn>
                  <a:cxn ang="0">
                    <a:pos x="1453" y="283"/>
                  </a:cxn>
                  <a:cxn ang="0">
                    <a:pos x="1478" y="266"/>
                  </a:cxn>
                  <a:cxn ang="0">
                    <a:pos x="1503" y="276"/>
                  </a:cxn>
                  <a:cxn ang="0">
                    <a:pos x="1524" y="266"/>
                  </a:cxn>
                  <a:cxn ang="0">
                    <a:pos x="1545" y="263"/>
                  </a:cxn>
                  <a:cxn ang="0">
                    <a:pos x="1574" y="263"/>
                  </a:cxn>
                  <a:cxn ang="0">
                    <a:pos x="1593" y="286"/>
                  </a:cxn>
                  <a:cxn ang="0">
                    <a:pos x="1577" y="300"/>
                  </a:cxn>
                  <a:cxn ang="0">
                    <a:pos x="1544" y="324"/>
                  </a:cxn>
                  <a:cxn ang="0">
                    <a:pos x="1508" y="365"/>
                  </a:cxn>
                </a:cxnLst>
                <a:rect l="0" t="0" r="r" b="b"/>
                <a:pathLst>
                  <a:path w="1593" h="926">
                    <a:moveTo>
                      <a:pt x="1508" y="365"/>
                    </a:moveTo>
                    <a:lnTo>
                      <a:pt x="1505" y="365"/>
                    </a:lnTo>
                    <a:lnTo>
                      <a:pt x="1502" y="366"/>
                    </a:lnTo>
                    <a:lnTo>
                      <a:pt x="1498" y="366"/>
                    </a:lnTo>
                    <a:lnTo>
                      <a:pt x="1493" y="365"/>
                    </a:lnTo>
                    <a:lnTo>
                      <a:pt x="1492" y="363"/>
                    </a:lnTo>
                    <a:lnTo>
                      <a:pt x="1489" y="362"/>
                    </a:lnTo>
                    <a:lnTo>
                      <a:pt x="1487" y="362"/>
                    </a:lnTo>
                    <a:lnTo>
                      <a:pt x="1487" y="364"/>
                    </a:lnTo>
                    <a:lnTo>
                      <a:pt x="1484" y="365"/>
                    </a:lnTo>
                    <a:lnTo>
                      <a:pt x="1483" y="365"/>
                    </a:lnTo>
                    <a:lnTo>
                      <a:pt x="1480" y="364"/>
                    </a:lnTo>
                    <a:lnTo>
                      <a:pt x="1480" y="365"/>
                    </a:lnTo>
                    <a:lnTo>
                      <a:pt x="1479" y="369"/>
                    </a:lnTo>
                    <a:lnTo>
                      <a:pt x="1477" y="369"/>
                    </a:lnTo>
                    <a:lnTo>
                      <a:pt x="1474" y="366"/>
                    </a:lnTo>
                    <a:lnTo>
                      <a:pt x="1472" y="368"/>
                    </a:lnTo>
                    <a:lnTo>
                      <a:pt x="1469" y="368"/>
                    </a:lnTo>
                    <a:lnTo>
                      <a:pt x="1460" y="370"/>
                    </a:lnTo>
                    <a:lnTo>
                      <a:pt x="1457" y="372"/>
                    </a:lnTo>
                    <a:lnTo>
                      <a:pt x="1454" y="375"/>
                    </a:lnTo>
                    <a:lnTo>
                      <a:pt x="1452" y="375"/>
                    </a:lnTo>
                    <a:lnTo>
                      <a:pt x="1449" y="376"/>
                    </a:lnTo>
                    <a:lnTo>
                      <a:pt x="1447" y="375"/>
                    </a:lnTo>
                    <a:lnTo>
                      <a:pt x="1444" y="375"/>
                    </a:lnTo>
                    <a:lnTo>
                      <a:pt x="1443" y="375"/>
                    </a:lnTo>
                    <a:lnTo>
                      <a:pt x="1440" y="375"/>
                    </a:lnTo>
                    <a:lnTo>
                      <a:pt x="1440" y="378"/>
                    </a:lnTo>
                    <a:lnTo>
                      <a:pt x="1439" y="381"/>
                    </a:lnTo>
                    <a:lnTo>
                      <a:pt x="1438" y="381"/>
                    </a:lnTo>
                    <a:lnTo>
                      <a:pt x="1434" y="382"/>
                    </a:lnTo>
                    <a:lnTo>
                      <a:pt x="1433" y="381"/>
                    </a:lnTo>
                    <a:lnTo>
                      <a:pt x="1432" y="378"/>
                    </a:lnTo>
                    <a:lnTo>
                      <a:pt x="1431" y="377"/>
                    </a:lnTo>
                    <a:lnTo>
                      <a:pt x="1429" y="375"/>
                    </a:lnTo>
                    <a:lnTo>
                      <a:pt x="1426" y="375"/>
                    </a:lnTo>
                    <a:lnTo>
                      <a:pt x="1424" y="377"/>
                    </a:lnTo>
                    <a:lnTo>
                      <a:pt x="1426" y="377"/>
                    </a:lnTo>
                    <a:lnTo>
                      <a:pt x="1426" y="380"/>
                    </a:lnTo>
                    <a:lnTo>
                      <a:pt x="1424" y="382"/>
                    </a:lnTo>
                    <a:lnTo>
                      <a:pt x="1422" y="382"/>
                    </a:lnTo>
                    <a:lnTo>
                      <a:pt x="1422" y="378"/>
                    </a:lnTo>
                    <a:lnTo>
                      <a:pt x="1421" y="377"/>
                    </a:lnTo>
                    <a:lnTo>
                      <a:pt x="1417" y="377"/>
                    </a:lnTo>
                    <a:lnTo>
                      <a:pt x="1413" y="378"/>
                    </a:lnTo>
                    <a:lnTo>
                      <a:pt x="1412" y="378"/>
                    </a:lnTo>
                    <a:lnTo>
                      <a:pt x="1412" y="380"/>
                    </a:lnTo>
                    <a:lnTo>
                      <a:pt x="1411" y="381"/>
                    </a:lnTo>
                    <a:lnTo>
                      <a:pt x="1408" y="382"/>
                    </a:lnTo>
                    <a:lnTo>
                      <a:pt x="1406" y="381"/>
                    </a:lnTo>
                    <a:lnTo>
                      <a:pt x="1403" y="380"/>
                    </a:lnTo>
                    <a:lnTo>
                      <a:pt x="1402" y="378"/>
                    </a:lnTo>
                    <a:lnTo>
                      <a:pt x="1401" y="378"/>
                    </a:lnTo>
                    <a:lnTo>
                      <a:pt x="1398" y="380"/>
                    </a:lnTo>
                    <a:lnTo>
                      <a:pt x="1396" y="380"/>
                    </a:lnTo>
                    <a:lnTo>
                      <a:pt x="1396" y="382"/>
                    </a:lnTo>
                    <a:lnTo>
                      <a:pt x="1391" y="382"/>
                    </a:lnTo>
                    <a:lnTo>
                      <a:pt x="1389" y="384"/>
                    </a:lnTo>
                    <a:lnTo>
                      <a:pt x="1389" y="387"/>
                    </a:lnTo>
                    <a:lnTo>
                      <a:pt x="1389" y="389"/>
                    </a:lnTo>
                    <a:lnTo>
                      <a:pt x="1389" y="392"/>
                    </a:lnTo>
                    <a:lnTo>
                      <a:pt x="1387" y="393"/>
                    </a:lnTo>
                    <a:lnTo>
                      <a:pt x="1386" y="393"/>
                    </a:lnTo>
                    <a:lnTo>
                      <a:pt x="1384" y="392"/>
                    </a:lnTo>
                    <a:lnTo>
                      <a:pt x="1382" y="392"/>
                    </a:lnTo>
                    <a:lnTo>
                      <a:pt x="1379" y="393"/>
                    </a:lnTo>
                    <a:lnTo>
                      <a:pt x="1378" y="395"/>
                    </a:lnTo>
                    <a:lnTo>
                      <a:pt x="1378" y="399"/>
                    </a:lnTo>
                    <a:lnTo>
                      <a:pt x="1377" y="400"/>
                    </a:lnTo>
                    <a:lnTo>
                      <a:pt x="1376" y="400"/>
                    </a:lnTo>
                    <a:lnTo>
                      <a:pt x="1374" y="399"/>
                    </a:lnTo>
                    <a:lnTo>
                      <a:pt x="1373" y="399"/>
                    </a:lnTo>
                    <a:lnTo>
                      <a:pt x="1372" y="400"/>
                    </a:lnTo>
                    <a:lnTo>
                      <a:pt x="1369" y="403"/>
                    </a:lnTo>
                    <a:lnTo>
                      <a:pt x="1368" y="404"/>
                    </a:lnTo>
                    <a:lnTo>
                      <a:pt x="1367" y="400"/>
                    </a:lnTo>
                    <a:lnTo>
                      <a:pt x="1366" y="398"/>
                    </a:lnTo>
                    <a:lnTo>
                      <a:pt x="1364" y="398"/>
                    </a:lnTo>
                    <a:lnTo>
                      <a:pt x="1361" y="400"/>
                    </a:lnTo>
                    <a:lnTo>
                      <a:pt x="1361" y="398"/>
                    </a:lnTo>
                    <a:lnTo>
                      <a:pt x="1358" y="397"/>
                    </a:lnTo>
                    <a:lnTo>
                      <a:pt x="1357" y="399"/>
                    </a:lnTo>
                    <a:lnTo>
                      <a:pt x="1356" y="401"/>
                    </a:lnTo>
                    <a:lnTo>
                      <a:pt x="1354" y="404"/>
                    </a:lnTo>
                    <a:lnTo>
                      <a:pt x="1353" y="405"/>
                    </a:lnTo>
                    <a:lnTo>
                      <a:pt x="1351" y="405"/>
                    </a:lnTo>
                    <a:lnTo>
                      <a:pt x="1349" y="405"/>
                    </a:lnTo>
                    <a:lnTo>
                      <a:pt x="1348" y="405"/>
                    </a:lnTo>
                    <a:lnTo>
                      <a:pt x="1347" y="405"/>
                    </a:lnTo>
                    <a:lnTo>
                      <a:pt x="1344" y="405"/>
                    </a:lnTo>
                    <a:lnTo>
                      <a:pt x="1341" y="407"/>
                    </a:lnTo>
                    <a:lnTo>
                      <a:pt x="1339" y="407"/>
                    </a:lnTo>
                    <a:lnTo>
                      <a:pt x="1333" y="407"/>
                    </a:lnTo>
                    <a:lnTo>
                      <a:pt x="1329" y="406"/>
                    </a:lnTo>
                    <a:lnTo>
                      <a:pt x="1327" y="407"/>
                    </a:lnTo>
                    <a:lnTo>
                      <a:pt x="1326" y="410"/>
                    </a:lnTo>
                    <a:lnTo>
                      <a:pt x="1322" y="411"/>
                    </a:lnTo>
                    <a:lnTo>
                      <a:pt x="1321" y="410"/>
                    </a:lnTo>
                    <a:lnTo>
                      <a:pt x="1319" y="409"/>
                    </a:lnTo>
                    <a:lnTo>
                      <a:pt x="1318" y="410"/>
                    </a:lnTo>
                    <a:lnTo>
                      <a:pt x="1319" y="411"/>
                    </a:lnTo>
                    <a:lnTo>
                      <a:pt x="1317" y="413"/>
                    </a:lnTo>
                    <a:lnTo>
                      <a:pt x="1316" y="413"/>
                    </a:lnTo>
                    <a:lnTo>
                      <a:pt x="1313" y="415"/>
                    </a:lnTo>
                    <a:lnTo>
                      <a:pt x="1313" y="418"/>
                    </a:lnTo>
                    <a:lnTo>
                      <a:pt x="1311" y="418"/>
                    </a:lnTo>
                    <a:lnTo>
                      <a:pt x="1303" y="418"/>
                    </a:lnTo>
                    <a:lnTo>
                      <a:pt x="1298" y="418"/>
                    </a:lnTo>
                    <a:lnTo>
                      <a:pt x="1297" y="418"/>
                    </a:lnTo>
                    <a:lnTo>
                      <a:pt x="1294" y="421"/>
                    </a:lnTo>
                    <a:lnTo>
                      <a:pt x="1292" y="419"/>
                    </a:lnTo>
                    <a:lnTo>
                      <a:pt x="1287" y="419"/>
                    </a:lnTo>
                    <a:lnTo>
                      <a:pt x="1282" y="418"/>
                    </a:lnTo>
                    <a:lnTo>
                      <a:pt x="1281" y="417"/>
                    </a:lnTo>
                    <a:lnTo>
                      <a:pt x="1276" y="416"/>
                    </a:lnTo>
                    <a:lnTo>
                      <a:pt x="1273" y="413"/>
                    </a:lnTo>
                    <a:lnTo>
                      <a:pt x="1268" y="410"/>
                    </a:lnTo>
                    <a:lnTo>
                      <a:pt x="1267" y="410"/>
                    </a:lnTo>
                    <a:lnTo>
                      <a:pt x="1266" y="410"/>
                    </a:lnTo>
                    <a:lnTo>
                      <a:pt x="1263" y="411"/>
                    </a:lnTo>
                    <a:lnTo>
                      <a:pt x="1263" y="418"/>
                    </a:lnTo>
                    <a:lnTo>
                      <a:pt x="1262" y="417"/>
                    </a:lnTo>
                    <a:lnTo>
                      <a:pt x="1261" y="416"/>
                    </a:lnTo>
                    <a:lnTo>
                      <a:pt x="1258" y="415"/>
                    </a:lnTo>
                    <a:lnTo>
                      <a:pt x="1257" y="415"/>
                    </a:lnTo>
                    <a:lnTo>
                      <a:pt x="1256" y="416"/>
                    </a:lnTo>
                    <a:lnTo>
                      <a:pt x="1255" y="415"/>
                    </a:lnTo>
                    <a:lnTo>
                      <a:pt x="1255" y="411"/>
                    </a:lnTo>
                    <a:lnTo>
                      <a:pt x="1252" y="411"/>
                    </a:lnTo>
                    <a:lnTo>
                      <a:pt x="1251" y="409"/>
                    </a:lnTo>
                    <a:lnTo>
                      <a:pt x="1250" y="410"/>
                    </a:lnTo>
                    <a:lnTo>
                      <a:pt x="1250" y="411"/>
                    </a:lnTo>
                    <a:lnTo>
                      <a:pt x="1248" y="412"/>
                    </a:lnTo>
                    <a:lnTo>
                      <a:pt x="1246" y="413"/>
                    </a:lnTo>
                    <a:lnTo>
                      <a:pt x="1243" y="415"/>
                    </a:lnTo>
                    <a:lnTo>
                      <a:pt x="1242" y="413"/>
                    </a:lnTo>
                    <a:lnTo>
                      <a:pt x="1240" y="413"/>
                    </a:lnTo>
                    <a:lnTo>
                      <a:pt x="1238" y="416"/>
                    </a:lnTo>
                    <a:lnTo>
                      <a:pt x="1237" y="416"/>
                    </a:lnTo>
                    <a:lnTo>
                      <a:pt x="1235" y="418"/>
                    </a:lnTo>
                    <a:lnTo>
                      <a:pt x="1232" y="416"/>
                    </a:lnTo>
                    <a:lnTo>
                      <a:pt x="1230" y="415"/>
                    </a:lnTo>
                    <a:lnTo>
                      <a:pt x="1228" y="416"/>
                    </a:lnTo>
                    <a:lnTo>
                      <a:pt x="1228" y="416"/>
                    </a:lnTo>
                    <a:lnTo>
                      <a:pt x="1225" y="416"/>
                    </a:lnTo>
                    <a:lnTo>
                      <a:pt x="1222" y="416"/>
                    </a:lnTo>
                    <a:lnTo>
                      <a:pt x="1220" y="415"/>
                    </a:lnTo>
                    <a:lnTo>
                      <a:pt x="1217" y="413"/>
                    </a:lnTo>
                    <a:lnTo>
                      <a:pt x="1216" y="412"/>
                    </a:lnTo>
                    <a:lnTo>
                      <a:pt x="1213" y="412"/>
                    </a:lnTo>
                    <a:lnTo>
                      <a:pt x="1213" y="415"/>
                    </a:lnTo>
                    <a:lnTo>
                      <a:pt x="1213" y="415"/>
                    </a:lnTo>
                    <a:lnTo>
                      <a:pt x="1212" y="415"/>
                    </a:lnTo>
                    <a:lnTo>
                      <a:pt x="1211" y="416"/>
                    </a:lnTo>
                    <a:lnTo>
                      <a:pt x="1210" y="413"/>
                    </a:lnTo>
                    <a:lnTo>
                      <a:pt x="1208" y="413"/>
                    </a:lnTo>
                    <a:lnTo>
                      <a:pt x="1207" y="416"/>
                    </a:lnTo>
                    <a:lnTo>
                      <a:pt x="1206" y="416"/>
                    </a:lnTo>
                    <a:lnTo>
                      <a:pt x="1205" y="415"/>
                    </a:lnTo>
                    <a:lnTo>
                      <a:pt x="1206" y="411"/>
                    </a:lnTo>
                    <a:lnTo>
                      <a:pt x="1202" y="410"/>
                    </a:lnTo>
                    <a:lnTo>
                      <a:pt x="1201" y="409"/>
                    </a:lnTo>
                    <a:lnTo>
                      <a:pt x="1197" y="411"/>
                    </a:lnTo>
                    <a:lnTo>
                      <a:pt x="1191" y="407"/>
                    </a:lnTo>
                    <a:lnTo>
                      <a:pt x="1186" y="409"/>
                    </a:lnTo>
                    <a:lnTo>
                      <a:pt x="1181" y="418"/>
                    </a:lnTo>
                    <a:lnTo>
                      <a:pt x="1177" y="427"/>
                    </a:lnTo>
                    <a:lnTo>
                      <a:pt x="1173" y="429"/>
                    </a:lnTo>
                    <a:lnTo>
                      <a:pt x="1166" y="433"/>
                    </a:lnTo>
                    <a:lnTo>
                      <a:pt x="1158" y="440"/>
                    </a:lnTo>
                    <a:lnTo>
                      <a:pt x="1152" y="444"/>
                    </a:lnTo>
                    <a:lnTo>
                      <a:pt x="1146" y="446"/>
                    </a:lnTo>
                    <a:lnTo>
                      <a:pt x="1143" y="452"/>
                    </a:lnTo>
                    <a:lnTo>
                      <a:pt x="1136" y="456"/>
                    </a:lnTo>
                    <a:lnTo>
                      <a:pt x="1130" y="456"/>
                    </a:lnTo>
                    <a:lnTo>
                      <a:pt x="1125" y="457"/>
                    </a:lnTo>
                    <a:lnTo>
                      <a:pt x="1116" y="459"/>
                    </a:lnTo>
                    <a:lnTo>
                      <a:pt x="1105" y="460"/>
                    </a:lnTo>
                    <a:lnTo>
                      <a:pt x="1100" y="463"/>
                    </a:lnTo>
                    <a:lnTo>
                      <a:pt x="1099" y="469"/>
                    </a:lnTo>
                    <a:lnTo>
                      <a:pt x="1091" y="470"/>
                    </a:lnTo>
                    <a:lnTo>
                      <a:pt x="1084" y="470"/>
                    </a:lnTo>
                    <a:lnTo>
                      <a:pt x="1077" y="481"/>
                    </a:lnTo>
                    <a:lnTo>
                      <a:pt x="1071" y="481"/>
                    </a:lnTo>
                    <a:lnTo>
                      <a:pt x="1061" y="488"/>
                    </a:lnTo>
                    <a:lnTo>
                      <a:pt x="1054" y="496"/>
                    </a:lnTo>
                    <a:lnTo>
                      <a:pt x="1047" y="505"/>
                    </a:lnTo>
                    <a:lnTo>
                      <a:pt x="1034" y="516"/>
                    </a:lnTo>
                    <a:lnTo>
                      <a:pt x="1027" y="517"/>
                    </a:lnTo>
                    <a:lnTo>
                      <a:pt x="1022" y="512"/>
                    </a:lnTo>
                    <a:lnTo>
                      <a:pt x="1015" y="512"/>
                    </a:lnTo>
                    <a:lnTo>
                      <a:pt x="1012" y="507"/>
                    </a:lnTo>
                    <a:lnTo>
                      <a:pt x="1009" y="505"/>
                    </a:lnTo>
                    <a:lnTo>
                      <a:pt x="1006" y="499"/>
                    </a:lnTo>
                    <a:lnTo>
                      <a:pt x="1000" y="499"/>
                    </a:lnTo>
                    <a:lnTo>
                      <a:pt x="992" y="496"/>
                    </a:lnTo>
                    <a:lnTo>
                      <a:pt x="989" y="492"/>
                    </a:lnTo>
                    <a:lnTo>
                      <a:pt x="975" y="488"/>
                    </a:lnTo>
                    <a:lnTo>
                      <a:pt x="970" y="504"/>
                    </a:lnTo>
                    <a:lnTo>
                      <a:pt x="974" y="519"/>
                    </a:lnTo>
                    <a:lnTo>
                      <a:pt x="970" y="535"/>
                    </a:lnTo>
                    <a:lnTo>
                      <a:pt x="970" y="546"/>
                    </a:lnTo>
                    <a:lnTo>
                      <a:pt x="963" y="554"/>
                    </a:lnTo>
                    <a:lnTo>
                      <a:pt x="958" y="558"/>
                    </a:lnTo>
                    <a:lnTo>
                      <a:pt x="954" y="557"/>
                    </a:lnTo>
                    <a:lnTo>
                      <a:pt x="951" y="559"/>
                    </a:lnTo>
                    <a:lnTo>
                      <a:pt x="951" y="574"/>
                    </a:lnTo>
                    <a:lnTo>
                      <a:pt x="946" y="586"/>
                    </a:lnTo>
                    <a:lnTo>
                      <a:pt x="946" y="595"/>
                    </a:lnTo>
                    <a:lnTo>
                      <a:pt x="934" y="605"/>
                    </a:lnTo>
                    <a:lnTo>
                      <a:pt x="933" y="611"/>
                    </a:lnTo>
                    <a:lnTo>
                      <a:pt x="933" y="628"/>
                    </a:lnTo>
                    <a:lnTo>
                      <a:pt x="920" y="657"/>
                    </a:lnTo>
                    <a:lnTo>
                      <a:pt x="910" y="677"/>
                    </a:lnTo>
                    <a:lnTo>
                      <a:pt x="904" y="681"/>
                    </a:lnTo>
                    <a:lnTo>
                      <a:pt x="906" y="695"/>
                    </a:lnTo>
                    <a:lnTo>
                      <a:pt x="904" y="706"/>
                    </a:lnTo>
                    <a:lnTo>
                      <a:pt x="911" y="711"/>
                    </a:lnTo>
                    <a:lnTo>
                      <a:pt x="924" y="731"/>
                    </a:lnTo>
                    <a:lnTo>
                      <a:pt x="930" y="745"/>
                    </a:lnTo>
                    <a:lnTo>
                      <a:pt x="921" y="747"/>
                    </a:lnTo>
                    <a:lnTo>
                      <a:pt x="911" y="741"/>
                    </a:lnTo>
                    <a:lnTo>
                      <a:pt x="909" y="731"/>
                    </a:lnTo>
                    <a:lnTo>
                      <a:pt x="909" y="725"/>
                    </a:lnTo>
                    <a:lnTo>
                      <a:pt x="904" y="727"/>
                    </a:lnTo>
                    <a:lnTo>
                      <a:pt x="905" y="741"/>
                    </a:lnTo>
                    <a:lnTo>
                      <a:pt x="904" y="747"/>
                    </a:lnTo>
                    <a:lnTo>
                      <a:pt x="898" y="740"/>
                    </a:lnTo>
                    <a:lnTo>
                      <a:pt x="893" y="736"/>
                    </a:lnTo>
                    <a:lnTo>
                      <a:pt x="890" y="745"/>
                    </a:lnTo>
                    <a:lnTo>
                      <a:pt x="888" y="748"/>
                    </a:lnTo>
                    <a:lnTo>
                      <a:pt x="891" y="754"/>
                    </a:lnTo>
                    <a:lnTo>
                      <a:pt x="888" y="760"/>
                    </a:lnTo>
                    <a:lnTo>
                      <a:pt x="888" y="767"/>
                    </a:lnTo>
                    <a:lnTo>
                      <a:pt x="886" y="772"/>
                    </a:lnTo>
                    <a:lnTo>
                      <a:pt x="880" y="778"/>
                    </a:lnTo>
                    <a:lnTo>
                      <a:pt x="871" y="778"/>
                    </a:lnTo>
                    <a:lnTo>
                      <a:pt x="860" y="794"/>
                    </a:lnTo>
                    <a:lnTo>
                      <a:pt x="846" y="801"/>
                    </a:lnTo>
                    <a:lnTo>
                      <a:pt x="836" y="799"/>
                    </a:lnTo>
                    <a:lnTo>
                      <a:pt x="828" y="796"/>
                    </a:lnTo>
                    <a:lnTo>
                      <a:pt x="818" y="801"/>
                    </a:lnTo>
                    <a:lnTo>
                      <a:pt x="809" y="812"/>
                    </a:lnTo>
                    <a:lnTo>
                      <a:pt x="809" y="824"/>
                    </a:lnTo>
                    <a:lnTo>
                      <a:pt x="804" y="833"/>
                    </a:lnTo>
                    <a:lnTo>
                      <a:pt x="792" y="836"/>
                    </a:lnTo>
                    <a:lnTo>
                      <a:pt x="694" y="926"/>
                    </a:lnTo>
                    <a:lnTo>
                      <a:pt x="699" y="920"/>
                    </a:lnTo>
                    <a:lnTo>
                      <a:pt x="699" y="914"/>
                    </a:lnTo>
                    <a:lnTo>
                      <a:pt x="698" y="911"/>
                    </a:lnTo>
                    <a:lnTo>
                      <a:pt x="693" y="908"/>
                    </a:lnTo>
                    <a:lnTo>
                      <a:pt x="688" y="908"/>
                    </a:lnTo>
                    <a:lnTo>
                      <a:pt x="683" y="907"/>
                    </a:lnTo>
                    <a:lnTo>
                      <a:pt x="679" y="899"/>
                    </a:lnTo>
                    <a:lnTo>
                      <a:pt x="677" y="894"/>
                    </a:lnTo>
                    <a:lnTo>
                      <a:pt x="674" y="894"/>
                    </a:lnTo>
                    <a:lnTo>
                      <a:pt x="672" y="894"/>
                    </a:lnTo>
                    <a:lnTo>
                      <a:pt x="669" y="899"/>
                    </a:lnTo>
                    <a:lnTo>
                      <a:pt x="668" y="901"/>
                    </a:lnTo>
                    <a:lnTo>
                      <a:pt x="663" y="900"/>
                    </a:lnTo>
                    <a:lnTo>
                      <a:pt x="658" y="896"/>
                    </a:lnTo>
                    <a:lnTo>
                      <a:pt x="655" y="896"/>
                    </a:lnTo>
                    <a:lnTo>
                      <a:pt x="655" y="898"/>
                    </a:lnTo>
                    <a:lnTo>
                      <a:pt x="658" y="900"/>
                    </a:lnTo>
                    <a:lnTo>
                      <a:pt x="659" y="904"/>
                    </a:lnTo>
                    <a:lnTo>
                      <a:pt x="655" y="904"/>
                    </a:lnTo>
                    <a:lnTo>
                      <a:pt x="650" y="899"/>
                    </a:lnTo>
                    <a:lnTo>
                      <a:pt x="648" y="899"/>
                    </a:lnTo>
                    <a:lnTo>
                      <a:pt x="647" y="899"/>
                    </a:lnTo>
                    <a:lnTo>
                      <a:pt x="644" y="904"/>
                    </a:lnTo>
                    <a:lnTo>
                      <a:pt x="641" y="908"/>
                    </a:lnTo>
                    <a:lnTo>
                      <a:pt x="637" y="907"/>
                    </a:lnTo>
                    <a:lnTo>
                      <a:pt x="632" y="904"/>
                    </a:lnTo>
                    <a:lnTo>
                      <a:pt x="632" y="898"/>
                    </a:lnTo>
                    <a:lnTo>
                      <a:pt x="631" y="887"/>
                    </a:lnTo>
                    <a:lnTo>
                      <a:pt x="626" y="879"/>
                    </a:lnTo>
                    <a:lnTo>
                      <a:pt x="622" y="873"/>
                    </a:lnTo>
                    <a:lnTo>
                      <a:pt x="616" y="871"/>
                    </a:lnTo>
                    <a:lnTo>
                      <a:pt x="612" y="871"/>
                    </a:lnTo>
                    <a:lnTo>
                      <a:pt x="611" y="873"/>
                    </a:lnTo>
                    <a:lnTo>
                      <a:pt x="614" y="877"/>
                    </a:lnTo>
                    <a:lnTo>
                      <a:pt x="617" y="882"/>
                    </a:lnTo>
                    <a:lnTo>
                      <a:pt x="616" y="884"/>
                    </a:lnTo>
                    <a:lnTo>
                      <a:pt x="611" y="882"/>
                    </a:lnTo>
                    <a:lnTo>
                      <a:pt x="603" y="876"/>
                    </a:lnTo>
                    <a:lnTo>
                      <a:pt x="598" y="866"/>
                    </a:lnTo>
                    <a:lnTo>
                      <a:pt x="594" y="864"/>
                    </a:lnTo>
                    <a:lnTo>
                      <a:pt x="594" y="863"/>
                    </a:lnTo>
                    <a:lnTo>
                      <a:pt x="596" y="861"/>
                    </a:lnTo>
                    <a:lnTo>
                      <a:pt x="599" y="863"/>
                    </a:lnTo>
                    <a:lnTo>
                      <a:pt x="603" y="861"/>
                    </a:lnTo>
                    <a:lnTo>
                      <a:pt x="598" y="853"/>
                    </a:lnTo>
                    <a:lnTo>
                      <a:pt x="598" y="849"/>
                    </a:lnTo>
                    <a:lnTo>
                      <a:pt x="603" y="845"/>
                    </a:lnTo>
                    <a:lnTo>
                      <a:pt x="604" y="841"/>
                    </a:lnTo>
                    <a:lnTo>
                      <a:pt x="603" y="837"/>
                    </a:lnTo>
                    <a:lnTo>
                      <a:pt x="598" y="835"/>
                    </a:lnTo>
                    <a:lnTo>
                      <a:pt x="596" y="837"/>
                    </a:lnTo>
                    <a:lnTo>
                      <a:pt x="589" y="836"/>
                    </a:lnTo>
                    <a:lnTo>
                      <a:pt x="587" y="837"/>
                    </a:lnTo>
                    <a:lnTo>
                      <a:pt x="587" y="837"/>
                    </a:lnTo>
                    <a:lnTo>
                      <a:pt x="589" y="841"/>
                    </a:lnTo>
                    <a:lnTo>
                      <a:pt x="592" y="846"/>
                    </a:lnTo>
                    <a:lnTo>
                      <a:pt x="589" y="851"/>
                    </a:lnTo>
                    <a:lnTo>
                      <a:pt x="587" y="851"/>
                    </a:lnTo>
                    <a:lnTo>
                      <a:pt x="582" y="843"/>
                    </a:lnTo>
                    <a:lnTo>
                      <a:pt x="581" y="839"/>
                    </a:lnTo>
                    <a:lnTo>
                      <a:pt x="582" y="836"/>
                    </a:lnTo>
                    <a:lnTo>
                      <a:pt x="582" y="833"/>
                    </a:lnTo>
                    <a:lnTo>
                      <a:pt x="578" y="828"/>
                    </a:lnTo>
                    <a:lnTo>
                      <a:pt x="578" y="823"/>
                    </a:lnTo>
                    <a:lnTo>
                      <a:pt x="579" y="817"/>
                    </a:lnTo>
                    <a:lnTo>
                      <a:pt x="578" y="813"/>
                    </a:lnTo>
                    <a:lnTo>
                      <a:pt x="574" y="813"/>
                    </a:lnTo>
                    <a:lnTo>
                      <a:pt x="571" y="817"/>
                    </a:lnTo>
                    <a:lnTo>
                      <a:pt x="563" y="820"/>
                    </a:lnTo>
                    <a:lnTo>
                      <a:pt x="559" y="818"/>
                    </a:lnTo>
                    <a:lnTo>
                      <a:pt x="558" y="816"/>
                    </a:lnTo>
                    <a:lnTo>
                      <a:pt x="562" y="812"/>
                    </a:lnTo>
                    <a:lnTo>
                      <a:pt x="563" y="805"/>
                    </a:lnTo>
                    <a:lnTo>
                      <a:pt x="563" y="802"/>
                    </a:lnTo>
                    <a:lnTo>
                      <a:pt x="562" y="800"/>
                    </a:lnTo>
                    <a:lnTo>
                      <a:pt x="556" y="800"/>
                    </a:lnTo>
                    <a:lnTo>
                      <a:pt x="551" y="793"/>
                    </a:lnTo>
                    <a:lnTo>
                      <a:pt x="552" y="789"/>
                    </a:lnTo>
                    <a:lnTo>
                      <a:pt x="554" y="787"/>
                    </a:lnTo>
                    <a:lnTo>
                      <a:pt x="554" y="783"/>
                    </a:lnTo>
                    <a:lnTo>
                      <a:pt x="549" y="780"/>
                    </a:lnTo>
                    <a:lnTo>
                      <a:pt x="546" y="775"/>
                    </a:lnTo>
                    <a:lnTo>
                      <a:pt x="544" y="766"/>
                    </a:lnTo>
                    <a:lnTo>
                      <a:pt x="537" y="761"/>
                    </a:lnTo>
                    <a:lnTo>
                      <a:pt x="531" y="754"/>
                    </a:lnTo>
                    <a:lnTo>
                      <a:pt x="524" y="753"/>
                    </a:lnTo>
                    <a:lnTo>
                      <a:pt x="518" y="753"/>
                    </a:lnTo>
                    <a:lnTo>
                      <a:pt x="507" y="753"/>
                    </a:lnTo>
                    <a:lnTo>
                      <a:pt x="498" y="749"/>
                    </a:lnTo>
                    <a:lnTo>
                      <a:pt x="478" y="741"/>
                    </a:lnTo>
                    <a:lnTo>
                      <a:pt x="467" y="733"/>
                    </a:lnTo>
                    <a:lnTo>
                      <a:pt x="457" y="729"/>
                    </a:lnTo>
                    <a:lnTo>
                      <a:pt x="450" y="725"/>
                    </a:lnTo>
                    <a:lnTo>
                      <a:pt x="446" y="719"/>
                    </a:lnTo>
                    <a:lnTo>
                      <a:pt x="442" y="712"/>
                    </a:lnTo>
                    <a:lnTo>
                      <a:pt x="440" y="711"/>
                    </a:lnTo>
                    <a:lnTo>
                      <a:pt x="440" y="712"/>
                    </a:lnTo>
                    <a:lnTo>
                      <a:pt x="440" y="717"/>
                    </a:lnTo>
                    <a:lnTo>
                      <a:pt x="438" y="721"/>
                    </a:lnTo>
                    <a:lnTo>
                      <a:pt x="435" y="721"/>
                    </a:lnTo>
                    <a:lnTo>
                      <a:pt x="432" y="719"/>
                    </a:lnTo>
                    <a:lnTo>
                      <a:pt x="430" y="718"/>
                    </a:lnTo>
                    <a:lnTo>
                      <a:pt x="422" y="717"/>
                    </a:lnTo>
                    <a:lnTo>
                      <a:pt x="421" y="716"/>
                    </a:lnTo>
                    <a:lnTo>
                      <a:pt x="421" y="711"/>
                    </a:lnTo>
                    <a:lnTo>
                      <a:pt x="413" y="707"/>
                    </a:lnTo>
                    <a:lnTo>
                      <a:pt x="407" y="707"/>
                    </a:lnTo>
                    <a:lnTo>
                      <a:pt x="405" y="710"/>
                    </a:lnTo>
                    <a:lnTo>
                      <a:pt x="405" y="713"/>
                    </a:lnTo>
                    <a:lnTo>
                      <a:pt x="406" y="721"/>
                    </a:lnTo>
                    <a:lnTo>
                      <a:pt x="405" y="722"/>
                    </a:lnTo>
                    <a:lnTo>
                      <a:pt x="401" y="721"/>
                    </a:lnTo>
                    <a:lnTo>
                      <a:pt x="397" y="724"/>
                    </a:lnTo>
                    <a:lnTo>
                      <a:pt x="398" y="727"/>
                    </a:lnTo>
                    <a:lnTo>
                      <a:pt x="395" y="729"/>
                    </a:lnTo>
                    <a:lnTo>
                      <a:pt x="391" y="728"/>
                    </a:lnTo>
                    <a:lnTo>
                      <a:pt x="385" y="724"/>
                    </a:lnTo>
                    <a:lnTo>
                      <a:pt x="383" y="721"/>
                    </a:lnTo>
                    <a:lnTo>
                      <a:pt x="383" y="716"/>
                    </a:lnTo>
                    <a:lnTo>
                      <a:pt x="386" y="714"/>
                    </a:lnTo>
                    <a:lnTo>
                      <a:pt x="387" y="711"/>
                    </a:lnTo>
                    <a:lnTo>
                      <a:pt x="385" y="710"/>
                    </a:lnTo>
                    <a:lnTo>
                      <a:pt x="382" y="711"/>
                    </a:lnTo>
                    <a:lnTo>
                      <a:pt x="376" y="710"/>
                    </a:lnTo>
                    <a:lnTo>
                      <a:pt x="372" y="708"/>
                    </a:lnTo>
                    <a:lnTo>
                      <a:pt x="371" y="708"/>
                    </a:lnTo>
                    <a:lnTo>
                      <a:pt x="367" y="708"/>
                    </a:lnTo>
                    <a:lnTo>
                      <a:pt x="361" y="711"/>
                    </a:lnTo>
                    <a:lnTo>
                      <a:pt x="361" y="712"/>
                    </a:lnTo>
                    <a:lnTo>
                      <a:pt x="365" y="713"/>
                    </a:lnTo>
                    <a:lnTo>
                      <a:pt x="365" y="713"/>
                    </a:lnTo>
                    <a:lnTo>
                      <a:pt x="365" y="714"/>
                    </a:lnTo>
                    <a:lnTo>
                      <a:pt x="361" y="716"/>
                    </a:lnTo>
                    <a:lnTo>
                      <a:pt x="361" y="718"/>
                    </a:lnTo>
                    <a:lnTo>
                      <a:pt x="360" y="718"/>
                    </a:lnTo>
                    <a:lnTo>
                      <a:pt x="356" y="717"/>
                    </a:lnTo>
                    <a:lnTo>
                      <a:pt x="353" y="717"/>
                    </a:lnTo>
                    <a:lnTo>
                      <a:pt x="348" y="716"/>
                    </a:lnTo>
                    <a:lnTo>
                      <a:pt x="346" y="716"/>
                    </a:lnTo>
                    <a:lnTo>
                      <a:pt x="346" y="716"/>
                    </a:lnTo>
                    <a:lnTo>
                      <a:pt x="348" y="718"/>
                    </a:lnTo>
                    <a:lnTo>
                      <a:pt x="351" y="722"/>
                    </a:lnTo>
                    <a:lnTo>
                      <a:pt x="351" y="724"/>
                    </a:lnTo>
                    <a:lnTo>
                      <a:pt x="347" y="724"/>
                    </a:lnTo>
                    <a:lnTo>
                      <a:pt x="343" y="723"/>
                    </a:lnTo>
                    <a:lnTo>
                      <a:pt x="341" y="724"/>
                    </a:lnTo>
                    <a:lnTo>
                      <a:pt x="341" y="733"/>
                    </a:lnTo>
                    <a:lnTo>
                      <a:pt x="348" y="737"/>
                    </a:lnTo>
                    <a:lnTo>
                      <a:pt x="348" y="740"/>
                    </a:lnTo>
                    <a:lnTo>
                      <a:pt x="348" y="741"/>
                    </a:lnTo>
                    <a:lnTo>
                      <a:pt x="343" y="741"/>
                    </a:lnTo>
                    <a:lnTo>
                      <a:pt x="340" y="742"/>
                    </a:lnTo>
                    <a:lnTo>
                      <a:pt x="337" y="742"/>
                    </a:lnTo>
                    <a:lnTo>
                      <a:pt x="337" y="745"/>
                    </a:lnTo>
                    <a:lnTo>
                      <a:pt x="340" y="748"/>
                    </a:lnTo>
                    <a:lnTo>
                      <a:pt x="340" y="749"/>
                    </a:lnTo>
                    <a:lnTo>
                      <a:pt x="340" y="752"/>
                    </a:lnTo>
                    <a:lnTo>
                      <a:pt x="337" y="751"/>
                    </a:lnTo>
                    <a:lnTo>
                      <a:pt x="335" y="752"/>
                    </a:lnTo>
                    <a:lnTo>
                      <a:pt x="335" y="754"/>
                    </a:lnTo>
                    <a:lnTo>
                      <a:pt x="336" y="755"/>
                    </a:lnTo>
                    <a:lnTo>
                      <a:pt x="340" y="754"/>
                    </a:lnTo>
                    <a:lnTo>
                      <a:pt x="343" y="754"/>
                    </a:lnTo>
                    <a:lnTo>
                      <a:pt x="345" y="757"/>
                    </a:lnTo>
                    <a:lnTo>
                      <a:pt x="345" y="763"/>
                    </a:lnTo>
                    <a:lnTo>
                      <a:pt x="343" y="764"/>
                    </a:lnTo>
                    <a:lnTo>
                      <a:pt x="342" y="763"/>
                    </a:lnTo>
                    <a:lnTo>
                      <a:pt x="341" y="763"/>
                    </a:lnTo>
                    <a:lnTo>
                      <a:pt x="340" y="763"/>
                    </a:lnTo>
                    <a:lnTo>
                      <a:pt x="338" y="764"/>
                    </a:lnTo>
                    <a:lnTo>
                      <a:pt x="341" y="767"/>
                    </a:lnTo>
                    <a:lnTo>
                      <a:pt x="342" y="772"/>
                    </a:lnTo>
                    <a:lnTo>
                      <a:pt x="341" y="775"/>
                    </a:lnTo>
                    <a:lnTo>
                      <a:pt x="338" y="775"/>
                    </a:lnTo>
                    <a:lnTo>
                      <a:pt x="335" y="776"/>
                    </a:lnTo>
                    <a:lnTo>
                      <a:pt x="332" y="778"/>
                    </a:lnTo>
                    <a:lnTo>
                      <a:pt x="331" y="777"/>
                    </a:lnTo>
                    <a:lnTo>
                      <a:pt x="330" y="777"/>
                    </a:lnTo>
                    <a:lnTo>
                      <a:pt x="327" y="780"/>
                    </a:lnTo>
                    <a:lnTo>
                      <a:pt x="326" y="781"/>
                    </a:lnTo>
                    <a:lnTo>
                      <a:pt x="324" y="781"/>
                    </a:lnTo>
                    <a:lnTo>
                      <a:pt x="319" y="778"/>
                    </a:lnTo>
                    <a:lnTo>
                      <a:pt x="315" y="778"/>
                    </a:lnTo>
                    <a:lnTo>
                      <a:pt x="314" y="780"/>
                    </a:lnTo>
                    <a:lnTo>
                      <a:pt x="315" y="783"/>
                    </a:lnTo>
                    <a:lnTo>
                      <a:pt x="315" y="787"/>
                    </a:lnTo>
                    <a:lnTo>
                      <a:pt x="311" y="793"/>
                    </a:lnTo>
                    <a:lnTo>
                      <a:pt x="309" y="794"/>
                    </a:lnTo>
                    <a:lnTo>
                      <a:pt x="307" y="793"/>
                    </a:lnTo>
                    <a:lnTo>
                      <a:pt x="305" y="793"/>
                    </a:lnTo>
                    <a:lnTo>
                      <a:pt x="305" y="796"/>
                    </a:lnTo>
                    <a:lnTo>
                      <a:pt x="297" y="804"/>
                    </a:lnTo>
                    <a:lnTo>
                      <a:pt x="296" y="804"/>
                    </a:lnTo>
                    <a:lnTo>
                      <a:pt x="294" y="801"/>
                    </a:lnTo>
                    <a:lnTo>
                      <a:pt x="291" y="801"/>
                    </a:lnTo>
                    <a:lnTo>
                      <a:pt x="291" y="805"/>
                    </a:lnTo>
                    <a:lnTo>
                      <a:pt x="290" y="806"/>
                    </a:lnTo>
                    <a:lnTo>
                      <a:pt x="290" y="804"/>
                    </a:lnTo>
                    <a:lnTo>
                      <a:pt x="287" y="804"/>
                    </a:lnTo>
                    <a:lnTo>
                      <a:pt x="286" y="804"/>
                    </a:lnTo>
                    <a:lnTo>
                      <a:pt x="286" y="804"/>
                    </a:lnTo>
                    <a:lnTo>
                      <a:pt x="289" y="808"/>
                    </a:lnTo>
                    <a:lnTo>
                      <a:pt x="290" y="811"/>
                    </a:lnTo>
                    <a:lnTo>
                      <a:pt x="290" y="816"/>
                    </a:lnTo>
                    <a:lnTo>
                      <a:pt x="289" y="817"/>
                    </a:lnTo>
                    <a:lnTo>
                      <a:pt x="289" y="814"/>
                    </a:lnTo>
                    <a:lnTo>
                      <a:pt x="286" y="814"/>
                    </a:lnTo>
                    <a:lnTo>
                      <a:pt x="285" y="814"/>
                    </a:lnTo>
                    <a:lnTo>
                      <a:pt x="284" y="814"/>
                    </a:lnTo>
                    <a:lnTo>
                      <a:pt x="284" y="817"/>
                    </a:lnTo>
                    <a:lnTo>
                      <a:pt x="284" y="820"/>
                    </a:lnTo>
                    <a:lnTo>
                      <a:pt x="282" y="822"/>
                    </a:lnTo>
                    <a:lnTo>
                      <a:pt x="280" y="822"/>
                    </a:lnTo>
                    <a:lnTo>
                      <a:pt x="276" y="819"/>
                    </a:lnTo>
                    <a:lnTo>
                      <a:pt x="272" y="820"/>
                    </a:lnTo>
                    <a:lnTo>
                      <a:pt x="272" y="822"/>
                    </a:lnTo>
                    <a:lnTo>
                      <a:pt x="272" y="825"/>
                    </a:lnTo>
                    <a:lnTo>
                      <a:pt x="272" y="826"/>
                    </a:lnTo>
                    <a:lnTo>
                      <a:pt x="270" y="824"/>
                    </a:lnTo>
                    <a:lnTo>
                      <a:pt x="267" y="825"/>
                    </a:lnTo>
                    <a:lnTo>
                      <a:pt x="265" y="823"/>
                    </a:lnTo>
                    <a:lnTo>
                      <a:pt x="264" y="823"/>
                    </a:lnTo>
                    <a:lnTo>
                      <a:pt x="257" y="828"/>
                    </a:lnTo>
                    <a:lnTo>
                      <a:pt x="254" y="829"/>
                    </a:lnTo>
                    <a:lnTo>
                      <a:pt x="252" y="828"/>
                    </a:lnTo>
                    <a:lnTo>
                      <a:pt x="251" y="825"/>
                    </a:lnTo>
                    <a:lnTo>
                      <a:pt x="249" y="823"/>
                    </a:lnTo>
                    <a:lnTo>
                      <a:pt x="246" y="823"/>
                    </a:lnTo>
                    <a:lnTo>
                      <a:pt x="244" y="822"/>
                    </a:lnTo>
                    <a:lnTo>
                      <a:pt x="239" y="819"/>
                    </a:lnTo>
                    <a:lnTo>
                      <a:pt x="237" y="818"/>
                    </a:lnTo>
                    <a:lnTo>
                      <a:pt x="234" y="819"/>
                    </a:lnTo>
                    <a:lnTo>
                      <a:pt x="229" y="818"/>
                    </a:lnTo>
                    <a:lnTo>
                      <a:pt x="225" y="818"/>
                    </a:lnTo>
                    <a:lnTo>
                      <a:pt x="224" y="817"/>
                    </a:lnTo>
                    <a:lnTo>
                      <a:pt x="224" y="814"/>
                    </a:lnTo>
                    <a:lnTo>
                      <a:pt x="221" y="814"/>
                    </a:lnTo>
                    <a:lnTo>
                      <a:pt x="220" y="813"/>
                    </a:lnTo>
                    <a:lnTo>
                      <a:pt x="220" y="812"/>
                    </a:lnTo>
                    <a:lnTo>
                      <a:pt x="221" y="810"/>
                    </a:lnTo>
                    <a:lnTo>
                      <a:pt x="221" y="808"/>
                    </a:lnTo>
                    <a:lnTo>
                      <a:pt x="220" y="808"/>
                    </a:lnTo>
                    <a:lnTo>
                      <a:pt x="216" y="808"/>
                    </a:lnTo>
                    <a:lnTo>
                      <a:pt x="214" y="807"/>
                    </a:lnTo>
                    <a:lnTo>
                      <a:pt x="212" y="805"/>
                    </a:lnTo>
                    <a:lnTo>
                      <a:pt x="211" y="804"/>
                    </a:lnTo>
                    <a:lnTo>
                      <a:pt x="210" y="804"/>
                    </a:lnTo>
                    <a:lnTo>
                      <a:pt x="209" y="801"/>
                    </a:lnTo>
                    <a:lnTo>
                      <a:pt x="207" y="799"/>
                    </a:lnTo>
                    <a:lnTo>
                      <a:pt x="205" y="798"/>
                    </a:lnTo>
                    <a:lnTo>
                      <a:pt x="204" y="799"/>
                    </a:lnTo>
                    <a:lnTo>
                      <a:pt x="201" y="800"/>
                    </a:lnTo>
                    <a:lnTo>
                      <a:pt x="199" y="799"/>
                    </a:lnTo>
                    <a:lnTo>
                      <a:pt x="192" y="799"/>
                    </a:lnTo>
                    <a:lnTo>
                      <a:pt x="187" y="796"/>
                    </a:lnTo>
                    <a:lnTo>
                      <a:pt x="184" y="799"/>
                    </a:lnTo>
                    <a:lnTo>
                      <a:pt x="180" y="796"/>
                    </a:lnTo>
                    <a:lnTo>
                      <a:pt x="177" y="794"/>
                    </a:lnTo>
                    <a:lnTo>
                      <a:pt x="174" y="796"/>
                    </a:lnTo>
                    <a:lnTo>
                      <a:pt x="170" y="795"/>
                    </a:lnTo>
                    <a:lnTo>
                      <a:pt x="166" y="788"/>
                    </a:lnTo>
                    <a:lnTo>
                      <a:pt x="166" y="776"/>
                    </a:lnTo>
                    <a:lnTo>
                      <a:pt x="164" y="765"/>
                    </a:lnTo>
                    <a:lnTo>
                      <a:pt x="161" y="760"/>
                    </a:lnTo>
                    <a:lnTo>
                      <a:pt x="153" y="754"/>
                    </a:lnTo>
                    <a:lnTo>
                      <a:pt x="146" y="753"/>
                    </a:lnTo>
                    <a:lnTo>
                      <a:pt x="145" y="753"/>
                    </a:lnTo>
                    <a:lnTo>
                      <a:pt x="145" y="748"/>
                    </a:lnTo>
                    <a:lnTo>
                      <a:pt x="140" y="748"/>
                    </a:lnTo>
                    <a:lnTo>
                      <a:pt x="136" y="743"/>
                    </a:lnTo>
                    <a:lnTo>
                      <a:pt x="133" y="742"/>
                    </a:lnTo>
                    <a:lnTo>
                      <a:pt x="134" y="735"/>
                    </a:lnTo>
                    <a:lnTo>
                      <a:pt x="128" y="735"/>
                    </a:lnTo>
                    <a:lnTo>
                      <a:pt x="123" y="730"/>
                    </a:lnTo>
                    <a:lnTo>
                      <a:pt x="120" y="727"/>
                    </a:lnTo>
                    <a:lnTo>
                      <a:pt x="113" y="725"/>
                    </a:lnTo>
                    <a:lnTo>
                      <a:pt x="114" y="719"/>
                    </a:lnTo>
                    <a:lnTo>
                      <a:pt x="110" y="717"/>
                    </a:lnTo>
                    <a:lnTo>
                      <a:pt x="106" y="716"/>
                    </a:lnTo>
                    <a:lnTo>
                      <a:pt x="103" y="708"/>
                    </a:lnTo>
                    <a:lnTo>
                      <a:pt x="106" y="704"/>
                    </a:lnTo>
                    <a:lnTo>
                      <a:pt x="106" y="700"/>
                    </a:lnTo>
                    <a:lnTo>
                      <a:pt x="101" y="700"/>
                    </a:lnTo>
                    <a:lnTo>
                      <a:pt x="101" y="694"/>
                    </a:lnTo>
                    <a:lnTo>
                      <a:pt x="103" y="683"/>
                    </a:lnTo>
                    <a:lnTo>
                      <a:pt x="96" y="678"/>
                    </a:lnTo>
                    <a:lnTo>
                      <a:pt x="99" y="669"/>
                    </a:lnTo>
                    <a:lnTo>
                      <a:pt x="96" y="664"/>
                    </a:lnTo>
                    <a:lnTo>
                      <a:pt x="88" y="666"/>
                    </a:lnTo>
                    <a:lnTo>
                      <a:pt x="84" y="652"/>
                    </a:lnTo>
                    <a:lnTo>
                      <a:pt x="78" y="636"/>
                    </a:lnTo>
                    <a:lnTo>
                      <a:pt x="66" y="631"/>
                    </a:lnTo>
                    <a:lnTo>
                      <a:pt x="51" y="623"/>
                    </a:lnTo>
                    <a:lnTo>
                      <a:pt x="48" y="619"/>
                    </a:lnTo>
                    <a:lnTo>
                      <a:pt x="43" y="610"/>
                    </a:lnTo>
                    <a:lnTo>
                      <a:pt x="29" y="589"/>
                    </a:lnTo>
                    <a:lnTo>
                      <a:pt x="18" y="581"/>
                    </a:lnTo>
                    <a:lnTo>
                      <a:pt x="10" y="569"/>
                    </a:lnTo>
                    <a:lnTo>
                      <a:pt x="7" y="558"/>
                    </a:lnTo>
                    <a:lnTo>
                      <a:pt x="2" y="541"/>
                    </a:lnTo>
                    <a:lnTo>
                      <a:pt x="3" y="371"/>
                    </a:lnTo>
                    <a:lnTo>
                      <a:pt x="0" y="328"/>
                    </a:lnTo>
                    <a:lnTo>
                      <a:pt x="0" y="260"/>
                    </a:lnTo>
                    <a:lnTo>
                      <a:pt x="4" y="263"/>
                    </a:lnTo>
                    <a:lnTo>
                      <a:pt x="9" y="262"/>
                    </a:lnTo>
                    <a:lnTo>
                      <a:pt x="12" y="257"/>
                    </a:lnTo>
                    <a:lnTo>
                      <a:pt x="9" y="247"/>
                    </a:lnTo>
                    <a:lnTo>
                      <a:pt x="10" y="245"/>
                    </a:lnTo>
                    <a:lnTo>
                      <a:pt x="15" y="244"/>
                    </a:lnTo>
                    <a:lnTo>
                      <a:pt x="18" y="241"/>
                    </a:lnTo>
                    <a:lnTo>
                      <a:pt x="18" y="238"/>
                    </a:lnTo>
                    <a:lnTo>
                      <a:pt x="10" y="234"/>
                    </a:lnTo>
                    <a:lnTo>
                      <a:pt x="10" y="230"/>
                    </a:lnTo>
                    <a:lnTo>
                      <a:pt x="16" y="224"/>
                    </a:lnTo>
                    <a:lnTo>
                      <a:pt x="23" y="223"/>
                    </a:lnTo>
                    <a:lnTo>
                      <a:pt x="26" y="219"/>
                    </a:lnTo>
                    <a:lnTo>
                      <a:pt x="30" y="219"/>
                    </a:lnTo>
                    <a:lnTo>
                      <a:pt x="34" y="222"/>
                    </a:lnTo>
                    <a:lnTo>
                      <a:pt x="30" y="228"/>
                    </a:lnTo>
                    <a:lnTo>
                      <a:pt x="31" y="232"/>
                    </a:lnTo>
                    <a:lnTo>
                      <a:pt x="36" y="234"/>
                    </a:lnTo>
                    <a:lnTo>
                      <a:pt x="44" y="228"/>
                    </a:lnTo>
                    <a:lnTo>
                      <a:pt x="50" y="226"/>
                    </a:lnTo>
                    <a:lnTo>
                      <a:pt x="55" y="221"/>
                    </a:lnTo>
                    <a:lnTo>
                      <a:pt x="60" y="222"/>
                    </a:lnTo>
                    <a:lnTo>
                      <a:pt x="60" y="229"/>
                    </a:lnTo>
                    <a:lnTo>
                      <a:pt x="63" y="236"/>
                    </a:lnTo>
                    <a:lnTo>
                      <a:pt x="61" y="242"/>
                    </a:lnTo>
                    <a:lnTo>
                      <a:pt x="64" y="244"/>
                    </a:lnTo>
                    <a:lnTo>
                      <a:pt x="66" y="239"/>
                    </a:lnTo>
                    <a:lnTo>
                      <a:pt x="65" y="234"/>
                    </a:lnTo>
                    <a:lnTo>
                      <a:pt x="69" y="233"/>
                    </a:lnTo>
                    <a:lnTo>
                      <a:pt x="74" y="233"/>
                    </a:lnTo>
                    <a:lnTo>
                      <a:pt x="79" y="230"/>
                    </a:lnTo>
                    <a:lnTo>
                      <a:pt x="83" y="232"/>
                    </a:lnTo>
                    <a:lnTo>
                      <a:pt x="85" y="239"/>
                    </a:lnTo>
                    <a:lnTo>
                      <a:pt x="88" y="241"/>
                    </a:lnTo>
                    <a:lnTo>
                      <a:pt x="91" y="239"/>
                    </a:lnTo>
                    <a:lnTo>
                      <a:pt x="90" y="230"/>
                    </a:lnTo>
                    <a:lnTo>
                      <a:pt x="89" y="222"/>
                    </a:lnTo>
                    <a:lnTo>
                      <a:pt x="93" y="221"/>
                    </a:lnTo>
                    <a:lnTo>
                      <a:pt x="98" y="223"/>
                    </a:lnTo>
                    <a:lnTo>
                      <a:pt x="101" y="228"/>
                    </a:lnTo>
                    <a:lnTo>
                      <a:pt x="99" y="235"/>
                    </a:lnTo>
                    <a:lnTo>
                      <a:pt x="95" y="242"/>
                    </a:lnTo>
                    <a:lnTo>
                      <a:pt x="95" y="246"/>
                    </a:lnTo>
                    <a:lnTo>
                      <a:pt x="98" y="250"/>
                    </a:lnTo>
                    <a:lnTo>
                      <a:pt x="103" y="247"/>
                    </a:lnTo>
                    <a:lnTo>
                      <a:pt x="104" y="238"/>
                    </a:lnTo>
                    <a:lnTo>
                      <a:pt x="111" y="235"/>
                    </a:lnTo>
                    <a:lnTo>
                      <a:pt x="120" y="239"/>
                    </a:lnTo>
                    <a:lnTo>
                      <a:pt x="121" y="241"/>
                    </a:lnTo>
                    <a:lnTo>
                      <a:pt x="119" y="245"/>
                    </a:lnTo>
                    <a:lnTo>
                      <a:pt x="120" y="248"/>
                    </a:lnTo>
                    <a:lnTo>
                      <a:pt x="123" y="250"/>
                    </a:lnTo>
                    <a:lnTo>
                      <a:pt x="125" y="246"/>
                    </a:lnTo>
                    <a:lnTo>
                      <a:pt x="125" y="236"/>
                    </a:lnTo>
                    <a:lnTo>
                      <a:pt x="128" y="233"/>
                    </a:lnTo>
                    <a:lnTo>
                      <a:pt x="131" y="232"/>
                    </a:lnTo>
                    <a:lnTo>
                      <a:pt x="138" y="233"/>
                    </a:lnTo>
                    <a:lnTo>
                      <a:pt x="140" y="236"/>
                    </a:lnTo>
                    <a:lnTo>
                      <a:pt x="138" y="241"/>
                    </a:lnTo>
                    <a:lnTo>
                      <a:pt x="133" y="244"/>
                    </a:lnTo>
                    <a:lnTo>
                      <a:pt x="133" y="248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4" y="244"/>
                    </a:lnTo>
                    <a:lnTo>
                      <a:pt x="143" y="239"/>
                    </a:lnTo>
                    <a:lnTo>
                      <a:pt x="145" y="235"/>
                    </a:lnTo>
                    <a:lnTo>
                      <a:pt x="149" y="236"/>
                    </a:lnTo>
                    <a:lnTo>
                      <a:pt x="154" y="241"/>
                    </a:lnTo>
                    <a:lnTo>
                      <a:pt x="156" y="245"/>
                    </a:lnTo>
                    <a:lnTo>
                      <a:pt x="161" y="242"/>
                    </a:lnTo>
                    <a:lnTo>
                      <a:pt x="169" y="238"/>
                    </a:lnTo>
                    <a:lnTo>
                      <a:pt x="173" y="236"/>
                    </a:lnTo>
                    <a:lnTo>
                      <a:pt x="180" y="240"/>
                    </a:lnTo>
                    <a:lnTo>
                      <a:pt x="184" y="239"/>
                    </a:lnTo>
                    <a:lnTo>
                      <a:pt x="185" y="235"/>
                    </a:lnTo>
                    <a:lnTo>
                      <a:pt x="184" y="229"/>
                    </a:lnTo>
                    <a:lnTo>
                      <a:pt x="173" y="229"/>
                    </a:lnTo>
                    <a:lnTo>
                      <a:pt x="171" y="227"/>
                    </a:lnTo>
                    <a:lnTo>
                      <a:pt x="177" y="227"/>
                    </a:lnTo>
                    <a:lnTo>
                      <a:pt x="182" y="226"/>
                    </a:lnTo>
                    <a:lnTo>
                      <a:pt x="187" y="227"/>
                    </a:lnTo>
                    <a:lnTo>
                      <a:pt x="189" y="224"/>
                    </a:lnTo>
                    <a:lnTo>
                      <a:pt x="191" y="217"/>
                    </a:lnTo>
                    <a:lnTo>
                      <a:pt x="194" y="216"/>
                    </a:lnTo>
                    <a:lnTo>
                      <a:pt x="196" y="221"/>
                    </a:lnTo>
                    <a:lnTo>
                      <a:pt x="195" y="226"/>
                    </a:lnTo>
                    <a:lnTo>
                      <a:pt x="200" y="227"/>
                    </a:lnTo>
                    <a:lnTo>
                      <a:pt x="205" y="226"/>
                    </a:lnTo>
                    <a:lnTo>
                      <a:pt x="211" y="221"/>
                    </a:lnTo>
                    <a:lnTo>
                      <a:pt x="215" y="219"/>
                    </a:lnTo>
                    <a:lnTo>
                      <a:pt x="217" y="223"/>
                    </a:lnTo>
                    <a:lnTo>
                      <a:pt x="215" y="229"/>
                    </a:lnTo>
                    <a:lnTo>
                      <a:pt x="215" y="234"/>
                    </a:lnTo>
                    <a:lnTo>
                      <a:pt x="219" y="235"/>
                    </a:lnTo>
                    <a:lnTo>
                      <a:pt x="226" y="230"/>
                    </a:lnTo>
                    <a:lnTo>
                      <a:pt x="234" y="228"/>
                    </a:lnTo>
                    <a:lnTo>
                      <a:pt x="232" y="226"/>
                    </a:lnTo>
                    <a:lnTo>
                      <a:pt x="230" y="223"/>
                    </a:lnTo>
                    <a:lnTo>
                      <a:pt x="226" y="219"/>
                    </a:lnTo>
                    <a:lnTo>
                      <a:pt x="229" y="216"/>
                    </a:lnTo>
                    <a:lnTo>
                      <a:pt x="234" y="216"/>
                    </a:lnTo>
                    <a:lnTo>
                      <a:pt x="237" y="221"/>
                    </a:lnTo>
                    <a:lnTo>
                      <a:pt x="237" y="227"/>
                    </a:lnTo>
                    <a:lnTo>
                      <a:pt x="250" y="216"/>
                    </a:lnTo>
                    <a:lnTo>
                      <a:pt x="255" y="213"/>
                    </a:lnTo>
                    <a:lnTo>
                      <a:pt x="257" y="210"/>
                    </a:lnTo>
                    <a:lnTo>
                      <a:pt x="264" y="210"/>
                    </a:lnTo>
                    <a:lnTo>
                      <a:pt x="267" y="205"/>
                    </a:lnTo>
                    <a:lnTo>
                      <a:pt x="270" y="205"/>
                    </a:lnTo>
                    <a:lnTo>
                      <a:pt x="271" y="213"/>
                    </a:lnTo>
                    <a:lnTo>
                      <a:pt x="274" y="215"/>
                    </a:lnTo>
                    <a:lnTo>
                      <a:pt x="280" y="207"/>
                    </a:lnTo>
                    <a:lnTo>
                      <a:pt x="291" y="199"/>
                    </a:lnTo>
                    <a:lnTo>
                      <a:pt x="296" y="198"/>
                    </a:lnTo>
                    <a:lnTo>
                      <a:pt x="300" y="199"/>
                    </a:lnTo>
                    <a:lnTo>
                      <a:pt x="302" y="199"/>
                    </a:lnTo>
                    <a:lnTo>
                      <a:pt x="301" y="195"/>
                    </a:lnTo>
                    <a:lnTo>
                      <a:pt x="300" y="191"/>
                    </a:lnTo>
                    <a:lnTo>
                      <a:pt x="302" y="186"/>
                    </a:lnTo>
                    <a:lnTo>
                      <a:pt x="307" y="186"/>
                    </a:lnTo>
                    <a:lnTo>
                      <a:pt x="311" y="191"/>
                    </a:lnTo>
                    <a:lnTo>
                      <a:pt x="315" y="194"/>
                    </a:lnTo>
                    <a:lnTo>
                      <a:pt x="319" y="189"/>
                    </a:lnTo>
                    <a:lnTo>
                      <a:pt x="319" y="182"/>
                    </a:lnTo>
                    <a:lnTo>
                      <a:pt x="314" y="179"/>
                    </a:lnTo>
                    <a:lnTo>
                      <a:pt x="310" y="180"/>
                    </a:lnTo>
                    <a:lnTo>
                      <a:pt x="306" y="176"/>
                    </a:lnTo>
                    <a:lnTo>
                      <a:pt x="307" y="171"/>
                    </a:lnTo>
                    <a:lnTo>
                      <a:pt x="311" y="168"/>
                    </a:lnTo>
                    <a:lnTo>
                      <a:pt x="320" y="168"/>
                    </a:lnTo>
                    <a:lnTo>
                      <a:pt x="322" y="162"/>
                    </a:lnTo>
                    <a:lnTo>
                      <a:pt x="321" y="157"/>
                    </a:lnTo>
                    <a:lnTo>
                      <a:pt x="322" y="152"/>
                    </a:lnTo>
                    <a:lnTo>
                      <a:pt x="326" y="152"/>
                    </a:lnTo>
                    <a:lnTo>
                      <a:pt x="330" y="152"/>
                    </a:lnTo>
                    <a:lnTo>
                      <a:pt x="335" y="148"/>
                    </a:lnTo>
                    <a:lnTo>
                      <a:pt x="341" y="146"/>
                    </a:lnTo>
                    <a:lnTo>
                      <a:pt x="355" y="138"/>
                    </a:lnTo>
                    <a:lnTo>
                      <a:pt x="363" y="130"/>
                    </a:lnTo>
                    <a:lnTo>
                      <a:pt x="371" y="129"/>
                    </a:lnTo>
                    <a:lnTo>
                      <a:pt x="377" y="133"/>
                    </a:lnTo>
                    <a:lnTo>
                      <a:pt x="378" y="140"/>
                    </a:lnTo>
                    <a:lnTo>
                      <a:pt x="385" y="144"/>
                    </a:lnTo>
                    <a:lnTo>
                      <a:pt x="393" y="147"/>
                    </a:lnTo>
                    <a:lnTo>
                      <a:pt x="402" y="147"/>
                    </a:lnTo>
                    <a:lnTo>
                      <a:pt x="411" y="142"/>
                    </a:lnTo>
                    <a:lnTo>
                      <a:pt x="413" y="132"/>
                    </a:lnTo>
                    <a:lnTo>
                      <a:pt x="418" y="127"/>
                    </a:lnTo>
                    <a:lnTo>
                      <a:pt x="426" y="127"/>
                    </a:lnTo>
                    <a:lnTo>
                      <a:pt x="432" y="130"/>
                    </a:lnTo>
                    <a:lnTo>
                      <a:pt x="435" y="138"/>
                    </a:lnTo>
                    <a:lnTo>
                      <a:pt x="432" y="145"/>
                    </a:lnTo>
                    <a:lnTo>
                      <a:pt x="435" y="146"/>
                    </a:lnTo>
                    <a:lnTo>
                      <a:pt x="437" y="147"/>
                    </a:lnTo>
                    <a:lnTo>
                      <a:pt x="442" y="142"/>
                    </a:lnTo>
                    <a:lnTo>
                      <a:pt x="441" y="135"/>
                    </a:lnTo>
                    <a:lnTo>
                      <a:pt x="442" y="133"/>
                    </a:lnTo>
                    <a:lnTo>
                      <a:pt x="451" y="126"/>
                    </a:lnTo>
                    <a:lnTo>
                      <a:pt x="456" y="126"/>
                    </a:lnTo>
                    <a:lnTo>
                      <a:pt x="461" y="129"/>
                    </a:lnTo>
                    <a:lnTo>
                      <a:pt x="458" y="139"/>
                    </a:lnTo>
                    <a:lnTo>
                      <a:pt x="460" y="141"/>
                    </a:lnTo>
                    <a:lnTo>
                      <a:pt x="465" y="142"/>
                    </a:lnTo>
                    <a:lnTo>
                      <a:pt x="467" y="140"/>
                    </a:lnTo>
                    <a:lnTo>
                      <a:pt x="467" y="133"/>
                    </a:lnTo>
                    <a:lnTo>
                      <a:pt x="465" y="122"/>
                    </a:lnTo>
                    <a:lnTo>
                      <a:pt x="465" y="118"/>
                    </a:lnTo>
                    <a:lnTo>
                      <a:pt x="471" y="117"/>
                    </a:lnTo>
                    <a:lnTo>
                      <a:pt x="475" y="117"/>
                    </a:lnTo>
                    <a:lnTo>
                      <a:pt x="477" y="112"/>
                    </a:lnTo>
                    <a:lnTo>
                      <a:pt x="472" y="106"/>
                    </a:lnTo>
                    <a:lnTo>
                      <a:pt x="473" y="103"/>
                    </a:lnTo>
                    <a:lnTo>
                      <a:pt x="477" y="101"/>
                    </a:lnTo>
                    <a:lnTo>
                      <a:pt x="485" y="105"/>
                    </a:lnTo>
                    <a:lnTo>
                      <a:pt x="493" y="116"/>
                    </a:lnTo>
                    <a:lnTo>
                      <a:pt x="499" y="117"/>
                    </a:lnTo>
                    <a:lnTo>
                      <a:pt x="504" y="111"/>
                    </a:lnTo>
                    <a:lnTo>
                      <a:pt x="502" y="106"/>
                    </a:lnTo>
                    <a:lnTo>
                      <a:pt x="489" y="104"/>
                    </a:lnTo>
                    <a:lnTo>
                      <a:pt x="486" y="99"/>
                    </a:lnTo>
                    <a:lnTo>
                      <a:pt x="488" y="94"/>
                    </a:lnTo>
                    <a:lnTo>
                      <a:pt x="493" y="94"/>
                    </a:lnTo>
                    <a:lnTo>
                      <a:pt x="506" y="100"/>
                    </a:lnTo>
                    <a:lnTo>
                      <a:pt x="512" y="101"/>
                    </a:lnTo>
                    <a:lnTo>
                      <a:pt x="516" y="97"/>
                    </a:lnTo>
                    <a:lnTo>
                      <a:pt x="513" y="86"/>
                    </a:lnTo>
                    <a:lnTo>
                      <a:pt x="516" y="83"/>
                    </a:lnTo>
                    <a:lnTo>
                      <a:pt x="522" y="82"/>
                    </a:lnTo>
                    <a:lnTo>
                      <a:pt x="528" y="79"/>
                    </a:lnTo>
                    <a:lnTo>
                      <a:pt x="534" y="81"/>
                    </a:lnTo>
                    <a:lnTo>
                      <a:pt x="538" y="85"/>
                    </a:lnTo>
                    <a:lnTo>
                      <a:pt x="544" y="83"/>
                    </a:lnTo>
                    <a:lnTo>
                      <a:pt x="553" y="76"/>
                    </a:lnTo>
                    <a:lnTo>
                      <a:pt x="559" y="64"/>
                    </a:lnTo>
                    <a:lnTo>
                      <a:pt x="572" y="57"/>
                    </a:lnTo>
                    <a:lnTo>
                      <a:pt x="579" y="54"/>
                    </a:lnTo>
                    <a:lnTo>
                      <a:pt x="584" y="57"/>
                    </a:lnTo>
                    <a:lnTo>
                      <a:pt x="588" y="62"/>
                    </a:lnTo>
                    <a:lnTo>
                      <a:pt x="588" y="64"/>
                    </a:lnTo>
                    <a:lnTo>
                      <a:pt x="592" y="65"/>
                    </a:lnTo>
                    <a:lnTo>
                      <a:pt x="599" y="63"/>
                    </a:lnTo>
                    <a:lnTo>
                      <a:pt x="602" y="59"/>
                    </a:lnTo>
                    <a:lnTo>
                      <a:pt x="601" y="47"/>
                    </a:lnTo>
                    <a:lnTo>
                      <a:pt x="604" y="46"/>
                    </a:lnTo>
                    <a:lnTo>
                      <a:pt x="611" y="46"/>
                    </a:lnTo>
                    <a:lnTo>
                      <a:pt x="618" y="58"/>
                    </a:lnTo>
                    <a:lnTo>
                      <a:pt x="627" y="67"/>
                    </a:lnTo>
                    <a:lnTo>
                      <a:pt x="634" y="67"/>
                    </a:lnTo>
                    <a:lnTo>
                      <a:pt x="639" y="59"/>
                    </a:lnTo>
                    <a:lnTo>
                      <a:pt x="636" y="53"/>
                    </a:lnTo>
                    <a:lnTo>
                      <a:pt x="629" y="48"/>
                    </a:lnTo>
                    <a:lnTo>
                      <a:pt x="629" y="32"/>
                    </a:lnTo>
                    <a:lnTo>
                      <a:pt x="634" y="26"/>
                    </a:lnTo>
                    <a:lnTo>
                      <a:pt x="646" y="26"/>
                    </a:lnTo>
                    <a:lnTo>
                      <a:pt x="653" y="26"/>
                    </a:lnTo>
                    <a:lnTo>
                      <a:pt x="658" y="20"/>
                    </a:lnTo>
                    <a:lnTo>
                      <a:pt x="664" y="18"/>
                    </a:lnTo>
                    <a:lnTo>
                      <a:pt x="670" y="23"/>
                    </a:lnTo>
                    <a:lnTo>
                      <a:pt x="672" y="32"/>
                    </a:lnTo>
                    <a:lnTo>
                      <a:pt x="679" y="39"/>
                    </a:lnTo>
                    <a:lnTo>
                      <a:pt x="688" y="45"/>
                    </a:lnTo>
                    <a:lnTo>
                      <a:pt x="698" y="45"/>
                    </a:lnTo>
                    <a:lnTo>
                      <a:pt x="707" y="40"/>
                    </a:lnTo>
                    <a:lnTo>
                      <a:pt x="715" y="39"/>
                    </a:lnTo>
                    <a:lnTo>
                      <a:pt x="722" y="41"/>
                    </a:lnTo>
                    <a:lnTo>
                      <a:pt x="724" y="48"/>
                    </a:lnTo>
                    <a:lnTo>
                      <a:pt x="727" y="51"/>
                    </a:lnTo>
                    <a:lnTo>
                      <a:pt x="732" y="45"/>
                    </a:lnTo>
                    <a:lnTo>
                      <a:pt x="738" y="41"/>
                    </a:lnTo>
                    <a:lnTo>
                      <a:pt x="749" y="39"/>
                    </a:lnTo>
                    <a:lnTo>
                      <a:pt x="759" y="40"/>
                    </a:lnTo>
                    <a:lnTo>
                      <a:pt x="778" y="38"/>
                    </a:lnTo>
                    <a:lnTo>
                      <a:pt x="794" y="38"/>
                    </a:lnTo>
                    <a:lnTo>
                      <a:pt x="797" y="29"/>
                    </a:lnTo>
                    <a:lnTo>
                      <a:pt x="793" y="24"/>
                    </a:lnTo>
                    <a:lnTo>
                      <a:pt x="784" y="26"/>
                    </a:lnTo>
                    <a:lnTo>
                      <a:pt x="784" y="22"/>
                    </a:lnTo>
                    <a:lnTo>
                      <a:pt x="792" y="21"/>
                    </a:lnTo>
                    <a:lnTo>
                      <a:pt x="806" y="22"/>
                    </a:lnTo>
                    <a:lnTo>
                      <a:pt x="813" y="24"/>
                    </a:lnTo>
                    <a:lnTo>
                      <a:pt x="813" y="30"/>
                    </a:lnTo>
                    <a:lnTo>
                      <a:pt x="813" y="42"/>
                    </a:lnTo>
                    <a:lnTo>
                      <a:pt x="814" y="48"/>
                    </a:lnTo>
                    <a:lnTo>
                      <a:pt x="819" y="45"/>
                    </a:lnTo>
                    <a:lnTo>
                      <a:pt x="824" y="36"/>
                    </a:lnTo>
                    <a:lnTo>
                      <a:pt x="825" y="27"/>
                    </a:lnTo>
                    <a:lnTo>
                      <a:pt x="821" y="17"/>
                    </a:lnTo>
                    <a:lnTo>
                      <a:pt x="821" y="12"/>
                    </a:lnTo>
                    <a:lnTo>
                      <a:pt x="828" y="11"/>
                    </a:lnTo>
                    <a:lnTo>
                      <a:pt x="844" y="33"/>
                    </a:lnTo>
                    <a:lnTo>
                      <a:pt x="851" y="35"/>
                    </a:lnTo>
                    <a:lnTo>
                      <a:pt x="855" y="30"/>
                    </a:lnTo>
                    <a:lnTo>
                      <a:pt x="858" y="22"/>
                    </a:lnTo>
                    <a:lnTo>
                      <a:pt x="863" y="20"/>
                    </a:lnTo>
                    <a:lnTo>
                      <a:pt x="868" y="21"/>
                    </a:lnTo>
                    <a:lnTo>
                      <a:pt x="869" y="27"/>
                    </a:lnTo>
                    <a:lnTo>
                      <a:pt x="864" y="40"/>
                    </a:lnTo>
                    <a:lnTo>
                      <a:pt x="865" y="42"/>
                    </a:lnTo>
                    <a:lnTo>
                      <a:pt x="874" y="45"/>
                    </a:lnTo>
                    <a:lnTo>
                      <a:pt x="878" y="45"/>
                    </a:lnTo>
                    <a:lnTo>
                      <a:pt x="884" y="35"/>
                    </a:lnTo>
                    <a:lnTo>
                      <a:pt x="888" y="33"/>
                    </a:lnTo>
                    <a:lnTo>
                      <a:pt x="895" y="35"/>
                    </a:lnTo>
                    <a:lnTo>
                      <a:pt x="900" y="34"/>
                    </a:lnTo>
                    <a:lnTo>
                      <a:pt x="900" y="29"/>
                    </a:lnTo>
                    <a:lnTo>
                      <a:pt x="898" y="24"/>
                    </a:lnTo>
                    <a:lnTo>
                      <a:pt x="900" y="22"/>
                    </a:lnTo>
                    <a:lnTo>
                      <a:pt x="910" y="24"/>
                    </a:lnTo>
                    <a:lnTo>
                      <a:pt x="916" y="26"/>
                    </a:lnTo>
                    <a:lnTo>
                      <a:pt x="921" y="20"/>
                    </a:lnTo>
                    <a:lnTo>
                      <a:pt x="925" y="18"/>
                    </a:lnTo>
                    <a:lnTo>
                      <a:pt x="944" y="29"/>
                    </a:lnTo>
                    <a:lnTo>
                      <a:pt x="948" y="28"/>
                    </a:lnTo>
                    <a:lnTo>
                      <a:pt x="950" y="22"/>
                    </a:lnTo>
                    <a:lnTo>
                      <a:pt x="949" y="14"/>
                    </a:lnTo>
                    <a:lnTo>
                      <a:pt x="954" y="12"/>
                    </a:lnTo>
                    <a:lnTo>
                      <a:pt x="967" y="23"/>
                    </a:lnTo>
                    <a:lnTo>
                      <a:pt x="977" y="32"/>
                    </a:lnTo>
                    <a:lnTo>
                      <a:pt x="984" y="32"/>
                    </a:lnTo>
                    <a:lnTo>
                      <a:pt x="986" y="27"/>
                    </a:lnTo>
                    <a:lnTo>
                      <a:pt x="985" y="18"/>
                    </a:lnTo>
                    <a:lnTo>
                      <a:pt x="987" y="15"/>
                    </a:lnTo>
                    <a:lnTo>
                      <a:pt x="992" y="14"/>
                    </a:lnTo>
                    <a:lnTo>
                      <a:pt x="996" y="16"/>
                    </a:lnTo>
                    <a:lnTo>
                      <a:pt x="995" y="22"/>
                    </a:lnTo>
                    <a:lnTo>
                      <a:pt x="996" y="27"/>
                    </a:lnTo>
                    <a:lnTo>
                      <a:pt x="1001" y="27"/>
                    </a:lnTo>
                    <a:lnTo>
                      <a:pt x="1007" y="21"/>
                    </a:lnTo>
                    <a:lnTo>
                      <a:pt x="1010" y="15"/>
                    </a:lnTo>
                    <a:lnTo>
                      <a:pt x="1009" y="11"/>
                    </a:lnTo>
                    <a:lnTo>
                      <a:pt x="1009" y="3"/>
                    </a:lnTo>
                    <a:lnTo>
                      <a:pt x="1012" y="0"/>
                    </a:lnTo>
                    <a:lnTo>
                      <a:pt x="1019" y="1"/>
                    </a:lnTo>
                    <a:lnTo>
                      <a:pt x="1021" y="9"/>
                    </a:lnTo>
                    <a:lnTo>
                      <a:pt x="1024" y="20"/>
                    </a:lnTo>
                    <a:lnTo>
                      <a:pt x="1029" y="22"/>
                    </a:lnTo>
                    <a:lnTo>
                      <a:pt x="1035" y="16"/>
                    </a:lnTo>
                    <a:lnTo>
                      <a:pt x="1039" y="16"/>
                    </a:lnTo>
                    <a:lnTo>
                      <a:pt x="1042" y="20"/>
                    </a:lnTo>
                    <a:lnTo>
                      <a:pt x="1044" y="24"/>
                    </a:lnTo>
                    <a:lnTo>
                      <a:pt x="1049" y="26"/>
                    </a:lnTo>
                    <a:lnTo>
                      <a:pt x="1055" y="24"/>
                    </a:lnTo>
                    <a:lnTo>
                      <a:pt x="1059" y="16"/>
                    </a:lnTo>
                    <a:lnTo>
                      <a:pt x="1067" y="14"/>
                    </a:lnTo>
                    <a:lnTo>
                      <a:pt x="1070" y="8"/>
                    </a:lnTo>
                    <a:lnTo>
                      <a:pt x="1074" y="9"/>
                    </a:lnTo>
                    <a:lnTo>
                      <a:pt x="1080" y="18"/>
                    </a:lnTo>
                    <a:lnTo>
                      <a:pt x="1085" y="21"/>
                    </a:lnTo>
                    <a:lnTo>
                      <a:pt x="1089" y="20"/>
                    </a:lnTo>
                    <a:lnTo>
                      <a:pt x="1092" y="9"/>
                    </a:lnTo>
                    <a:lnTo>
                      <a:pt x="1094" y="9"/>
                    </a:lnTo>
                    <a:lnTo>
                      <a:pt x="1101" y="18"/>
                    </a:lnTo>
                    <a:lnTo>
                      <a:pt x="1106" y="20"/>
                    </a:lnTo>
                    <a:lnTo>
                      <a:pt x="1116" y="20"/>
                    </a:lnTo>
                    <a:lnTo>
                      <a:pt x="1111" y="26"/>
                    </a:lnTo>
                    <a:lnTo>
                      <a:pt x="1111" y="30"/>
                    </a:lnTo>
                    <a:lnTo>
                      <a:pt x="1115" y="32"/>
                    </a:lnTo>
                    <a:lnTo>
                      <a:pt x="1117" y="32"/>
                    </a:lnTo>
                    <a:lnTo>
                      <a:pt x="1120" y="27"/>
                    </a:lnTo>
                    <a:lnTo>
                      <a:pt x="1122" y="18"/>
                    </a:lnTo>
                    <a:lnTo>
                      <a:pt x="1125" y="18"/>
                    </a:lnTo>
                    <a:lnTo>
                      <a:pt x="1126" y="16"/>
                    </a:lnTo>
                    <a:lnTo>
                      <a:pt x="1131" y="16"/>
                    </a:lnTo>
                    <a:lnTo>
                      <a:pt x="1133" y="18"/>
                    </a:lnTo>
                    <a:lnTo>
                      <a:pt x="1140" y="26"/>
                    </a:lnTo>
                    <a:lnTo>
                      <a:pt x="1142" y="26"/>
                    </a:lnTo>
                    <a:lnTo>
                      <a:pt x="1152" y="23"/>
                    </a:lnTo>
                    <a:lnTo>
                      <a:pt x="1157" y="23"/>
                    </a:lnTo>
                    <a:lnTo>
                      <a:pt x="1158" y="27"/>
                    </a:lnTo>
                    <a:lnTo>
                      <a:pt x="1158" y="29"/>
                    </a:lnTo>
                    <a:lnTo>
                      <a:pt x="1155" y="36"/>
                    </a:lnTo>
                    <a:lnTo>
                      <a:pt x="1155" y="41"/>
                    </a:lnTo>
                    <a:lnTo>
                      <a:pt x="1158" y="44"/>
                    </a:lnTo>
                    <a:lnTo>
                      <a:pt x="1161" y="44"/>
                    </a:lnTo>
                    <a:lnTo>
                      <a:pt x="1163" y="41"/>
                    </a:lnTo>
                    <a:lnTo>
                      <a:pt x="1166" y="38"/>
                    </a:lnTo>
                    <a:lnTo>
                      <a:pt x="1168" y="34"/>
                    </a:lnTo>
                    <a:lnTo>
                      <a:pt x="1168" y="32"/>
                    </a:lnTo>
                    <a:lnTo>
                      <a:pt x="1165" y="29"/>
                    </a:lnTo>
                    <a:lnTo>
                      <a:pt x="1162" y="23"/>
                    </a:lnTo>
                    <a:lnTo>
                      <a:pt x="1163" y="21"/>
                    </a:lnTo>
                    <a:lnTo>
                      <a:pt x="1165" y="17"/>
                    </a:lnTo>
                    <a:lnTo>
                      <a:pt x="1168" y="17"/>
                    </a:lnTo>
                    <a:lnTo>
                      <a:pt x="1175" y="20"/>
                    </a:lnTo>
                    <a:lnTo>
                      <a:pt x="1183" y="39"/>
                    </a:lnTo>
                    <a:lnTo>
                      <a:pt x="1185" y="41"/>
                    </a:lnTo>
                    <a:lnTo>
                      <a:pt x="1188" y="41"/>
                    </a:lnTo>
                    <a:lnTo>
                      <a:pt x="1192" y="36"/>
                    </a:lnTo>
                    <a:lnTo>
                      <a:pt x="1187" y="26"/>
                    </a:lnTo>
                    <a:lnTo>
                      <a:pt x="1188" y="21"/>
                    </a:lnTo>
                    <a:lnTo>
                      <a:pt x="1192" y="21"/>
                    </a:lnTo>
                    <a:lnTo>
                      <a:pt x="1197" y="26"/>
                    </a:lnTo>
                    <a:lnTo>
                      <a:pt x="1197" y="30"/>
                    </a:lnTo>
                    <a:lnTo>
                      <a:pt x="1192" y="44"/>
                    </a:lnTo>
                    <a:lnTo>
                      <a:pt x="1193" y="47"/>
                    </a:lnTo>
                    <a:lnTo>
                      <a:pt x="1195" y="47"/>
                    </a:lnTo>
                    <a:lnTo>
                      <a:pt x="1198" y="46"/>
                    </a:lnTo>
                    <a:lnTo>
                      <a:pt x="1210" y="36"/>
                    </a:lnTo>
                    <a:lnTo>
                      <a:pt x="1212" y="35"/>
                    </a:lnTo>
                    <a:lnTo>
                      <a:pt x="1217" y="36"/>
                    </a:lnTo>
                    <a:lnTo>
                      <a:pt x="1223" y="41"/>
                    </a:lnTo>
                    <a:lnTo>
                      <a:pt x="1223" y="46"/>
                    </a:lnTo>
                    <a:lnTo>
                      <a:pt x="1217" y="52"/>
                    </a:lnTo>
                    <a:lnTo>
                      <a:pt x="1217" y="53"/>
                    </a:lnTo>
                    <a:lnTo>
                      <a:pt x="1218" y="54"/>
                    </a:lnTo>
                    <a:lnTo>
                      <a:pt x="1237" y="52"/>
                    </a:lnTo>
                    <a:lnTo>
                      <a:pt x="1246" y="48"/>
                    </a:lnTo>
                    <a:lnTo>
                      <a:pt x="1253" y="42"/>
                    </a:lnTo>
                    <a:lnTo>
                      <a:pt x="1257" y="41"/>
                    </a:lnTo>
                    <a:lnTo>
                      <a:pt x="1258" y="46"/>
                    </a:lnTo>
                    <a:lnTo>
                      <a:pt x="1258" y="57"/>
                    </a:lnTo>
                    <a:lnTo>
                      <a:pt x="1258" y="61"/>
                    </a:lnTo>
                    <a:lnTo>
                      <a:pt x="1263" y="62"/>
                    </a:lnTo>
                    <a:lnTo>
                      <a:pt x="1267" y="59"/>
                    </a:lnTo>
                    <a:lnTo>
                      <a:pt x="1273" y="52"/>
                    </a:lnTo>
                    <a:lnTo>
                      <a:pt x="1277" y="51"/>
                    </a:lnTo>
                    <a:lnTo>
                      <a:pt x="1283" y="47"/>
                    </a:lnTo>
                    <a:lnTo>
                      <a:pt x="1288" y="44"/>
                    </a:lnTo>
                    <a:lnTo>
                      <a:pt x="1292" y="32"/>
                    </a:lnTo>
                    <a:lnTo>
                      <a:pt x="1283" y="22"/>
                    </a:lnTo>
                    <a:lnTo>
                      <a:pt x="1284" y="18"/>
                    </a:lnTo>
                    <a:lnTo>
                      <a:pt x="1287" y="17"/>
                    </a:lnTo>
                    <a:lnTo>
                      <a:pt x="1292" y="20"/>
                    </a:lnTo>
                    <a:lnTo>
                      <a:pt x="1296" y="23"/>
                    </a:lnTo>
                    <a:lnTo>
                      <a:pt x="1298" y="40"/>
                    </a:lnTo>
                    <a:lnTo>
                      <a:pt x="1303" y="42"/>
                    </a:lnTo>
                    <a:lnTo>
                      <a:pt x="1306" y="42"/>
                    </a:lnTo>
                    <a:lnTo>
                      <a:pt x="1308" y="40"/>
                    </a:lnTo>
                    <a:lnTo>
                      <a:pt x="1309" y="29"/>
                    </a:lnTo>
                    <a:lnTo>
                      <a:pt x="1311" y="27"/>
                    </a:lnTo>
                    <a:lnTo>
                      <a:pt x="1316" y="26"/>
                    </a:lnTo>
                    <a:lnTo>
                      <a:pt x="1321" y="27"/>
                    </a:lnTo>
                    <a:lnTo>
                      <a:pt x="1339" y="40"/>
                    </a:lnTo>
                    <a:lnTo>
                      <a:pt x="1356" y="48"/>
                    </a:lnTo>
                    <a:lnTo>
                      <a:pt x="1363" y="51"/>
                    </a:lnTo>
                    <a:lnTo>
                      <a:pt x="1361" y="53"/>
                    </a:lnTo>
                    <a:lnTo>
                      <a:pt x="1175" y="127"/>
                    </a:lnTo>
                    <a:lnTo>
                      <a:pt x="1178" y="138"/>
                    </a:lnTo>
                    <a:lnTo>
                      <a:pt x="1193" y="139"/>
                    </a:lnTo>
                    <a:lnTo>
                      <a:pt x="1207" y="140"/>
                    </a:lnTo>
                    <a:lnTo>
                      <a:pt x="1218" y="152"/>
                    </a:lnTo>
                    <a:lnTo>
                      <a:pt x="1232" y="156"/>
                    </a:lnTo>
                    <a:lnTo>
                      <a:pt x="1247" y="153"/>
                    </a:lnTo>
                    <a:lnTo>
                      <a:pt x="1261" y="170"/>
                    </a:lnTo>
                    <a:lnTo>
                      <a:pt x="1297" y="228"/>
                    </a:lnTo>
                    <a:lnTo>
                      <a:pt x="1302" y="238"/>
                    </a:lnTo>
                    <a:lnTo>
                      <a:pt x="1309" y="251"/>
                    </a:lnTo>
                    <a:lnTo>
                      <a:pt x="1327" y="257"/>
                    </a:lnTo>
                    <a:lnTo>
                      <a:pt x="1334" y="257"/>
                    </a:lnTo>
                    <a:lnTo>
                      <a:pt x="1348" y="275"/>
                    </a:lnTo>
                    <a:lnTo>
                      <a:pt x="1352" y="272"/>
                    </a:lnTo>
                    <a:lnTo>
                      <a:pt x="1354" y="270"/>
                    </a:lnTo>
                    <a:lnTo>
                      <a:pt x="1356" y="269"/>
                    </a:lnTo>
                    <a:lnTo>
                      <a:pt x="1354" y="266"/>
                    </a:lnTo>
                    <a:lnTo>
                      <a:pt x="1356" y="264"/>
                    </a:lnTo>
                    <a:lnTo>
                      <a:pt x="1358" y="265"/>
                    </a:lnTo>
                    <a:lnTo>
                      <a:pt x="1361" y="265"/>
                    </a:lnTo>
                    <a:lnTo>
                      <a:pt x="1364" y="264"/>
                    </a:lnTo>
                    <a:lnTo>
                      <a:pt x="1366" y="264"/>
                    </a:lnTo>
                    <a:lnTo>
                      <a:pt x="1367" y="262"/>
                    </a:lnTo>
                    <a:lnTo>
                      <a:pt x="1367" y="260"/>
                    </a:lnTo>
                    <a:lnTo>
                      <a:pt x="1369" y="259"/>
                    </a:lnTo>
                    <a:lnTo>
                      <a:pt x="1371" y="260"/>
                    </a:lnTo>
                    <a:lnTo>
                      <a:pt x="1371" y="264"/>
                    </a:lnTo>
                    <a:lnTo>
                      <a:pt x="1373" y="266"/>
                    </a:lnTo>
                    <a:lnTo>
                      <a:pt x="1374" y="269"/>
                    </a:lnTo>
                    <a:lnTo>
                      <a:pt x="1376" y="269"/>
                    </a:lnTo>
                    <a:lnTo>
                      <a:pt x="1378" y="269"/>
                    </a:lnTo>
                    <a:lnTo>
                      <a:pt x="1379" y="271"/>
                    </a:lnTo>
                    <a:lnTo>
                      <a:pt x="1378" y="274"/>
                    </a:lnTo>
                    <a:lnTo>
                      <a:pt x="1377" y="274"/>
                    </a:lnTo>
                    <a:lnTo>
                      <a:pt x="1374" y="274"/>
                    </a:lnTo>
                    <a:lnTo>
                      <a:pt x="1372" y="271"/>
                    </a:lnTo>
                    <a:lnTo>
                      <a:pt x="1371" y="270"/>
                    </a:lnTo>
                    <a:lnTo>
                      <a:pt x="1369" y="271"/>
                    </a:lnTo>
                    <a:lnTo>
                      <a:pt x="1369" y="275"/>
                    </a:lnTo>
                    <a:lnTo>
                      <a:pt x="1373" y="277"/>
                    </a:lnTo>
                    <a:lnTo>
                      <a:pt x="1376" y="279"/>
                    </a:lnTo>
                    <a:lnTo>
                      <a:pt x="1378" y="280"/>
                    </a:lnTo>
                    <a:lnTo>
                      <a:pt x="1381" y="279"/>
                    </a:lnTo>
                    <a:lnTo>
                      <a:pt x="1383" y="279"/>
                    </a:lnTo>
                    <a:lnTo>
                      <a:pt x="1386" y="276"/>
                    </a:lnTo>
                    <a:lnTo>
                      <a:pt x="1387" y="277"/>
                    </a:lnTo>
                    <a:lnTo>
                      <a:pt x="1389" y="279"/>
                    </a:lnTo>
                    <a:lnTo>
                      <a:pt x="1391" y="279"/>
                    </a:lnTo>
                    <a:lnTo>
                      <a:pt x="1392" y="279"/>
                    </a:lnTo>
                    <a:lnTo>
                      <a:pt x="1393" y="276"/>
                    </a:lnTo>
                    <a:lnTo>
                      <a:pt x="1392" y="275"/>
                    </a:lnTo>
                    <a:lnTo>
                      <a:pt x="1391" y="274"/>
                    </a:lnTo>
                    <a:lnTo>
                      <a:pt x="1389" y="272"/>
                    </a:lnTo>
                    <a:lnTo>
                      <a:pt x="1391" y="271"/>
                    </a:lnTo>
                    <a:lnTo>
                      <a:pt x="1396" y="269"/>
                    </a:lnTo>
                    <a:lnTo>
                      <a:pt x="1401" y="268"/>
                    </a:lnTo>
                    <a:lnTo>
                      <a:pt x="1406" y="266"/>
                    </a:lnTo>
                    <a:lnTo>
                      <a:pt x="1408" y="264"/>
                    </a:lnTo>
                    <a:lnTo>
                      <a:pt x="1411" y="266"/>
                    </a:lnTo>
                    <a:lnTo>
                      <a:pt x="1411" y="268"/>
                    </a:lnTo>
                    <a:lnTo>
                      <a:pt x="1411" y="270"/>
                    </a:lnTo>
                    <a:lnTo>
                      <a:pt x="1413" y="270"/>
                    </a:lnTo>
                    <a:lnTo>
                      <a:pt x="1416" y="268"/>
                    </a:lnTo>
                    <a:lnTo>
                      <a:pt x="1416" y="266"/>
                    </a:lnTo>
                    <a:lnTo>
                      <a:pt x="1418" y="264"/>
                    </a:lnTo>
                    <a:lnTo>
                      <a:pt x="1421" y="266"/>
                    </a:lnTo>
                    <a:lnTo>
                      <a:pt x="1422" y="269"/>
                    </a:lnTo>
                    <a:lnTo>
                      <a:pt x="1422" y="271"/>
                    </a:lnTo>
                    <a:lnTo>
                      <a:pt x="1427" y="274"/>
                    </a:lnTo>
                    <a:lnTo>
                      <a:pt x="1429" y="274"/>
                    </a:lnTo>
                    <a:lnTo>
                      <a:pt x="1432" y="276"/>
                    </a:lnTo>
                    <a:lnTo>
                      <a:pt x="1436" y="276"/>
                    </a:lnTo>
                    <a:lnTo>
                      <a:pt x="1440" y="274"/>
                    </a:lnTo>
                    <a:lnTo>
                      <a:pt x="1443" y="272"/>
                    </a:lnTo>
                    <a:lnTo>
                      <a:pt x="1443" y="279"/>
                    </a:lnTo>
                    <a:lnTo>
                      <a:pt x="1445" y="280"/>
                    </a:lnTo>
                    <a:lnTo>
                      <a:pt x="1449" y="280"/>
                    </a:lnTo>
                    <a:lnTo>
                      <a:pt x="1450" y="281"/>
                    </a:lnTo>
                    <a:lnTo>
                      <a:pt x="1453" y="283"/>
                    </a:lnTo>
                    <a:lnTo>
                      <a:pt x="1454" y="285"/>
                    </a:lnTo>
                    <a:lnTo>
                      <a:pt x="1455" y="286"/>
                    </a:lnTo>
                    <a:lnTo>
                      <a:pt x="1457" y="287"/>
                    </a:lnTo>
                    <a:lnTo>
                      <a:pt x="1459" y="286"/>
                    </a:lnTo>
                    <a:lnTo>
                      <a:pt x="1460" y="285"/>
                    </a:lnTo>
                    <a:lnTo>
                      <a:pt x="1463" y="281"/>
                    </a:lnTo>
                    <a:lnTo>
                      <a:pt x="1463" y="276"/>
                    </a:lnTo>
                    <a:lnTo>
                      <a:pt x="1462" y="274"/>
                    </a:lnTo>
                    <a:lnTo>
                      <a:pt x="1459" y="271"/>
                    </a:lnTo>
                    <a:lnTo>
                      <a:pt x="1459" y="271"/>
                    </a:lnTo>
                    <a:lnTo>
                      <a:pt x="1459" y="269"/>
                    </a:lnTo>
                    <a:lnTo>
                      <a:pt x="1462" y="269"/>
                    </a:lnTo>
                    <a:lnTo>
                      <a:pt x="1462" y="269"/>
                    </a:lnTo>
                    <a:lnTo>
                      <a:pt x="1465" y="270"/>
                    </a:lnTo>
                    <a:lnTo>
                      <a:pt x="1467" y="271"/>
                    </a:lnTo>
                    <a:lnTo>
                      <a:pt x="1469" y="274"/>
                    </a:lnTo>
                    <a:lnTo>
                      <a:pt x="1473" y="274"/>
                    </a:lnTo>
                    <a:lnTo>
                      <a:pt x="1475" y="270"/>
                    </a:lnTo>
                    <a:lnTo>
                      <a:pt x="1478" y="266"/>
                    </a:lnTo>
                    <a:lnTo>
                      <a:pt x="1480" y="265"/>
                    </a:lnTo>
                    <a:lnTo>
                      <a:pt x="1484" y="264"/>
                    </a:lnTo>
                    <a:lnTo>
                      <a:pt x="1487" y="264"/>
                    </a:lnTo>
                    <a:lnTo>
                      <a:pt x="1487" y="265"/>
                    </a:lnTo>
                    <a:lnTo>
                      <a:pt x="1487" y="266"/>
                    </a:lnTo>
                    <a:lnTo>
                      <a:pt x="1485" y="268"/>
                    </a:lnTo>
                    <a:lnTo>
                      <a:pt x="1484" y="269"/>
                    </a:lnTo>
                    <a:lnTo>
                      <a:pt x="1482" y="269"/>
                    </a:lnTo>
                    <a:lnTo>
                      <a:pt x="1482" y="270"/>
                    </a:lnTo>
                    <a:lnTo>
                      <a:pt x="1483" y="271"/>
                    </a:lnTo>
                    <a:lnTo>
                      <a:pt x="1485" y="274"/>
                    </a:lnTo>
                    <a:lnTo>
                      <a:pt x="1489" y="272"/>
                    </a:lnTo>
                    <a:lnTo>
                      <a:pt x="1492" y="272"/>
                    </a:lnTo>
                    <a:lnTo>
                      <a:pt x="1494" y="274"/>
                    </a:lnTo>
                    <a:lnTo>
                      <a:pt x="1495" y="276"/>
                    </a:lnTo>
                    <a:lnTo>
                      <a:pt x="1498" y="276"/>
                    </a:lnTo>
                    <a:lnTo>
                      <a:pt x="1499" y="274"/>
                    </a:lnTo>
                    <a:lnTo>
                      <a:pt x="1500" y="275"/>
                    </a:lnTo>
                    <a:lnTo>
                      <a:pt x="1503" y="276"/>
                    </a:lnTo>
                    <a:lnTo>
                      <a:pt x="1505" y="277"/>
                    </a:lnTo>
                    <a:lnTo>
                      <a:pt x="1508" y="276"/>
                    </a:lnTo>
                    <a:lnTo>
                      <a:pt x="1509" y="275"/>
                    </a:lnTo>
                    <a:lnTo>
                      <a:pt x="1509" y="274"/>
                    </a:lnTo>
                    <a:lnTo>
                      <a:pt x="1507" y="272"/>
                    </a:lnTo>
                    <a:lnTo>
                      <a:pt x="1507" y="270"/>
                    </a:lnTo>
                    <a:lnTo>
                      <a:pt x="1508" y="269"/>
                    </a:lnTo>
                    <a:lnTo>
                      <a:pt x="1509" y="271"/>
                    </a:lnTo>
                    <a:lnTo>
                      <a:pt x="1513" y="274"/>
                    </a:lnTo>
                    <a:lnTo>
                      <a:pt x="1513" y="275"/>
                    </a:lnTo>
                    <a:lnTo>
                      <a:pt x="1514" y="274"/>
                    </a:lnTo>
                    <a:lnTo>
                      <a:pt x="1517" y="274"/>
                    </a:lnTo>
                    <a:lnTo>
                      <a:pt x="1519" y="275"/>
                    </a:lnTo>
                    <a:lnTo>
                      <a:pt x="1522" y="274"/>
                    </a:lnTo>
                    <a:lnTo>
                      <a:pt x="1522" y="269"/>
                    </a:lnTo>
                    <a:lnTo>
                      <a:pt x="1520" y="266"/>
                    </a:lnTo>
                    <a:lnTo>
                      <a:pt x="1522" y="264"/>
                    </a:lnTo>
                    <a:lnTo>
                      <a:pt x="1523" y="265"/>
                    </a:lnTo>
                    <a:lnTo>
                      <a:pt x="1524" y="266"/>
                    </a:lnTo>
                    <a:lnTo>
                      <a:pt x="1524" y="269"/>
                    </a:lnTo>
                    <a:lnTo>
                      <a:pt x="1527" y="271"/>
                    </a:lnTo>
                    <a:lnTo>
                      <a:pt x="1528" y="268"/>
                    </a:lnTo>
                    <a:lnTo>
                      <a:pt x="1529" y="266"/>
                    </a:lnTo>
                    <a:lnTo>
                      <a:pt x="1530" y="265"/>
                    </a:lnTo>
                    <a:lnTo>
                      <a:pt x="1529" y="264"/>
                    </a:lnTo>
                    <a:lnTo>
                      <a:pt x="1528" y="263"/>
                    </a:lnTo>
                    <a:lnTo>
                      <a:pt x="1527" y="263"/>
                    </a:lnTo>
                    <a:lnTo>
                      <a:pt x="1524" y="263"/>
                    </a:lnTo>
                    <a:lnTo>
                      <a:pt x="1524" y="259"/>
                    </a:lnTo>
                    <a:lnTo>
                      <a:pt x="1527" y="259"/>
                    </a:lnTo>
                    <a:lnTo>
                      <a:pt x="1530" y="259"/>
                    </a:lnTo>
                    <a:lnTo>
                      <a:pt x="1532" y="260"/>
                    </a:lnTo>
                    <a:lnTo>
                      <a:pt x="1534" y="263"/>
                    </a:lnTo>
                    <a:lnTo>
                      <a:pt x="1535" y="263"/>
                    </a:lnTo>
                    <a:lnTo>
                      <a:pt x="1539" y="264"/>
                    </a:lnTo>
                    <a:lnTo>
                      <a:pt x="1540" y="263"/>
                    </a:lnTo>
                    <a:lnTo>
                      <a:pt x="1543" y="263"/>
                    </a:lnTo>
                    <a:lnTo>
                      <a:pt x="1545" y="263"/>
                    </a:lnTo>
                    <a:lnTo>
                      <a:pt x="1547" y="264"/>
                    </a:lnTo>
                    <a:lnTo>
                      <a:pt x="1549" y="263"/>
                    </a:lnTo>
                    <a:lnTo>
                      <a:pt x="1552" y="264"/>
                    </a:lnTo>
                    <a:lnTo>
                      <a:pt x="1555" y="264"/>
                    </a:lnTo>
                    <a:lnTo>
                      <a:pt x="1557" y="263"/>
                    </a:lnTo>
                    <a:lnTo>
                      <a:pt x="1558" y="260"/>
                    </a:lnTo>
                    <a:lnTo>
                      <a:pt x="1559" y="258"/>
                    </a:lnTo>
                    <a:lnTo>
                      <a:pt x="1559" y="257"/>
                    </a:lnTo>
                    <a:lnTo>
                      <a:pt x="1560" y="253"/>
                    </a:lnTo>
                    <a:lnTo>
                      <a:pt x="1563" y="252"/>
                    </a:lnTo>
                    <a:lnTo>
                      <a:pt x="1570" y="252"/>
                    </a:lnTo>
                    <a:lnTo>
                      <a:pt x="1572" y="253"/>
                    </a:lnTo>
                    <a:lnTo>
                      <a:pt x="1570" y="254"/>
                    </a:lnTo>
                    <a:lnTo>
                      <a:pt x="1569" y="256"/>
                    </a:lnTo>
                    <a:lnTo>
                      <a:pt x="1568" y="256"/>
                    </a:lnTo>
                    <a:lnTo>
                      <a:pt x="1568" y="258"/>
                    </a:lnTo>
                    <a:lnTo>
                      <a:pt x="1570" y="259"/>
                    </a:lnTo>
                    <a:lnTo>
                      <a:pt x="1574" y="263"/>
                    </a:lnTo>
                    <a:lnTo>
                      <a:pt x="1574" y="263"/>
                    </a:lnTo>
                    <a:lnTo>
                      <a:pt x="1578" y="262"/>
                    </a:lnTo>
                    <a:lnTo>
                      <a:pt x="1579" y="263"/>
                    </a:lnTo>
                    <a:lnTo>
                      <a:pt x="1579" y="263"/>
                    </a:lnTo>
                    <a:lnTo>
                      <a:pt x="1578" y="265"/>
                    </a:lnTo>
                    <a:lnTo>
                      <a:pt x="1578" y="266"/>
                    </a:lnTo>
                    <a:lnTo>
                      <a:pt x="1579" y="268"/>
                    </a:lnTo>
                    <a:lnTo>
                      <a:pt x="1580" y="269"/>
                    </a:lnTo>
                    <a:lnTo>
                      <a:pt x="1580" y="270"/>
                    </a:lnTo>
                    <a:lnTo>
                      <a:pt x="1579" y="272"/>
                    </a:lnTo>
                    <a:lnTo>
                      <a:pt x="1579" y="276"/>
                    </a:lnTo>
                    <a:lnTo>
                      <a:pt x="1580" y="277"/>
                    </a:lnTo>
                    <a:lnTo>
                      <a:pt x="1584" y="279"/>
                    </a:lnTo>
                    <a:lnTo>
                      <a:pt x="1587" y="279"/>
                    </a:lnTo>
                    <a:lnTo>
                      <a:pt x="1588" y="280"/>
                    </a:lnTo>
                    <a:lnTo>
                      <a:pt x="1590" y="281"/>
                    </a:lnTo>
                    <a:lnTo>
                      <a:pt x="1592" y="281"/>
                    </a:lnTo>
                    <a:lnTo>
                      <a:pt x="1592" y="283"/>
                    </a:lnTo>
                    <a:lnTo>
                      <a:pt x="1593" y="285"/>
                    </a:lnTo>
                    <a:lnTo>
                      <a:pt x="1593" y="286"/>
                    </a:lnTo>
                    <a:lnTo>
                      <a:pt x="1592" y="287"/>
                    </a:lnTo>
                    <a:lnTo>
                      <a:pt x="1590" y="288"/>
                    </a:lnTo>
                    <a:lnTo>
                      <a:pt x="1589" y="288"/>
                    </a:lnTo>
                    <a:lnTo>
                      <a:pt x="1588" y="289"/>
                    </a:lnTo>
                    <a:lnTo>
                      <a:pt x="1587" y="292"/>
                    </a:lnTo>
                    <a:lnTo>
                      <a:pt x="1587" y="293"/>
                    </a:lnTo>
                    <a:lnTo>
                      <a:pt x="1585" y="293"/>
                    </a:lnTo>
                    <a:lnTo>
                      <a:pt x="1585" y="294"/>
                    </a:lnTo>
                    <a:lnTo>
                      <a:pt x="1587" y="297"/>
                    </a:lnTo>
                    <a:lnTo>
                      <a:pt x="1587" y="299"/>
                    </a:lnTo>
                    <a:lnTo>
                      <a:pt x="1584" y="299"/>
                    </a:lnTo>
                    <a:lnTo>
                      <a:pt x="1583" y="299"/>
                    </a:lnTo>
                    <a:lnTo>
                      <a:pt x="1582" y="300"/>
                    </a:lnTo>
                    <a:lnTo>
                      <a:pt x="1580" y="297"/>
                    </a:lnTo>
                    <a:lnTo>
                      <a:pt x="1579" y="297"/>
                    </a:lnTo>
                    <a:lnTo>
                      <a:pt x="1579" y="297"/>
                    </a:lnTo>
                    <a:lnTo>
                      <a:pt x="1577" y="298"/>
                    </a:lnTo>
                    <a:lnTo>
                      <a:pt x="1574" y="299"/>
                    </a:lnTo>
                    <a:lnTo>
                      <a:pt x="1577" y="300"/>
                    </a:lnTo>
                    <a:lnTo>
                      <a:pt x="1578" y="301"/>
                    </a:lnTo>
                    <a:lnTo>
                      <a:pt x="1577" y="303"/>
                    </a:lnTo>
                    <a:lnTo>
                      <a:pt x="1577" y="304"/>
                    </a:lnTo>
                    <a:lnTo>
                      <a:pt x="1575" y="305"/>
                    </a:lnTo>
                    <a:lnTo>
                      <a:pt x="1573" y="306"/>
                    </a:lnTo>
                    <a:lnTo>
                      <a:pt x="1565" y="306"/>
                    </a:lnTo>
                    <a:lnTo>
                      <a:pt x="1567" y="309"/>
                    </a:lnTo>
                    <a:lnTo>
                      <a:pt x="1567" y="311"/>
                    </a:lnTo>
                    <a:lnTo>
                      <a:pt x="1565" y="312"/>
                    </a:lnTo>
                    <a:lnTo>
                      <a:pt x="1563" y="312"/>
                    </a:lnTo>
                    <a:lnTo>
                      <a:pt x="1560" y="315"/>
                    </a:lnTo>
                    <a:lnTo>
                      <a:pt x="1557" y="315"/>
                    </a:lnTo>
                    <a:lnTo>
                      <a:pt x="1554" y="316"/>
                    </a:lnTo>
                    <a:lnTo>
                      <a:pt x="1553" y="317"/>
                    </a:lnTo>
                    <a:lnTo>
                      <a:pt x="1552" y="319"/>
                    </a:lnTo>
                    <a:lnTo>
                      <a:pt x="1550" y="321"/>
                    </a:lnTo>
                    <a:lnTo>
                      <a:pt x="1549" y="322"/>
                    </a:lnTo>
                    <a:lnTo>
                      <a:pt x="1548" y="323"/>
                    </a:lnTo>
                    <a:lnTo>
                      <a:pt x="1544" y="324"/>
                    </a:lnTo>
                    <a:lnTo>
                      <a:pt x="1542" y="325"/>
                    </a:lnTo>
                    <a:lnTo>
                      <a:pt x="1539" y="325"/>
                    </a:lnTo>
                    <a:lnTo>
                      <a:pt x="1538" y="328"/>
                    </a:lnTo>
                    <a:lnTo>
                      <a:pt x="1539" y="330"/>
                    </a:lnTo>
                    <a:lnTo>
                      <a:pt x="1540" y="331"/>
                    </a:lnTo>
                    <a:lnTo>
                      <a:pt x="1542" y="334"/>
                    </a:lnTo>
                    <a:lnTo>
                      <a:pt x="1542" y="340"/>
                    </a:lnTo>
                    <a:lnTo>
                      <a:pt x="1539" y="340"/>
                    </a:lnTo>
                    <a:lnTo>
                      <a:pt x="1538" y="344"/>
                    </a:lnTo>
                    <a:lnTo>
                      <a:pt x="1535" y="345"/>
                    </a:lnTo>
                    <a:lnTo>
                      <a:pt x="1532" y="345"/>
                    </a:lnTo>
                    <a:lnTo>
                      <a:pt x="1528" y="347"/>
                    </a:lnTo>
                    <a:lnTo>
                      <a:pt x="1522" y="348"/>
                    </a:lnTo>
                    <a:lnTo>
                      <a:pt x="1520" y="351"/>
                    </a:lnTo>
                    <a:lnTo>
                      <a:pt x="1519" y="354"/>
                    </a:lnTo>
                    <a:lnTo>
                      <a:pt x="1517" y="358"/>
                    </a:lnTo>
                    <a:lnTo>
                      <a:pt x="1514" y="362"/>
                    </a:lnTo>
                    <a:lnTo>
                      <a:pt x="1512" y="363"/>
                    </a:lnTo>
                    <a:lnTo>
                      <a:pt x="1508" y="365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67"/>
              <p:cNvSpPr>
                <a:spLocks/>
              </p:cNvSpPr>
              <p:nvPr/>
            </p:nvSpPr>
            <p:spPr bwMode="auto">
              <a:xfrm>
                <a:off x="1778570" y="5086941"/>
                <a:ext cx="1657289" cy="1302949"/>
              </a:xfrm>
              <a:custGeom>
                <a:avLst/>
                <a:gdLst/>
                <a:ahLst/>
                <a:cxnLst>
                  <a:cxn ang="0">
                    <a:pos x="2101" y="941"/>
                  </a:cxn>
                  <a:cxn ang="0">
                    <a:pos x="1840" y="1674"/>
                  </a:cxn>
                  <a:cxn ang="0">
                    <a:pos x="1699" y="1641"/>
                  </a:cxn>
                  <a:cxn ang="0">
                    <a:pos x="1881" y="1138"/>
                  </a:cxn>
                  <a:cxn ang="0">
                    <a:pos x="1807" y="1097"/>
                  </a:cxn>
                  <a:cxn ang="0">
                    <a:pos x="1733" y="1082"/>
                  </a:cxn>
                  <a:cxn ang="0">
                    <a:pos x="1676" y="1053"/>
                  </a:cxn>
                  <a:cxn ang="0">
                    <a:pos x="1590" y="998"/>
                  </a:cxn>
                  <a:cxn ang="0">
                    <a:pos x="1488" y="983"/>
                  </a:cxn>
                  <a:cxn ang="0">
                    <a:pos x="1412" y="1016"/>
                  </a:cxn>
                  <a:cxn ang="0">
                    <a:pos x="1348" y="1022"/>
                  </a:cxn>
                  <a:cxn ang="0">
                    <a:pos x="1261" y="992"/>
                  </a:cxn>
                  <a:cxn ang="0">
                    <a:pos x="1166" y="926"/>
                  </a:cxn>
                  <a:cxn ang="0">
                    <a:pos x="1079" y="1024"/>
                  </a:cxn>
                  <a:cxn ang="0">
                    <a:pos x="949" y="1053"/>
                  </a:cxn>
                  <a:cxn ang="0">
                    <a:pos x="804" y="1049"/>
                  </a:cxn>
                  <a:cxn ang="0">
                    <a:pos x="727" y="1052"/>
                  </a:cxn>
                  <a:cxn ang="0">
                    <a:pos x="613" y="1036"/>
                  </a:cxn>
                  <a:cxn ang="0">
                    <a:pos x="556" y="958"/>
                  </a:cxn>
                  <a:cxn ang="0">
                    <a:pos x="561" y="837"/>
                  </a:cxn>
                  <a:cxn ang="0">
                    <a:pos x="499" y="805"/>
                  </a:cxn>
                  <a:cxn ang="0">
                    <a:pos x="442" y="794"/>
                  </a:cxn>
                  <a:cxn ang="0">
                    <a:pos x="380" y="745"/>
                  </a:cxn>
                  <a:cxn ang="0">
                    <a:pos x="391" y="672"/>
                  </a:cxn>
                  <a:cxn ang="0">
                    <a:pos x="346" y="605"/>
                  </a:cxn>
                  <a:cxn ang="0">
                    <a:pos x="282" y="561"/>
                  </a:cxn>
                  <a:cxn ang="0">
                    <a:pos x="225" y="550"/>
                  </a:cxn>
                  <a:cxn ang="0">
                    <a:pos x="160" y="510"/>
                  </a:cxn>
                  <a:cxn ang="0">
                    <a:pos x="50" y="458"/>
                  </a:cxn>
                  <a:cxn ang="0">
                    <a:pos x="56" y="397"/>
                  </a:cxn>
                  <a:cxn ang="0">
                    <a:pos x="12" y="361"/>
                  </a:cxn>
                  <a:cxn ang="0">
                    <a:pos x="0" y="280"/>
                  </a:cxn>
                  <a:cxn ang="0">
                    <a:pos x="322" y="230"/>
                  </a:cxn>
                  <a:cxn ang="0">
                    <a:pos x="380" y="256"/>
                  </a:cxn>
                  <a:cxn ang="0">
                    <a:pos x="492" y="273"/>
                  </a:cxn>
                  <a:cxn ang="0">
                    <a:pos x="602" y="261"/>
                  </a:cxn>
                  <a:cxn ang="0">
                    <a:pos x="739" y="289"/>
                  </a:cxn>
                  <a:cxn ang="0">
                    <a:pos x="930" y="254"/>
                  </a:cxn>
                  <a:cxn ang="0">
                    <a:pos x="1119" y="151"/>
                  </a:cxn>
                  <a:cxn ang="0">
                    <a:pos x="1332" y="13"/>
                  </a:cxn>
                  <a:cxn ang="0">
                    <a:pos x="1394" y="7"/>
                  </a:cxn>
                  <a:cxn ang="0">
                    <a:pos x="1432" y="36"/>
                  </a:cxn>
                  <a:cxn ang="0">
                    <a:pos x="1460" y="56"/>
                  </a:cxn>
                  <a:cxn ang="0">
                    <a:pos x="1505" y="71"/>
                  </a:cxn>
                  <a:cxn ang="0">
                    <a:pos x="1508" y="121"/>
                  </a:cxn>
                  <a:cxn ang="0">
                    <a:pos x="1577" y="171"/>
                  </a:cxn>
                  <a:cxn ang="0">
                    <a:pos x="1658" y="198"/>
                  </a:cxn>
                  <a:cxn ang="0">
                    <a:pos x="1714" y="246"/>
                  </a:cxn>
                  <a:cxn ang="0">
                    <a:pos x="1760" y="227"/>
                  </a:cxn>
                  <a:cxn ang="0">
                    <a:pos x="1826" y="238"/>
                  </a:cxn>
                  <a:cxn ang="0">
                    <a:pos x="1804" y="295"/>
                  </a:cxn>
                  <a:cxn ang="0">
                    <a:pos x="1822" y="407"/>
                  </a:cxn>
                  <a:cxn ang="0">
                    <a:pos x="1817" y="478"/>
                  </a:cxn>
                  <a:cxn ang="0">
                    <a:pos x="1864" y="444"/>
                  </a:cxn>
                  <a:cxn ang="0">
                    <a:pos x="1951" y="445"/>
                  </a:cxn>
                  <a:cxn ang="0">
                    <a:pos x="2010" y="486"/>
                  </a:cxn>
                  <a:cxn ang="0">
                    <a:pos x="2068" y="511"/>
                  </a:cxn>
                  <a:cxn ang="0">
                    <a:pos x="2084" y="521"/>
                  </a:cxn>
                  <a:cxn ang="0">
                    <a:pos x="2141" y="515"/>
                  </a:cxn>
                </a:cxnLst>
                <a:rect l="0" t="0" r="r" b="b"/>
                <a:pathLst>
                  <a:path w="2179" h="1793">
                    <a:moveTo>
                      <a:pt x="2173" y="519"/>
                    </a:moveTo>
                    <a:lnTo>
                      <a:pt x="2171" y="532"/>
                    </a:lnTo>
                    <a:lnTo>
                      <a:pt x="2167" y="540"/>
                    </a:lnTo>
                    <a:lnTo>
                      <a:pt x="2167" y="552"/>
                    </a:lnTo>
                    <a:lnTo>
                      <a:pt x="2174" y="568"/>
                    </a:lnTo>
                    <a:lnTo>
                      <a:pt x="2173" y="585"/>
                    </a:lnTo>
                    <a:lnTo>
                      <a:pt x="2178" y="602"/>
                    </a:lnTo>
                    <a:lnTo>
                      <a:pt x="2164" y="615"/>
                    </a:lnTo>
                    <a:lnTo>
                      <a:pt x="2163" y="639"/>
                    </a:lnTo>
                    <a:lnTo>
                      <a:pt x="2156" y="652"/>
                    </a:lnTo>
                    <a:lnTo>
                      <a:pt x="2156" y="663"/>
                    </a:lnTo>
                    <a:lnTo>
                      <a:pt x="2142" y="731"/>
                    </a:lnTo>
                    <a:lnTo>
                      <a:pt x="2101" y="941"/>
                    </a:lnTo>
                    <a:lnTo>
                      <a:pt x="2002" y="1478"/>
                    </a:lnTo>
                    <a:lnTo>
                      <a:pt x="1946" y="1793"/>
                    </a:lnTo>
                    <a:lnTo>
                      <a:pt x="1935" y="1788"/>
                    </a:lnTo>
                    <a:lnTo>
                      <a:pt x="1918" y="1774"/>
                    </a:lnTo>
                    <a:lnTo>
                      <a:pt x="1905" y="1749"/>
                    </a:lnTo>
                    <a:lnTo>
                      <a:pt x="1892" y="1731"/>
                    </a:lnTo>
                    <a:lnTo>
                      <a:pt x="1885" y="1722"/>
                    </a:lnTo>
                    <a:lnTo>
                      <a:pt x="1881" y="1718"/>
                    </a:lnTo>
                    <a:lnTo>
                      <a:pt x="1876" y="1709"/>
                    </a:lnTo>
                    <a:lnTo>
                      <a:pt x="1861" y="1704"/>
                    </a:lnTo>
                    <a:lnTo>
                      <a:pt x="1849" y="1689"/>
                    </a:lnTo>
                    <a:lnTo>
                      <a:pt x="1840" y="1682"/>
                    </a:lnTo>
                    <a:lnTo>
                      <a:pt x="1840" y="1674"/>
                    </a:lnTo>
                    <a:lnTo>
                      <a:pt x="1837" y="1670"/>
                    </a:lnTo>
                    <a:lnTo>
                      <a:pt x="1837" y="1659"/>
                    </a:lnTo>
                    <a:lnTo>
                      <a:pt x="1830" y="1648"/>
                    </a:lnTo>
                    <a:lnTo>
                      <a:pt x="1825" y="1639"/>
                    </a:lnTo>
                    <a:lnTo>
                      <a:pt x="1809" y="1625"/>
                    </a:lnTo>
                    <a:lnTo>
                      <a:pt x="1794" y="1621"/>
                    </a:lnTo>
                    <a:lnTo>
                      <a:pt x="1789" y="1621"/>
                    </a:lnTo>
                    <a:lnTo>
                      <a:pt x="1784" y="1617"/>
                    </a:lnTo>
                    <a:lnTo>
                      <a:pt x="1769" y="1611"/>
                    </a:lnTo>
                    <a:lnTo>
                      <a:pt x="1759" y="1615"/>
                    </a:lnTo>
                    <a:lnTo>
                      <a:pt x="1740" y="1630"/>
                    </a:lnTo>
                    <a:lnTo>
                      <a:pt x="1715" y="1641"/>
                    </a:lnTo>
                    <a:lnTo>
                      <a:pt x="1699" y="1641"/>
                    </a:lnTo>
                    <a:lnTo>
                      <a:pt x="1685" y="1641"/>
                    </a:lnTo>
                    <a:lnTo>
                      <a:pt x="1679" y="1636"/>
                    </a:lnTo>
                    <a:lnTo>
                      <a:pt x="1673" y="1627"/>
                    </a:lnTo>
                    <a:lnTo>
                      <a:pt x="1665" y="1623"/>
                    </a:lnTo>
                    <a:lnTo>
                      <a:pt x="1658" y="1625"/>
                    </a:lnTo>
                    <a:lnTo>
                      <a:pt x="1638" y="1622"/>
                    </a:lnTo>
                    <a:lnTo>
                      <a:pt x="1629" y="1617"/>
                    </a:lnTo>
                    <a:lnTo>
                      <a:pt x="1616" y="1606"/>
                    </a:lnTo>
                    <a:lnTo>
                      <a:pt x="1605" y="1605"/>
                    </a:lnTo>
                    <a:lnTo>
                      <a:pt x="1891" y="1175"/>
                    </a:lnTo>
                    <a:lnTo>
                      <a:pt x="1885" y="1168"/>
                    </a:lnTo>
                    <a:lnTo>
                      <a:pt x="1885" y="1148"/>
                    </a:lnTo>
                    <a:lnTo>
                      <a:pt x="1881" y="1138"/>
                    </a:lnTo>
                    <a:lnTo>
                      <a:pt x="1871" y="1138"/>
                    </a:lnTo>
                    <a:lnTo>
                      <a:pt x="1864" y="1152"/>
                    </a:lnTo>
                    <a:lnTo>
                      <a:pt x="1852" y="1162"/>
                    </a:lnTo>
                    <a:lnTo>
                      <a:pt x="1846" y="1157"/>
                    </a:lnTo>
                    <a:lnTo>
                      <a:pt x="1847" y="1138"/>
                    </a:lnTo>
                    <a:lnTo>
                      <a:pt x="1844" y="1128"/>
                    </a:lnTo>
                    <a:lnTo>
                      <a:pt x="1836" y="1129"/>
                    </a:lnTo>
                    <a:lnTo>
                      <a:pt x="1835" y="1136"/>
                    </a:lnTo>
                    <a:lnTo>
                      <a:pt x="1826" y="1136"/>
                    </a:lnTo>
                    <a:lnTo>
                      <a:pt x="1820" y="1130"/>
                    </a:lnTo>
                    <a:lnTo>
                      <a:pt x="1816" y="1110"/>
                    </a:lnTo>
                    <a:lnTo>
                      <a:pt x="1815" y="1103"/>
                    </a:lnTo>
                    <a:lnTo>
                      <a:pt x="1807" y="1097"/>
                    </a:lnTo>
                    <a:lnTo>
                      <a:pt x="1800" y="1093"/>
                    </a:lnTo>
                    <a:lnTo>
                      <a:pt x="1775" y="1105"/>
                    </a:lnTo>
                    <a:lnTo>
                      <a:pt x="1765" y="1103"/>
                    </a:lnTo>
                    <a:lnTo>
                      <a:pt x="1759" y="1096"/>
                    </a:lnTo>
                    <a:lnTo>
                      <a:pt x="1770" y="1086"/>
                    </a:lnTo>
                    <a:lnTo>
                      <a:pt x="1786" y="1086"/>
                    </a:lnTo>
                    <a:lnTo>
                      <a:pt x="1786" y="1079"/>
                    </a:lnTo>
                    <a:lnTo>
                      <a:pt x="1782" y="1074"/>
                    </a:lnTo>
                    <a:lnTo>
                      <a:pt x="1770" y="1071"/>
                    </a:lnTo>
                    <a:lnTo>
                      <a:pt x="1759" y="1070"/>
                    </a:lnTo>
                    <a:lnTo>
                      <a:pt x="1751" y="1070"/>
                    </a:lnTo>
                    <a:lnTo>
                      <a:pt x="1739" y="1082"/>
                    </a:lnTo>
                    <a:lnTo>
                      <a:pt x="1733" y="1082"/>
                    </a:lnTo>
                    <a:lnTo>
                      <a:pt x="1724" y="1081"/>
                    </a:lnTo>
                    <a:lnTo>
                      <a:pt x="1723" y="1067"/>
                    </a:lnTo>
                    <a:lnTo>
                      <a:pt x="1718" y="1057"/>
                    </a:lnTo>
                    <a:lnTo>
                      <a:pt x="1710" y="1055"/>
                    </a:lnTo>
                    <a:lnTo>
                      <a:pt x="1701" y="1061"/>
                    </a:lnTo>
                    <a:lnTo>
                      <a:pt x="1691" y="1057"/>
                    </a:lnTo>
                    <a:lnTo>
                      <a:pt x="1685" y="1046"/>
                    </a:lnTo>
                    <a:lnTo>
                      <a:pt x="1674" y="1040"/>
                    </a:lnTo>
                    <a:lnTo>
                      <a:pt x="1669" y="1039"/>
                    </a:lnTo>
                    <a:lnTo>
                      <a:pt x="1661" y="1040"/>
                    </a:lnTo>
                    <a:lnTo>
                      <a:pt x="1665" y="1044"/>
                    </a:lnTo>
                    <a:lnTo>
                      <a:pt x="1673" y="1050"/>
                    </a:lnTo>
                    <a:lnTo>
                      <a:pt x="1676" y="1053"/>
                    </a:lnTo>
                    <a:lnTo>
                      <a:pt x="1675" y="1061"/>
                    </a:lnTo>
                    <a:lnTo>
                      <a:pt x="1660" y="1068"/>
                    </a:lnTo>
                    <a:lnTo>
                      <a:pt x="1644" y="1059"/>
                    </a:lnTo>
                    <a:lnTo>
                      <a:pt x="1643" y="1050"/>
                    </a:lnTo>
                    <a:lnTo>
                      <a:pt x="1648" y="1035"/>
                    </a:lnTo>
                    <a:lnTo>
                      <a:pt x="1644" y="1029"/>
                    </a:lnTo>
                    <a:lnTo>
                      <a:pt x="1639" y="1035"/>
                    </a:lnTo>
                    <a:lnTo>
                      <a:pt x="1630" y="1035"/>
                    </a:lnTo>
                    <a:lnTo>
                      <a:pt x="1624" y="1029"/>
                    </a:lnTo>
                    <a:lnTo>
                      <a:pt x="1629" y="1016"/>
                    </a:lnTo>
                    <a:lnTo>
                      <a:pt x="1626" y="1009"/>
                    </a:lnTo>
                    <a:lnTo>
                      <a:pt x="1600" y="1002"/>
                    </a:lnTo>
                    <a:lnTo>
                      <a:pt x="1590" y="998"/>
                    </a:lnTo>
                    <a:lnTo>
                      <a:pt x="1584" y="988"/>
                    </a:lnTo>
                    <a:lnTo>
                      <a:pt x="1558" y="986"/>
                    </a:lnTo>
                    <a:lnTo>
                      <a:pt x="1552" y="970"/>
                    </a:lnTo>
                    <a:lnTo>
                      <a:pt x="1547" y="962"/>
                    </a:lnTo>
                    <a:lnTo>
                      <a:pt x="1539" y="957"/>
                    </a:lnTo>
                    <a:lnTo>
                      <a:pt x="1523" y="967"/>
                    </a:lnTo>
                    <a:lnTo>
                      <a:pt x="1513" y="970"/>
                    </a:lnTo>
                    <a:lnTo>
                      <a:pt x="1498" y="959"/>
                    </a:lnTo>
                    <a:lnTo>
                      <a:pt x="1497" y="955"/>
                    </a:lnTo>
                    <a:lnTo>
                      <a:pt x="1482" y="955"/>
                    </a:lnTo>
                    <a:lnTo>
                      <a:pt x="1478" y="959"/>
                    </a:lnTo>
                    <a:lnTo>
                      <a:pt x="1480" y="969"/>
                    </a:lnTo>
                    <a:lnTo>
                      <a:pt x="1488" y="983"/>
                    </a:lnTo>
                    <a:lnTo>
                      <a:pt x="1488" y="987"/>
                    </a:lnTo>
                    <a:lnTo>
                      <a:pt x="1484" y="987"/>
                    </a:lnTo>
                    <a:lnTo>
                      <a:pt x="1475" y="986"/>
                    </a:lnTo>
                    <a:lnTo>
                      <a:pt x="1465" y="979"/>
                    </a:lnTo>
                    <a:lnTo>
                      <a:pt x="1460" y="979"/>
                    </a:lnTo>
                    <a:lnTo>
                      <a:pt x="1448" y="982"/>
                    </a:lnTo>
                    <a:lnTo>
                      <a:pt x="1432" y="985"/>
                    </a:lnTo>
                    <a:lnTo>
                      <a:pt x="1424" y="988"/>
                    </a:lnTo>
                    <a:lnTo>
                      <a:pt x="1427" y="993"/>
                    </a:lnTo>
                    <a:lnTo>
                      <a:pt x="1431" y="1003"/>
                    </a:lnTo>
                    <a:lnTo>
                      <a:pt x="1427" y="1006"/>
                    </a:lnTo>
                    <a:lnTo>
                      <a:pt x="1416" y="1006"/>
                    </a:lnTo>
                    <a:lnTo>
                      <a:pt x="1412" y="1016"/>
                    </a:lnTo>
                    <a:lnTo>
                      <a:pt x="1403" y="1021"/>
                    </a:lnTo>
                    <a:lnTo>
                      <a:pt x="1396" y="1016"/>
                    </a:lnTo>
                    <a:lnTo>
                      <a:pt x="1386" y="1010"/>
                    </a:lnTo>
                    <a:lnTo>
                      <a:pt x="1377" y="1012"/>
                    </a:lnTo>
                    <a:lnTo>
                      <a:pt x="1371" y="1022"/>
                    </a:lnTo>
                    <a:lnTo>
                      <a:pt x="1366" y="1026"/>
                    </a:lnTo>
                    <a:lnTo>
                      <a:pt x="1362" y="1022"/>
                    </a:lnTo>
                    <a:lnTo>
                      <a:pt x="1362" y="1020"/>
                    </a:lnTo>
                    <a:lnTo>
                      <a:pt x="1366" y="1014"/>
                    </a:lnTo>
                    <a:lnTo>
                      <a:pt x="1363" y="1009"/>
                    </a:lnTo>
                    <a:lnTo>
                      <a:pt x="1357" y="1006"/>
                    </a:lnTo>
                    <a:lnTo>
                      <a:pt x="1351" y="1016"/>
                    </a:lnTo>
                    <a:lnTo>
                      <a:pt x="1348" y="1022"/>
                    </a:lnTo>
                    <a:lnTo>
                      <a:pt x="1332" y="1022"/>
                    </a:lnTo>
                    <a:lnTo>
                      <a:pt x="1319" y="1033"/>
                    </a:lnTo>
                    <a:lnTo>
                      <a:pt x="1312" y="1032"/>
                    </a:lnTo>
                    <a:lnTo>
                      <a:pt x="1313" y="1009"/>
                    </a:lnTo>
                    <a:lnTo>
                      <a:pt x="1303" y="1002"/>
                    </a:lnTo>
                    <a:lnTo>
                      <a:pt x="1293" y="985"/>
                    </a:lnTo>
                    <a:lnTo>
                      <a:pt x="1286" y="979"/>
                    </a:lnTo>
                    <a:lnTo>
                      <a:pt x="1277" y="980"/>
                    </a:lnTo>
                    <a:lnTo>
                      <a:pt x="1272" y="985"/>
                    </a:lnTo>
                    <a:lnTo>
                      <a:pt x="1276" y="1002"/>
                    </a:lnTo>
                    <a:lnTo>
                      <a:pt x="1275" y="1009"/>
                    </a:lnTo>
                    <a:lnTo>
                      <a:pt x="1268" y="1009"/>
                    </a:lnTo>
                    <a:lnTo>
                      <a:pt x="1261" y="992"/>
                    </a:lnTo>
                    <a:lnTo>
                      <a:pt x="1261" y="971"/>
                    </a:lnTo>
                    <a:lnTo>
                      <a:pt x="1256" y="968"/>
                    </a:lnTo>
                    <a:lnTo>
                      <a:pt x="1247" y="968"/>
                    </a:lnTo>
                    <a:lnTo>
                      <a:pt x="1238" y="967"/>
                    </a:lnTo>
                    <a:lnTo>
                      <a:pt x="1222" y="959"/>
                    </a:lnTo>
                    <a:lnTo>
                      <a:pt x="1210" y="952"/>
                    </a:lnTo>
                    <a:lnTo>
                      <a:pt x="1196" y="952"/>
                    </a:lnTo>
                    <a:lnTo>
                      <a:pt x="1181" y="959"/>
                    </a:lnTo>
                    <a:lnTo>
                      <a:pt x="1170" y="959"/>
                    </a:lnTo>
                    <a:lnTo>
                      <a:pt x="1165" y="953"/>
                    </a:lnTo>
                    <a:lnTo>
                      <a:pt x="1170" y="939"/>
                    </a:lnTo>
                    <a:lnTo>
                      <a:pt x="1171" y="932"/>
                    </a:lnTo>
                    <a:lnTo>
                      <a:pt x="1166" y="926"/>
                    </a:lnTo>
                    <a:lnTo>
                      <a:pt x="1158" y="928"/>
                    </a:lnTo>
                    <a:lnTo>
                      <a:pt x="1157" y="939"/>
                    </a:lnTo>
                    <a:lnTo>
                      <a:pt x="1142" y="943"/>
                    </a:lnTo>
                    <a:lnTo>
                      <a:pt x="1133" y="952"/>
                    </a:lnTo>
                    <a:lnTo>
                      <a:pt x="1125" y="950"/>
                    </a:lnTo>
                    <a:lnTo>
                      <a:pt x="1117" y="955"/>
                    </a:lnTo>
                    <a:lnTo>
                      <a:pt x="1105" y="987"/>
                    </a:lnTo>
                    <a:lnTo>
                      <a:pt x="1104" y="993"/>
                    </a:lnTo>
                    <a:lnTo>
                      <a:pt x="1085" y="997"/>
                    </a:lnTo>
                    <a:lnTo>
                      <a:pt x="1079" y="997"/>
                    </a:lnTo>
                    <a:lnTo>
                      <a:pt x="1079" y="1006"/>
                    </a:lnTo>
                    <a:lnTo>
                      <a:pt x="1084" y="1023"/>
                    </a:lnTo>
                    <a:lnTo>
                      <a:pt x="1079" y="1024"/>
                    </a:lnTo>
                    <a:lnTo>
                      <a:pt x="1071" y="1020"/>
                    </a:lnTo>
                    <a:lnTo>
                      <a:pt x="1044" y="1023"/>
                    </a:lnTo>
                    <a:lnTo>
                      <a:pt x="1037" y="1014"/>
                    </a:lnTo>
                    <a:lnTo>
                      <a:pt x="1025" y="1012"/>
                    </a:lnTo>
                    <a:lnTo>
                      <a:pt x="1014" y="1026"/>
                    </a:lnTo>
                    <a:lnTo>
                      <a:pt x="1006" y="1033"/>
                    </a:lnTo>
                    <a:lnTo>
                      <a:pt x="990" y="1046"/>
                    </a:lnTo>
                    <a:lnTo>
                      <a:pt x="987" y="1064"/>
                    </a:lnTo>
                    <a:lnTo>
                      <a:pt x="981" y="1068"/>
                    </a:lnTo>
                    <a:lnTo>
                      <a:pt x="980" y="1057"/>
                    </a:lnTo>
                    <a:lnTo>
                      <a:pt x="974" y="1050"/>
                    </a:lnTo>
                    <a:lnTo>
                      <a:pt x="964" y="1057"/>
                    </a:lnTo>
                    <a:lnTo>
                      <a:pt x="949" y="1053"/>
                    </a:lnTo>
                    <a:lnTo>
                      <a:pt x="936" y="1053"/>
                    </a:lnTo>
                    <a:lnTo>
                      <a:pt x="939" y="1059"/>
                    </a:lnTo>
                    <a:lnTo>
                      <a:pt x="924" y="1068"/>
                    </a:lnTo>
                    <a:lnTo>
                      <a:pt x="894" y="1074"/>
                    </a:lnTo>
                    <a:lnTo>
                      <a:pt x="889" y="1069"/>
                    </a:lnTo>
                    <a:lnTo>
                      <a:pt x="888" y="1063"/>
                    </a:lnTo>
                    <a:lnTo>
                      <a:pt x="879" y="1050"/>
                    </a:lnTo>
                    <a:lnTo>
                      <a:pt x="878" y="1045"/>
                    </a:lnTo>
                    <a:lnTo>
                      <a:pt x="871" y="1052"/>
                    </a:lnTo>
                    <a:lnTo>
                      <a:pt x="861" y="1056"/>
                    </a:lnTo>
                    <a:lnTo>
                      <a:pt x="849" y="1050"/>
                    </a:lnTo>
                    <a:lnTo>
                      <a:pt x="830" y="1053"/>
                    </a:lnTo>
                    <a:lnTo>
                      <a:pt x="804" y="1049"/>
                    </a:lnTo>
                    <a:lnTo>
                      <a:pt x="792" y="1041"/>
                    </a:lnTo>
                    <a:lnTo>
                      <a:pt x="782" y="1032"/>
                    </a:lnTo>
                    <a:lnTo>
                      <a:pt x="772" y="1034"/>
                    </a:lnTo>
                    <a:lnTo>
                      <a:pt x="768" y="1038"/>
                    </a:lnTo>
                    <a:lnTo>
                      <a:pt x="768" y="1045"/>
                    </a:lnTo>
                    <a:lnTo>
                      <a:pt x="760" y="1056"/>
                    </a:lnTo>
                    <a:lnTo>
                      <a:pt x="755" y="1068"/>
                    </a:lnTo>
                    <a:lnTo>
                      <a:pt x="750" y="1071"/>
                    </a:lnTo>
                    <a:lnTo>
                      <a:pt x="742" y="1068"/>
                    </a:lnTo>
                    <a:lnTo>
                      <a:pt x="748" y="1062"/>
                    </a:lnTo>
                    <a:lnTo>
                      <a:pt x="739" y="1045"/>
                    </a:lnTo>
                    <a:lnTo>
                      <a:pt x="732" y="1045"/>
                    </a:lnTo>
                    <a:lnTo>
                      <a:pt x="727" y="1052"/>
                    </a:lnTo>
                    <a:lnTo>
                      <a:pt x="725" y="1058"/>
                    </a:lnTo>
                    <a:lnTo>
                      <a:pt x="719" y="1061"/>
                    </a:lnTo>
                    <a:lnTo>
                      <a:pt x="715" y="1051"/>
                    </a:lnTo>
                    <a:lnTo>
                      <a:pt x="707" y="1047"/>
                    </a:lnTo>
                    <a:lnTo>
                      <a:pt x="699" y="1052"/>
                    </a:lnTo>
                    <a:lnTo>
                      <a:pt x="674" y="1068"/>
                    </a:lnTo>
                    <a:lnTo>
                      <a:pt x="654" y="1071"/>
                    </a:lnTo>
                    <a:lnTo>
                      <a:pt x="642" y="1077"/>
                    </a:lnTo>
                    <a:lnTo>
                      <a:pt x="637" y="1075"/>
                    </a:lnTo>
                    <a:lnTo>
                      <a:pt x="642" y="1064"/>
                    </a:lnTo>
                    <a:lnTo>
                      <a:pt x="633" y="1058"/>
                    </a:lnTo>
                    <a:lnTo>
                      <a:pt x="622" y="1027"/>
                    </a:lnTo>
                    <a:lnTo>
                      <a:pt x="613" y="1036"/>
                    </a:lnTo>
                    <a:lnTo>
                      <a:pt x="609" y="1034"/>
                    </a:lnTo>
                    <a:lnTo>
                      <a:pt x="597" y="1020"/>
                    </a:lnTo>
                    <a:lnTo>
                      <a:pt x="593" y="1022"/>
                    </a:lnTo>
                    <a:lnTo>
                      <a:pt x="591" y="1033"/>
                    </a:lnTo>
                    <a:lnTo>
                      <a:pt x="587" y="1036"/>
                    </a:lnTo>
                    <a:lnTo>
                      <a:pt x="579" y="1030"/>
                    </a:lnTo>
                    <a:lnTo>
                      <a:pt x="571" y="1026"/>
                    </a:lnTo>
                    <a:lnTo>
                      <a:pt x="559" y="1023"/>
                    </a:lnTo>
                    <a:lnTo>
                      <a:pt x="556" y="1009"/>
                    </a:lnTo>
                    <a:lnTo>
                      <a:pt x="543" y="992"/>
                    </a:lnTo>
                    <a:lnTo>
                      <a:pt x="536" y="979"/>
                    </a:lnTo>
                    <a:lnTo>
                      <a:pt x="539" y="968"/>
                    </a:lnTo>
                    <a:lnTo>
                      <a:pt x="556" y="958"/>
                    </a:lnTo>
                    <a:lnTo>
                      <a:pt x="557" y="947"/>
                    </a:lnTo>
                    <a:lnTo>
                      <a:pt x="564" y="940"/>
                    </a:lnTo>
                    <a:lnTo>
                      <a:pt x="577" y="929"/>
                    </a:lnTo>
                    <a:lnTo>
                      <a:pt x="577" y="922"/>
                    </a:lnTo>
                    <a:lnTo>
                      <a:pt x="566" y="922"/>
                    </a:lnTo>
                    <a:lnTo>
                      <a:pt x="562" y="912"/>
                    </a:lnTo>
                    <a:lnTo>
                      <a:pt x="568" y="905"/>
                    </a:lnTo>
                    <a:lnTo>
                      <a:pt x="566" y="898"/>
                    </a:lnTo>
                    <a:lnTo>
                      <a:pt x="558" y="894"/>
                    </a:lnTo>
                    <a:lnTo>
                      <a:pt x="556" y="886"/>
                    </a:lnTo>
                    <a:lnTo>
                      <a:pt x="561" y="865"/>
                    </a:lnTo>
                    <a:lnTo>
                      <a:pt x="558" y="853"/>
                    </a:lnTo>
                    <a:lnTo>
                      <a:pt x="561" y="837"/>
                    </a:lnTo>
                    <a:lnTo>
                      <a:pt x="548" y="829"/>
                    </a:lnTo>
                    <a:lnTo>
                      <a:pt x="542" y="826"/>
                    </a:lnTo>
                    <a:lnTo>
                      <a:pt x="544" y="810"/>
                    </a:lnTo>
                    <a:lnTo>
                      <a:pt x="542" y="806"/>
                    </a:lnTo>
                    <a:lnTo>
                      <a:pt x="526" y="802"/>
                    </a:lnTo>
                    <a:lnTo>
                      <a:pt x="521" y="794"/>
                    </a:lnTo>
                    <a:lnTo>
                      <a:pt x="516" y="785"/>
                    </a:lnTo>
                    <a:lnTo>
                      <a:pt x="512" y="782"/>
                    </a:lnTo>
                    <a:lnTo>
                      <a:pt x="508" y="782"/>
                    </a:lnTo>
                    <a:lnTo>
                      <a:pt x="508" y="788"/>
                    </a:lnTo>
                    <a:lnTo>
                      <a:pt x="508" y="799"/>
                    </a:lnTo>
                    <a:lnTo>
                      <a:pt x="504" y="803"/>
                    </a:lnTo>
                    <a:lnTo>
                      <a:pt x="499" y="805"/>
                    </a:lnTo>
                    <a:lnTo>
                      <a:pt x="496" y="803"/>
                    </a:lnTo>
                    <a:lnTo>
                      <a:pt x="496" y="799"/>
                    </a:lnTo>
                    <a:lnTo>
                      <a:pt x="497" y="796"/>
                    </a:lnTo>
                    <a:lnTo>
                      <a:pt x="496" y="794"/>
                    </a:lnTo>
                    <a:lnTo>
                      <a:pt x="480" y="794"/>
                    </a:lnTo>
                    <a:lnTo>
                      <a:pt x="473" y="796"/>
                    </a:lnTo>
                    <a:lnTo>
                      <a:pt x="473" y="802"/>
                    </a:lnTo>
                    <a:lnTo>
                      <a:pt x="476" y="811"/>
                    </a:lnTo>
                    <a:lnTo>
                      <a:pt x="472" y="815"/>
                    </a:lnTo>
                    <a:lnTo>
                      <a:pt x="467" y="811"/>
                    </a:lnTo>
                    <a:lnTo>
                      <a:pt x="463" y="805"/>
                    </a:lnTo>
                    <a:lnTo>
                      <a:pt x="447" y="798"/>
                    </a:lnTo>
                    <a:lnTo>
                      <a:pt x="442" y="794"/>
                    </a:lnTo>
                    <a:lnTo>
                      <a:pt x="436" y="794"/>
                    </a:lnTo>
                    <a:lnTo>
                      <a:pt x="431" y="798"/>
                    </a:lnTo>
                    <a:lnTo>
                      <a:pt x="426" y="800"/>
                    </a:lnTo>
                    <a:lnTo>
                      <a:pt x="420" y="798"/>
                    </a:lnTo>
                    <a:lnTo>
                      <a:pt x="418" y="792"/>
                    </a:lnTo>
                    <a:lnTo>
                      <a:pt x="416" y="788"/>
                    </a:lnTo>
                    <a:lnTo>
                      <a:pt x="410" y="781"/>
                    </a:lnTo>
                    <a:lnTo>
                      <a:pt x="400" y="778"/>
                    </a:lnTo>
                    <a:lnTo>
                      <a:pt x="390" y="778"/>
                    </a:lnTo>
                    <a:lnTo>
                      <a:pt x="381" y="770"/>
                    </a:lnTo>
                    <a:lnTo>
                      <a:pt x="375" y="767"/>
                    </a:lnTo>
                    <a:lnTo>
                      <a:pt x="373" y="759"/>
                    </a:lnTo>
                    <a:lnTo>
                      <a:pt x="380" y="745"/>
                    </a:lnTo>
                    <a:lnTo>
                      <a:pt x="382" y="737"/>
                    </a:lnTo>
                    <a:lnTo>
                      <a:pt x="387" y="728"/>
                    </a:lnTo>
                    <a:lnTo>
                      <a:pt x="400" y="716"/>
                    </a:lnTo>
                    <a:lnTo>
                      <a:pt x="405" y="709"/>
                    </a:lnTo>
                    <a:lnTo>
                      <a:pt x="400" y="709"/>
                    </a:lnTo>
                    <a:lnTo>
                      <a:pt x="395" y="709"/>
                    </a:lnTo>
                    <a:lnTo>
                      <a:pt x="387" y="705"/>
                    </a:lnTo>
                    <a:lnTo>
                      <a:pt x="388" y="698"/>
                    </a:lnTo>
                    <a:lnTo>
                      <a:pt x="396" y="694"/>
                    </a:lnTo>
                    <a:lnTo>
                      <a:pt x="395" y="688"/>
                    </a:lnTo>
                    <a:lnTo>
                      <a:pt x="387" y="684"/>
                    </a:lnTo>
                    <a:lnTo>
                      <a:pt x="392" y="675"/>
                    </a:lnTo>
                    <a:lnTo>
                      <a:pt x="391" y="672"/>
                    </a:lnTo>
                    <a:lnTo>
                      <a:pt x="382" y="668"/>
                    </a:lnTo>
                    <a:lnTo>
                      <a:pt x="376" y="667"/>
                    </a:lnTo>
                    <a:lnTo>
                      <a:pt x="372" y="656"/>
                    </a:lnTo>
                    <a:lnTo>
                      <a:pt x="371" y="650"/>
                    </a:lnTo>
                    <a:lnTo>
                      <a:pt x="350" y="644"/>
                    </a:lnTo>
                    <a:lnTo>
                      <a:pt x="355" y="644"/>
                    </a:lnTo>
                    <a:lnTo>
                      <a:pt x="363" y="639"/>
                    </a:lnTo>
                    <a:lnTo>
                      <a:pt x="360" y="632"/>
                    </a:lnTo>
                    <a:lnTo>
                      <a:pt x="351" y="620"/>
                    </a:lnTo>
                    <a:lnTo>
                      <a:pt x="351" y="611"/>
                    </a:lnTo>
                    <a:lnTo>
                      <a:pt x="352" y="605"/>
                    </a:lnTo>
                    <a:lnTo>
                      <a:pt x="351" y="602"/>
                    </a:lnTo>
                    <a:lnTo>
                      <a:pt x="346" y="605"/>
                    </a:lnTo>
                    <a:lnTo>
                      <a:pt x="338" y="602"/>
                    </a:lnTo>
                    <a:lnTo>
                      <a:pt x="335" y="596"/>
                    </a:lnTo>
                    <a:lnTo>
                      <a:pt x="332" y="585"/>
                    </a:lnTo>
                    <a:lnTo>
                      <a:pt x="332" y="580"/>
                    </a:lnTo>
                    <a:lnTo>
                      <a:pt x="331" y="578"/>
                    </a:lnTo>
                    <a:lnTo>
                      <a:pt x="322" y="580"/>
                    </a:lnTo>
                    <a:lnTo>
                      <a:pt x="315" y="574"/>
                    </a:lnTo>
                    <a:lnTo>
                      <a:pt x="307" y="570"/>
                    </a:lnTo>
                    <a:lnTo>
                      <a:pt x="302" y="567"/>
                    </a:lnTo>
                    <a:lnTo>
                      <a:pt x="295" y="573"/>
                    </a:lnTo>
                    <a:lnTo>
                      <a:pt x="287" y="573"/>
                    </a:lnTo>
                    <a:lnTo>
                      <a:pt x="284" y="570"/>
                    </a:lnTo>
                    <a:lnTo>
                      <a:pt x="282" y="561"/>
                    </a:lnTo>
                    <a:lnTo>
                      <a:pt x="282" y="554"/>
                    </a:lnTo>
                    <a:lnTo>
                      <a:pt x="280" y="550"/>
                    </a:lnTo>
                    <a:lnTo>
                      <a:pt x="277" y="554"/>
                    </a:lnTo>
                    <a:lnTo>
                      <a:pt x="275" y="561"/>
                    </a:lnTo>
                    <a:lnTo>
                      <a:pt x="274" y="569"/>
                    </a:lnTo>
                    <a:lnTo>
                      <a:pt x="269" y="574"/>
                    </a:lnTo>
                    <a:lnTo>
                      <a:pt x="262" y="576"/>
                    </a:lnTo>
                    <a:lnTo>
                      <a:pt x="262" y="570"/>
                    </a:lnTo>
                    <a:lnTo>
                      <a:pt x="261" y="569"/>
                    </a:lnTo>
                    <a:lnTo>
                      <a:pt x="252" y="573"/>
                    </a:lnTo>
                    <a:lnTo>
                      <a:pt x="242" y="567"/>
                    </a:lnTo>
                    <a:lnTo>
                      <a:pt x="226" y="562"/>
                    </a:lnTo>
                    <a:lnTo>
                      <a:pt x="225" y="550"/>
                    </a:lnTo>
                    <a:lnTo>
                      <a:pt x="214" y="541"/>
                    </a:lnTo>
                    <a:lnTo>
                      <a:pt x="212" y="528"/>
                    </a:lnTo>
                    <a:lnTo>
                      <a:pt x="206" y="519"/>
                    </a:lnTo>
                    <a:lnTo>
                      <a:pt x="200" y="519"/>
                    </a:lnTo>
                    <a:lnTo>
                      <a:pt x="190" y="525"/>
                    </a:lnTo>
                    <a:lnTo>
                      <a:pt x="187" y="525"/>
                    </a:lnTo>
                    <a:lnTo>
                      <a:pt x="181" y="521"/>
                    </a:lnTo>
                    <a:lnTo>
                      <a:pt x="187" y="510"/>
                    </a:lnTo>
                    <a:lnTo>
                      <a:pt x="186" y="507"/>
                    </a:lnTo>
                    <a:lnTo>
                      <a:pt x="181" y="507"/>
                    </a:lnTo>
                    <a:lnTo>
                      <a:pt x="174" y="511"/>
                    </a:lnTo>
                    <a:lnTo>
                      <a:pt x="168" y="511"/>
                    </a:lnTo>
                    <a:lnTo>
                      <a:pt x="160" y="510"/>
                    </a:lnTo>
                    <a:lnTo>
                      <a:pt x="156" y="501"/>
                    </a:lnTo>
                    <a:lnTo>
                      <a:pt x="156" y="479"/>
                    </a:lnTo>
                    <a:lnTo>
                      <a:pt x="154" y="475"/>
                    </a:lnTo>
                    <a:lnTo>
                      <a:pt x="151" y="473"/>
                    </a:lnTo>
                    <a:lnTo>
                      <a:pt x="148" y="482"/>
                    </a:lnTo>
                    <a:lnTo>
                      <a:pt x="145" y="491"/>
                    </a:lnTo>
                    <a:lnTo>
                      <a:pt x="139" y="493"/>
                    </a:lnTo>
                    <a:lnTo>
                      <a:pt x="131" y="493"/>
                    </a:lnTo>
                    <a:lnTo>
                      <a:pt x="94" y="475"/>
                    </a:lnTo>
                    <a:lnTo>
                      <a:pt x="83" y="475"/>
                    </a:lnTo>
                    <a:lnTo>
                      <a:pt x="68" y="473"/>
                    </a:lnTo>
                    <a:lnTo>
                      <a:pt x="51" y="462"/>
                    </a:lnTo>
                    <a:lnTo>
                      <a:pt x="50" y="458"/>
                    </a:lnTo>
                    <a:lnTo>
                      <a:pt x="54" y="448"/>
                    </a:lnTo>
                    <a:lnTo>
                      <a:pt x="46" y="431"/>
                    </a:lnTo>
                    <a:lnTo>
                      <a:pt x="45" y="427"/>
                    </a:lnTo>
                    <a:lnTo>
                      <a:pt x="34" y="425"/>
                    </a:lnTo>
                    <a:lnTo>
                      <a:pt x="30" y="423"/>
                    </a:lnTo>
                    <a:lnTo>
                      <a:pt x="30" y="420"/>
                    </a:lnTo>
                    <a:lnTo>
                      <a:pt x="35" y="414"/>
                    </a:lnTo>
                    <a:lnTo>
                      <a:pt x="41" y="414"/>
                    </a:lnTo>
                    <a:lnTo>
                      <a:pt x="48" y="420"/>
                    </a:lnTo>
                    <a:lnTo>
                      <a:pt x="51" y="417"/>
                    </a:lnTo>
                    <a:lnTo>
                      <a:pt x="51" y="413"/>
                    </a:lnTo>
                    <a:lnTo>
                      <a:pt x="51" y="407"/>
                    </a:lnTo>
                    <a:lnTo>
                      <a:pt x="56" y="397"/>
                    </a:lnTo>
                    <a:lnTo>
                      <a:pt x="56" y="393"/>
                    </a:lnTo>
                    <a:lnTo>
                      <a:pt x="50" y="397"/>
                    </a:lnTo>
                    <a:lnTo>
                      <a:pt x="43" y="396"/>
                    </a:lnTo>
                    <a:lnTo>
                      <a:pt x="40" y="390"/>
                    </a:lnTo>
                    <a:lnTo>
                      <a:pt x="46" y="379"/>
                    </a:lnTo>
                    <a:lnTo>
                      <a:pt x="40" y="376"/>
                    </a:lnTo>
                    <a:lnTo>
                      <a:pt x="34" y="380"/>
                    </a:lnTo>
                    <a:lnTo>
                      <a:pt x="28" y="381"/>
                    </a:lnTo>
                    <a:lnTo>
                      <a:pt x="34" y="373"/>
                    </a:lnTo>
                    <a:lnTo>
                      <a:pt x="34" y="369"/>
                    </a:lnTo>
                    <a:lnTo>
                      <a:pt x="28" y="366"/>
                    </a:lnTo>
                    <a:lnTo>
                      <a:pt x="23" y="366"/>
                    </a:lnTo>
                    <a:lnTo>
                      <a:pt x="12" y="361"/>
                    </a:lnTo>
                    <a:lnTo>
                      <a:pt x="7" y="352"/>
                    </a:lnTo>
                    <a:lnTo>
                      <a:pt x="7" y="348"/>
                    </a:lnTo>
                    <a:lnTo>
                      <a:pt x="18" y="348"/>
                    </a:lnTo>
                    <a:lnTo>
                      <a:pt x="23" y="342"/>
                    </a:lnTo>
                    <a:lnTo>
                      <a:pt x="23" y="334"/>
                    </a:lnTo>
                    <a:lnTo>
                      <a:pt x="14" y="331"/>
                    </a:lnTo>
                    <a:lnTo>
                      <a:pt x="8" y="325"/>
                    </a:lnTo>
                    <a:lnTo>
                      <a:pt x="8" y="320"/>
                    </a:lnTo>
                    <a:lnTo>
                      <a:pt x="12" y="314"/>
                    </a:lnTo>
                    <a:lnTo>
                      <a:pt x="12" y="313"/>
                    </a:lnTo>
                    <a:lnTo>
                      <a:pt x="7" y="307"/>
                    </a:lnTo>
                    <a:lnTo>
                      <a:pt x="3" y="296"/>
                    </a:lnTo>
                    <a:lnTo>
                      <a:pt x="0" y="280"/>
                    </a:lnTo>
                    <a:lnTo>
                      <a:pt x="28" y="273"/>
                    </a:lnTo>
                    <a:lnTo>
                      <a:pt x="128" y="245"/>
                    </a:lnTo>
                    <a:lnTo>
                      <a:pt x="241" y="210"/>
                    </a:lnTo>
                    <a:lnTo>
                      <a:pt x="254" y="214"/>
                    </a:lnTo>
                    <a:lnTo>
                      <a:pt x="271" y="216"/>
                    </a:lnTo>
                    <a:lnTo>
                      <a:pt x="282" y="213"/>
                    </a:lnTo>
                    <a:lnTo>
                      <a:pt x="290" y="205"/>
                    </a:lnTo>
                    <a:lnTo>
                      <a:pt x="299" y="205"/>
                    </a:lnTo>
                    <a:lnTo>
                      <a:pt x="310" y="218"/>
                    </a:lnTo>
                    <a:lnTo>
                      <a:pt x="324" y="218"/>
                    </a:lnTo>
                    <a:lnTo>
                      <a:pt x="331" y="218"/>
                    </a:lnTo>
                    <a:lnTo>
                      <a:pt x="331" y="224"/>
                    </a:lnTo>
                    <a:lnTo>
                      <a:pt x="322" y="230"/>
                    </a:lnTo>
                    <a:lnTo>
                      <a:pt x="324" y="233"/>
                    </a:lnTo>
                    <a:lnTo>
                      <a:pt x="331" y="233"/>
                    </a:lnTo>
                    <a:lnTo>
                      <a:pt x="336" y="228"/>
                    </a:lnTo>
                    <a:lnTo>
                      <a:pt x="347" y="228"/>
                    </a:lnTo>
                    <a:lnTo>
                      <a:pt x="355" y="232"/>
                    </a:lnTo>
                    <a:lnTo>
                      <a:pt x="355" y="245"/>
                    </a:lnTo>
                    <a:lnTo>
                      <a:pt x="351" y="251"/>
                    </a:lnTo>
                    <a:lnTo>
                      <a:pt x="355" y="257"/>
                    </a:lnTo>
                    <a:lnTo>
                      <a:pt x="360" y="261"/>
                    </a:lnTo>
                    <a:lnTo>
                      <a:pt x="371" y="261"/>
                    </a:lnTo>
                    <a:lnTo>
                      <a:pt x="373" y="251"/>
                    </a:lnTo>
                    <a:lnTo>
                      <a:pt x="377" y="249"/>
                    </a:lnTo>
                    <a:lnTo>
                      <a:pt x="380" y="256"/>
                    </a:lnTo>
                    <a:lnTo>
                      <a:pt x="383" y="262"/>
                    </a:lnTo>
                    <a:lnTo>
                      <a:pt x="390" y="262"/>
                    </a:lnTo>
                    <a:lnTo>
                      <a:pt x="396" y="262"/>
                    </a:lnTo>
                    <a:lnTo>
                      <a:pt x="410" y="260"/>
                    </a:lnTo>
                    <a:lnTo>
                      <a:pt x="418" y="256"/>
                    </a:lnTo>
                    <a:lnTo>
                      <a:pt x="428" y="258"/>
                    </a:lnTo>
                    <a:lnTo>
                      <a:pt x="437" y="262"/>
                    </a:lnTo>
                    <a:lnTo>
                      <a:pt x="445" y="263"/>
                    </a:lnTo>
                    <a:lnTo>
                      <a:pt x="458" y="255"/>
                    </a:lnTo>
                    <a:lnTo>
                      <a:pt x="466" y="252"/>
                    </a:lnTo>
                    <a:lnTo>
                      <a:pt x="470" y="263"/>
                    </a:lnTo>
                    <a:lnTo>
                      <a:pt x="477" y="269"/>
                    </a:lnTo>
                    <a:lnTo>
                      <a:pt x="492" y="273"/>
                    </a:lnTo>
                    <a:lnTo>
                      <a:pt x="496" y="278"/>
                    </a:lnTo>
                    <a:lnTo>
                      <a:pt x="502" y="284"/>
                    </a:lnTo>
                    <a:lnTo>
                      <a:pt x="509" y="290"/>
                    </a:lnTo>
                    <a:lnTo>
                      <a:pt x="516" y="295"/>
                    </a:lnTo>
                    <a:lnTo>
                      <a:pt x="522" y="301"/>
                    </a:lnTo>
                    <a:lnTo>
                      <a:pt x="528" y="304"/>
                    </a:lnTo>
                    <a:lnTo>
                      <a:pt x="556" y="295"/>
                    </a:lnTo>
                    <a:lnTo>
                      <a:pt x="564" y="295"/>
                    </a:lnTo>
                    <a:lnTo>
                      <a:pt x="573" y="298"/>
                    </a:lnTo>
                    <a:lnTo>
                      <a:pt x="581" y="296"/>
                    </a:lnTo>
                    <a:lnTo>
                      <a:pt x="582" y="284"/>
                    </a:lnTo>
                    <a:lnTo>
                      <a:pt x="589" y="263"/>
                    </a:lnTo>
                    <a:lnTo>
                      <a:pt x="602" y="261"/>
                    </a:lnTo>
                    <a:lnTo>
                      <a:pt x="613" y="261"/>
                    </a:lnTo>
                    <a:lnTo>
                      <a:pt x="624" y="272"/>
                    </a:lnTo>
                    <a:lnTo>
                      <a:pt x="638" y="292"/>
                    </a:lnTo>
                    <a:lnTo>
                      <a:pt x="649" y="295"/>
                    </a:lnTo>
                    <a:lnTo>
                      <a:pt x="670" y="295"/>
                    </a:lnTo>
                    <a:lnTo>
                      <a:pt x="682" y="290"/>
                    </a:lnTo>
                    <a:lnTo>
                      <a:pt x="688" y="289"/>
                    </a:lnTo>
                    <a:lnTo>
                      <a:pt x="695" y="278"/>
                    </a:lnTo>
                    <a:lnTo>
                      <a:pt x="707" y="278"/>
                    </a:lnTo>
                    <a:lnTo>
                      <a:pt x="712" y="273"/>
                    </a:lnTo>
                    <a:lnTo>
                      <a:pt x="717" y="272"/>
                    </a:lnTo>
                    <a:lnTo>
                      <a:pt x="719" y="277"/>
                    </a:lnTo>
                    <a:lnTo>
                      <a:pt x="739" y="289"/>
                    </a:lnTo>
                    <a:lnTo>
                      <a:pt x="752" y="293"/>
                    </a:lnTo>
                    <a:lnTo>
                      <a:pt x="753" y="303"/>
                    </a:lnTo>
                    <a:lnTo>
                      <a:pt x="784" y="321"/>
                    </a:lnTo>
                    <a:lnTo>
                      <a:pt x="802" y="332"/>
                    </a:lnTo>
                    <a:lnTo>
                      <a:pt x="825" y="310"/>
                    </a:lnTo>
                    <a:lnTo>
                      <a:pt x="864" y="273"/>
                    </a:lnTo>
                    <a:lnTo>
                      <a:pt x="871" y="277"/>
                    </a:lnTo>
                    <a:lnTo>
                      <a:pt x="874" y="293"/>
                    </a:lnTo>
                    <a:lnTo>
                      <a:pt x="891" y="298"/>
                    </a:lnTo>
                    <a:lnTo>
                      <a:pt x="904" y="298"/>
                    </a:lnTo>
                    <a:lnTo>
                      <a:pt x="931" y="298"/>
                    </a:lnTo>
                    <a:lnTo>
                      <a:pt x="933" y="277"/>
                    </a:lnTo>
                    <a:lnTo>
                      <a:pt x="930" y="254"/>
                    </a:lnTo>
                    <a:lnTo>
                      <a:pt x="938" y="236"/>
                    </a:lnTo>
                    <a:lnTo>
                      <a:pt x="953" y="220"/>
                    </a:lnTo>
                    <a:lnTo>
                      <a:pt x="963" y="198"/>
                    </a:lnTo>
                    <a:lnTo>
                      <a:pt x="975" y="181"/>
                    </a:lnTo>
                    <a:lnTo>
                      <a:pt x="992" y="175"/>
                    </a:lnTo>
                    <a:lnTo>
                      <a:pt x="1004" y="174"/>
                    </a:lnTo>
                    <a:lnTo>
                      <a:pt x="1012" y="155"/>
                    </a:lnTo>
                    <a:lnTo>
                      <a:pt x="1027" y="148"/>
                    </a:lnTo>
                    <a:lnTo>
                      <a:pt x="1049" y="149"/>
                    </a:lnTo>
                    <a:lnTo>
                      <a:pt x="1074" y="148"/>
                    </a:lnTo>
                    <a:lnTo>
                      <a:pt x="1089" y="151"/>
                    </a:lnTo>
                    <a:lnTo>
                      <a:pt x="1101" y="155"/>
                    </a:lnTo>
                    <a:lnTo>
                      <a:pt x="1119" y="151"/>
                    </a:lnTo>
                    <a:lnTo>
                      <a:pt x="1135" y="138"/>
                    </a:lnTo>
                    <a:lnTo>
                      <a:pt x="1140" y="128"/>
                    </a:lnTo>
                    <a:lnTo>
                      <a:pt x="1140" y="104"/>
                    </a:lnTo>
                    <a:lnTo>
                      <a:pt x="1145" y="90"/>
                    </a:lnTo>
                    <a:lnTo>
                      <a:pt x="1160" y="77"/>
                    </a:lnTo>
                    <a:lnTo>
                      <a:pt x="1182" y="63"/>
                    </a:lnTo>
                    <a:lnTo>
                      <a:pt x="1208" y="53"/>
                    </a:lnTo>
                    <a:lnTo>
                      <a:pt x="1246" y="40"/>
                    </a:lnTo>
                    <a:lnTo>
                      <a:pt x="1272" y="36"/>
                    </a:lnTo>
                    <a:lnTo>
                      <a:pt x="1288" y="33"/>
                    </a:lnTo>
                    <a:lnTo>
                      <a:pt x="1313" y="26"/>
                    </a:lnTo>
                    <a:lnTo>
                      <a:pt x="1322" y="20"/>
                    </a:lnTo>
                    <a:lnTo>
                      <a:pt x="1332" y="13"/>
                    </a:lnTo>
                    <a:lnTo>
                      <a:pt x="1338" y="6"/>
                    </a:lnTo>
                    <a:lnTo>
                      <a:pt x="1342" y="2"/>
                    </a:lnTo>
                    <a:lnTo>
                      <a:pt x="1351" y="3"/>
                    </a:lnTo>
                    <a:lnTo>
                      <a:pt x="1361" y="6"/>
                    </a:lnTo>
                    <a:lnTo>
                      <a:pt x="1364" y="4"/>
                    </a:lnTo>
                    <a:lnTo>
                      <a:pt x="1367" y="7"/>
                    </a:lnTo>
                    <a:lnTo>
                      <a:pt x="1373" y="9"/>
                    </a:lnTo>
                    <a:lnTo>
                      <a:pt x="1377" y="7"/>
                    </a:lnTo>
                    <a:lnTo>
                      <a:pt x="1378" y="7"/>
                    </a:lnTo>
                    <a:lnTo>
                      <a:pt x="1383" y="13"/>
                    </a:lnTo>
                    <a:lnTo>
                      <a:pt x="1387" y="10"/>
                    </a:lnTo>
                    <a:lnTo>
                      <a:pt x="1393" y="7"/>
                    </a:lnTo>
                    <a:lnTo>
                      <a:pt x="1394" y="7"/>
                    </a:lnTo>
                    <a:lnTo>
                      <a:pt x="1394" y="3"/>
                    </a:lnTo>
                    <a:lnTo>
                      <a:pt x="1394" y="0"/>
                    </a:lnTo>
                    <a:lnTo>
                      <a:pt x="1402" y="1"/>
                    </a:lnTo>
                    <a:lnTo>
                      <a:pt x="1408" y="7"/>
                    </a:lnTo>
                    <a:lnTo>
                      <a:pt x="1411" y="12"/>
                    </a:lnTo>
                    <a:lnTo>
                      <a:pt x="1412" y="18"/>
                    </a:lnTo>
                    <a:lnTo>
                      <a:pt x="1411" y="24"/>
                    </a:lnTo>
                    <a:lnTo>
                      <a:pt x="1412" y="28"/>
                    </a:lnTo>
                    <a:lnTo>
                      <a:pt x="1418" y="38"/>
                    </a:lnTo>
                    <a:lnTo>
                      <a:pt x="1423" y="38"/>
                    </a:lnTo>
                    <a:lnTo>
                      <a:pt x="1427" y="32"/>
                    </a:lnTo>
                    <a:lnTo>
                      <a:pt x="1428" y="32"/>
                    </a:lnTo>
                    <a:lnTo>
                      <a:pt x="1432" y="36"/>
                    </a:lnTo>
                    <a:lnTo>
                      <a:pt x="1432" y="39"/>
                    </a:lnTo>
                    <a:lnTo>
                      <a:pt x="1434" y="44"/>
                    </a:lnTo>
                    <a:lnTo>
                      <a:pt x="1442" y="39"/>
                    </a:lnTo>
                    <a:lnTo>
                      <a:pt x="1443" y="42"/>
                    </a:lnTo>
                    <a:lnTo>
                      <a:pt x="1444" y="44"/>
                    </a:lnTo>
                    <a:lnTo>
                      <a:pt x="1452" y="43"/>
                    </a:lnTo>
                    <a:lnTo>
                      <a:pt x="1457" y="42"/>
                    </a:lnTo>
                    <a:lnTo>
                      <a:pt x="1459" y="45"/>
                    </a:lnTo>
                    <a:lnTo>
                      <a:pt x="1458" y="49"/>
                    </a:lnTo>
                    <a:lnTo>
                      <a:pt x="1454" y="51"/>
                    </a:lnTo>
                    <a:lnTo>
                      <a:pt x="1452" y="53"/>
                    </a:lnTo>
                    <a:lnTo>
                      <a:pt x="1459" y="56"/>
                    </a:lnTo>
                    <a:lnTo>
                      <a:pt x="1460" y="56"/>
                    </a:lnTo>
                    <a:lnTo>
                      <a:pt x="1467" y="56"/>
                    </a:lnTo>
                    <a:lnTo>
                      <a:pt x="1468" y="53"/>
                    </a:lnTo>
                    <a:lnTo>
                      <a:pt x="1468" y="46"/>
                    </a:lnTo>
                    <a:lnTo>
                      <a:pt x="1472" y="42"/>
                    </a:lnTo>
                    <a:lnTo>
                      <a:pt x="1475" y="42"/>
                    </a:lnTo>
                    <a:lnTo>
                      <a:pt x="1480" y="42"/>
                    </a:lnTo>
                    <a:lnTo>
                      <a:pt x="1487" y="43"/>
                    </a:lnTo>
                    <a:lnTo>
                      <a:pt x="1488" y="49"/>
                    </a:lnTo>
                    <a:lnTo>
                      <a:pt x="1489" y="55"/>
                    </a:lnTo>
                    <a:lnTo>
                      <a:pt x="1493" y="56"/>
                    </a:lnTo>
                    <a:lnTo>
                      <a:pt x="1504" y="62"/>
                    </a:lnTo>
                    <a:lnTo>
                      <a:pt x="1504" y="66"/>
                    </a:lnTo>
                    <a:lnTo>
                      <a:pt x="1505" y="71"/>
                    </a:lnTo>
                    <a:lnTo>
                      <a:pt x="1505" y="79"/>
                    </a:lnTo>
                    <a:lnTo>
                      <a:pt x="1512" y="80"/>
                    </a:lnTo>
                    <a:lnTo>
                      <a:pt x="1517" y="83"/>
                    </a:lnTo>
                    <a:lnTo>
                      <a:pt x="1520" y="87"/>
                    </a:lnTo>
                    <a:lnTo>
                      <a:pt x="1517" y="90"/>
                    </a:lnTo>
                    <a:lnTo>
                      <a:pt x="1513" y="91"/>
                    </a:lnTo>
                    <a:lnTo>
                      <a:pt x="1508" y="91"/>
                    </a:lnTo>
                    <a:lnTo>
                      <a:pt x="1500" y="93"/>
                    </a:lnTo>
                    <a:lnTo>
                      <a:pt x="1497" y="97"/>
                    </a:lnTo>
                    <a:lnTo>
                      <a:pt x="1495" y="103"/>
                    </a:lnTo>
                    <a:lnTo>
                      <a:pt x="1497" y="108"/>
                    </a:lnTo>
                    <a:lnTo>
                      <a:pt x="1504" y="114"/>
                    </a:lnTo>
                    <a:lnTo>
                      <a:pt x="1508" y="121"/>
                    </a:lnTo>
                    <a:lnTo>
                      <a:pt x="1523" y="127"/>
                    </a:lnTo>
                    <a:lnTo>
                      <a:pt x="1527" y="139"/>
                    </a:lnTo>
                    <a:lnTo>
                      <a:pt x="1528" y="151"/>
                    </a:lnTo>
                    <a:lnTo>
                      <a:pt x="1532" y="166"/>
                    </a:lnTo>
                    <a:lnTo>
                      <a:pt x="1540" y="174"/>
                    </a:lnTo>
                    <a:lnTo>
                      <a:pt x="1544" y="183"/>
                    </a:lnTo>
                    <a:lnTo>
                      <a:pt x="1544" y="190"/>
                    </a:lnTo>
                    <a:lnTo>
                      <a:pt x="1552" y="190"/>
                    </a:lnTo>
                    <a:lnTo>
                      <a:pt x="1557" y="186"/>
                    </a:lnTo>
                    <a:lnTo>
                      <a:pt x="1559" y="180"/>
                    </a:lnTo>
                    <a:lnTo>
                      <a:pt x="1573" y="177"/>
                    </a:lnTo>
                    <a:lnTo>
                      <a:pt x="1578" y="173"/>
                    </a:lnTo>
                    <a:lnTo>
                      <a:pt x="1577" y="171"/>
                    </a:lnTo>
                    <a:lnTo>
                      <a:pt x="1572" y="171"/>
                    </a:lnTo>
                    <a:lnTo>
                      <a:pt x="1577" y="160"/>
                    </a:lnTo>
                    <a:lnTo>
                      <a:pt x="1590" y="156"/>
                    </a:lnTo>
                    <a:lnTo>
                      <a:pt x="1601" y="163"/>
                    </a:lnTo>
                    <a:lnTo>
                      <a:pt x="1605" y="173"/>
                    </a:lnTo>
                    <a:lnTo>
                      <a:pt x="1613" y="174"/>
                    </a:lnTo>
                    <a:lnTo>
                      <a:pt x="1620" y="185"/>
                    </a:lnTo>
                    <a:lnTo>
                      <a:pt x="1625" y="185"/>
                    </a:lnTo>
                    <a:lnTo>
                      <a:pt x="1633" y="178"/>
                    </a:lnTo>
                    <a:lnTo>
                      <a:pt x="1638" y="173"/>
                    </a:lnTo>
                    <a:lnTo>
                      <a:pt x="1645" y="177"/>
                    </a:lnTo>
                    <a:lnTo>
                      <a:pt x="1651" y="187"/>
                    </a:lnTo>
                    <a:lnTo>
                      <a:pt x="1658" y="198"/>
                    </a:lnTo>
                    <a:lnTo>
                      <a:pt x="1665" y="202"/>
                    </a:lnTo>
                    <a:lnTo>
                      <a:pt x="1670" y="196"/>
                    </a:lnTo>
                    <a:lnTo>
                      <a:pt x="1671" y="189"/>
                    </a:lnTo>
                    <a:lnTo>
                      <a:pt x="1683" y="195"/>
                    </a:lnTo>
                    <a:lnTo>
                      <a:pt x="1686" y="189"/>
                    </a:lnTo>
                    <a:lnTo>
                      <a:pt x="1691" y="191"/>
                    </a:lnTo>
                    <a:lnTo>
                      <a:pt x="1695" y="198"/>
                    </a:lnTo>
                    <a:lnTo>
                      <a:pt x="1708" y="205"/>
                    </a:lnTo>
                    <a:lnTo>
                      <a:pt x="1723" y="226"/>
                    </a:lnTo>
                    <a:lnTo>
                      <a:pt x="1720" y="233"/>
                    </a:lnTo>
                    <a:lnTo>
                      <a:pt x="1716" y="237"/>
                    </a:lnTo>
                    <a:lnTo>
                      <a:pt x="1714" y="239"/>
                    </a:lnTo>
                    <a:lnTo>
                      <a:pt x="1714" y="246"/>
                    </a:lnTo>
                    <a:lnTo>
                      <a:pt x="1719" y="244"/>
                    </a:lnTo>
                    <a:lnTo>
                      <a:pt x="1730" y="237"/>
                    </a:lnTo>
                    <a:lnTo>
                      <a:pt x="1743" y="231"/>
                    </a:lnTo>
                    <a:lnTo>
                      <a:pt x="1749" y="233"/>
                    </a:lnTo>
                    <a:lnTo>
                      <a:pt x="1751" y="239"/>
                    </a:lnTo>
                    <a:lnTo>
                      <a:pt x="1753" y="250"/>
                    </a:lnTo>
                    <a:lnTo>
                      <a:pt x="1761" y="248"/>
                    </a:lnTo>
                    <a:lnTo>
                      <a:pt x="1769" y="248"/>
                    </a:lnTo>
                    <a:lnTo>
                      <a:pt x="1781" y="238"/>
                    </a:lnTo>
                    <a:lnTo>
                      <a:pt x="1780" y="234"/>
                    </a:lnTo>
                    <a:lnTo>
                      <a:pt x="1771" y="237"/>
                    </a:lnTo>
                    <a:lnTo>
                      <a:pt x="1759" y="237"/>
                    </a:lnTo>
                    <a:lnTo>
                      <a:pt x="1760" y="227"/>
                    </a:lnTo>
                    <a:lnTo>
                      <a:pt x="1767" y="224"/>
                    </a:lnTo>
                    <a:lnTo>
                      <a:pt x="1774" y="222"/>
                    </a:lnTo>
                    <a:lnTo>
                      <a:pt x="1784" y="222"/>
                    </a:lnTo>
                    <a:lnTo>
                      <a:pt x="1789" y="218"/>
                    </a:lnTo>
                    <a:lnTo>
                      <a:pt x="1790" y="213"/>
                    </a:lnTo>
                    <a:lnTo>
                      <a:pt x="1800" y="213"/>
                    </a:lnTo>
                    <a:lnTo>
                      <a:pt x="1805" y="216"/>
                    </a:lnTo>
                    <a:lnTo>
                      <a:pt x="1810" y="221"/>
                    </a:lnTo>
                    <a:lnTo>
                      <a:pt x="1817" y="221"/>
                    </a:lnTo>
                    <a:lnTo>
                      <a:pt x="1826" y="221"/>
                    </a:lnTo>
                    <a:lnTo>
                      <a:pt x="1830" y="228"/>
                    </a:lnTo>
                    <a:lnTo>
                      <a:pt x="1830" y="234"/>
                    </a:lnTo>
                    <a:lnTo>
                      <a:pt x="1826" y="238"/>
                    </a:lnTo>
                    <a:lnTo>
                      <a:pt x="1816" y="237"/>
                    </a:lnTo>
                    <a:lnTo>
                      <a:pt x="1805" y="240"/>
                    </a:lnTo>
                    <a:lnTo>
                      <a:pt x="1794" y="250"/>
                    </a:lnTo>
                    <a:lnTo>
                      <a:pt x="1784" y="262"/>
                    </a:lnTo>
                    <a:lnTo>
                      <a:pt x="1776" y="274"/>
                    </a:lnTo>
                    <a:lnTo>
                      <a:pt x="1779" y="283"/>
                    </a:lnTo>
                    <a:lnTo>
                      <a:pt x="1784" y="286"/>
                    </a:lnTo>
                    <a:lnTo>
                      <a:pt x="1787" y="281"/>
                    </a:lnTo>
                    <a:lnTo>
                      <a:pt x="1787" y="272"/>
                    </a:lnTo>
                    <a:lnTo>
                      <a:pt x="1794" y="272"/>
                    </a:lnTo>
                    <a:lnTo>
                      <a:pt x="1800" y="272"/>
                    </a:lnTo>
                    <a:lnTo>
                      <a:pt x="1805" y="286"/>
                    </a:lnTo>
                    <a:lnTo>
                      <a:pt x="1804" y="295"/>
                    </a:lnTo>
                    <a:lnTo>
                      <a:pt x="1805" y="302"/>
                    </a:lnTo>
                    <a:lnTo>
                      <a:pt x="1804" y="307"/>
                    </a:lnTo>
                    <a:lnTo>
                      <a:pt x="1807" y="319"/>
                    </a:lnTo>
                    <a:lnTo>
                      <a:pt x="1800" y="330"/>
                    </a:lnTo>
                    <a:lnTo>
                      <a:pt x="1805" y="338"/>
                    </a:lnTo>
                    <a:lnTo>
                      <a:pt x="1807" y="350"/>
                    </a:lnTo>
                    <a:lnTo>
                      <a:pt x="1799" y="350"/>
                    </a:lnTo>
                    <a:lnTo>
                      <a:pt x="1790" y="355"/>
                    </a:lnTo>
                    <a:lnTo>
                      <a:pt x="1786" y="364"/>
                    </a:lnTo>
                    <a:lnTo>
                      <a:pt x="1791" y="378"/>
                    </a:lnTo>
                    <a:lnTo>
                      <a:pt x="1802" y="383"/>
                    </a:lnTo>
                    <a:lnTo>
                      <a:pt x="1812" y="398"/>
                    </a:lnTo>
                    <a:lnTo>
                      <a:pt x="1822" y="407"/>
                    </a:lnTo>
                    <a:lnTo>
                      <a:pt x="1819" y="410"/>
                    </a:lnTo>
                    <a:lnTo>
                      <a:pt x="1816" y="413"/>
                    </a:lnTo>
                    <a:lnTo>
                      <a:pt x="1806" y="419"/>
                    </a:lnTo>
                    <a:lnTo>
                      <a:pt x="1802" y="432"/>
                    </a:lnTo>
                    <a:lnTo>
                      <a:pt x="1790" y="429"/>
                    </a:lnTo>
                    <a:lnTo>
                      <a:pt x="1782" y="439"/>
                    </a:lnTo>
                    <a:lnTo>
                      <a:pt x="1790" y="450"/>
                    </a:lnTo>
                    <a:lnTo>
                      <a:pt x="1797" y="461"/>
                    </a:lnTo>
                    <a:lnTo>
                      <a:pt x="1814" y="461"/>
                    </a:lnTo>
                    <a:lnTo>
                      <a:pt x="1827" y="448"/>
                    </a:lnTo>
                    <a:lnTo>
                      <a:pt x="1832" y="454"/>
                    </a:lnTo>
                    <a:lnTo>
                      <a:pt x="1820" y="467"/>
                    </a:lnTo>
                    <a:lnTo>
                      <a:pt x="1817" y="478"/>
                    </a:lnTo>
                    <a:lnTo>
                      <a:pt x="1824" y="485"/>
                    </a:lnTo>
                    <a:lnTo>
                      <a:pt x="1835" y="485"/>
                    </a:lnTo>
                    <a:lnTo>
                      <a:pt x="1840" y="488"/>
                    </a:lnTo>
                    <a:lnTo>
                      <a:pt x="1842" y="499"/>
                    </a:lnTo>
                    <a:lnTo>
                      <a:pt x="1850" y="503"/>
                    </a:lnTo>
                    <a:lnTo>
                      <a:pt x="1860" y="503"/>
                    </a:lnTo>
                    <a:lnTo>
                      <a:pt x="1867" y="486"/>
                    </a:lnTo>
                    <a:lnTo>
                      <a:pt x="1880" y="478"/>
                    </a:lnTo>
                    <a:lnTo>
                      <a:pt x="1881" y="466"/>
                    </a:lnTo>
                    <a:lnTo>
                      <a:pt x="1877" y="461"/>
                    </a:lnTo>
                    <a:lnTo>
                      <a:pt x="1862" y="467"/>
                    </a:lnTo>
                    <a:lnTo>
                      <a:pt x="1855" y="455"/>
                    </a:lnTo>
                    <a:lnTo>
                      <a:pt x="1864" y="444"/>
                    </a:lnTo>
                    <a:lnTo>
                      <a:pt x="1881" y="434"/>
                    </a:lnTo>
                    <a:lnTo>
                      <a:pt x="1890" y="438"/>
                    </a:lnTo>
                    <a:lnTo>
                      <a:pt x="1900" y="450"/>
                    </a:lnTo>
                    <a:lnTo>
                      <a:pt x="1906" y="445"/>
                    </a:lnTo>
                    <a:lnTo>
                      <a:pt x="1906" y="431"/>
                    </a:lnTo>
                    <a:lnTo>
                      <a:pt x="1912" y="431"/>
                    </a:lnTo>
                    <a:lnTo>
                      <a:pt x="1917" y="434"/>
                    </a:lnTo>
                    <a:lnTo>
                      <a:pt x="1918" y="448"/>
                    </a:lnTo>
                    <a:lnTo>
                      <a:pt x="1933" y="445"/>
                    </a:lnTo>
                    <a:lnTo>
                      <a:pt x="1942" y="437"/>
                    </a:lnTo>
                    <a:lnTo>
                      <a:pt x="1947" y="437"/>
                    </a:lnTo>
                    <a:lnTo>
                      <a:pt x="1962" y="448"/>
                    </a:lnTo>
                    <a:lnTo>
                      <a:pt x="1951" y="445"/>
                    </a:lnTo>
                    <a:lnTo>
                      <a:pt x="1935" y="452"/>
                    </a:lnTo>
                    <a:lnTo>
                      <a:pt x="1941" y="464"/>
                    </a:lnTo>
                    <a:lnTo>
                      <a:pt x="1942" y="469"/>
                    </a:lnTo>
                    <a:lnTo>
                      <a:pt x="1932" y="481"/>
                    </a:lnTo>
                    <a:lnTo>
                      <a:pt x="1930" y="486"/>
                    </a:lnTo>
                    <a:lnTo>
                      <a:pt x="1930" y="492"/>
                    </a:lnTo>
                    <a:lnTo>
                      <a:pt x="1940" y="497"/>
                    </a:lnTo>
                    <a:lnTo>
                      <a:pt x="1962" y="490"/>
                    </a:lnTo>
                    <a:lnTo>
                      <a:pt x="1975" y="486"/>
                    </a:lnTo>
                    <a:lnTo>
                      <a:pt x="1978" y="473"/>
                    </a:lnTo>
                    <a:lnTo>
                      <a:pt x="1991" y="468"/>
                    </a:lnTo>
                    <a:lnTo>
                      <a:pt x="2000" y="472"/>
                    </a:lnTo>
                    <a:lnTo>
                      <a:pt x="2010" y="486"/>
                    </a:lnTo>
                    <a:lnTo>
                      <a:pt x="2020" y="497"/>
                    </a:lnTo>
                    <a:lnTo>
                      <a:pt x="2028" y="495"/>
                    </a:lnTo>
                    <a:lnTo>
                      <a:pt x="2032" y="491"/>
                    </a:lnTo>
                    <a:lnTo>
                      <a:pt x="2027" y="487"/>
                    </a:lnTo>
                    <a:lnTo>
                      <a:pt x="2018" y="482"/>
                    </a:lnTo>
                    <a:lnTo>
                      <a:pt x="2015" y="472"/>
                    </a:lnTo>
                    <a:lnTo>
                      <a:pt x="2027" y="469"/>
                    </a:lnTo>
                    <a:lnTo>
                      <a:pt x="2036" y="473"/>
                    </a:lnTo>
                    <a:lnTo>
                      <a:pt x="2048" y="479"/>
                    </a:lnTo>
                    <a:lnTo>
                      <a:pt x="2056" y="490"/>
                    </a:lnTo>
                    <a:lnTo>
                      <a:pt x="2067" y="501"/>
                    </a:lnTo>
                    <a:lnTo>
                      <a:pt x="2072" y="507"/>
                    </a:lnTo>
                    <a:lnTo>
                      <a:pt x="2068" y="511"/>
                    </a:lnTo>
                    <a:lnTo>
                      <a:pt x="2063" y="503"/>
                    </a:lnTo>
                    <a:lnTo>
                      <a:pt x="2058" y="504"/>
                    </a:lnTo>
                    <a:lnTo>
                      <a:pt x="2056" y="508"/>
                    </a:lnTo>
                    <a:lnTo>
                      <a:pt x="2058" y="515"/>
                    </a:lnTo>
                    <a:lnTo>
                      <a:pt x="2055" y="528"/>
                    </a:lnTo>
                    <a:lnTo>
                      <a:pt x="2058" y="538"/>
                    </a:lnTo>
                    <a:lnTo>
                      <a:pt x="2060" y="545"/>
                    </a:lnTo>
                    <a:lnTo>
                      <a:pt x="2067" y="549"/>
                    </a:lnTo>
                    <a:lnTo>
                      <a:pt x="2074" y="546"/>
                    </a:lnTo>
                    <a:lnTo>
                      <a:pt x="2076" y="538"/>
                    </a:lnTo>
                    <a:lnTo>
                      <a:pt x="2076" y="528"/>
                    </a:lnTo>
                    <a:lnTo>
                      <a:pt x="2076" y="522"/>
                    </a:lnTo>
                    <a:lnTo>
                      <a:pt x="2084" y="521"/>
                    </a:lnTo>
                    <a:lnTo>
                      <a:pt x="2093" y="517"/>
                    </a:lnTo>
                    <a:lnTo>
                      <a:pt x="2099" y="519"/>
                    </a:lnTo>
                    <a:lnTo>
                      <a:pt x="2108" y="534"/>
                    </a:lnTo>
                    <a:lnTo>
                      <a:pt x="2109" y="535"/>
                    </a:lnTo>
                    <a:lnTo>
                      <a:pt x="2117" y="535"/>
                    </a:lnTo>
                    <a:lnTo>
                      <a:pt x="2124" y="538"/>
                    </a:lnTo>
                    <a:lnTo>
                      <a:pt x="2133" y="545"/>
                    </a:lnTo>
                    <a:lnTo>
                      <a:pt x="2141" y="543"/>
                    </a:lnTo>
                    <a:lnTo>
                      <a:pt x="2151" y="535"/>
                    </a:lnTo>
                    <a:lnTo>
                      <a:pt x="2151" y="529"/>
                    </a:lnTo>
                    <a:lnTo>
                      <a:pt x="2146" y="521"/>
                    </a:lnTo>
                    <a:lnTo>
                      <a:pt x="2141" y="519"/>
                    </a:lnTo>
                    <a:lnTo>
                      <a:pt x="2141" y="515"/>
                    </a:lnTo>
                    <a:lnTo>
                      <a:pt x="2151" y="515"/>
                    </a:lnTo>
                    <a:lnTo>
                      <a:pt x="2153" y="508"/>
                    </a:lnTo>
                    <a:lnTo>
                      <a:pt x="2153" y="505"/>
                    </a:lnTo>
                    <a:lnTo>
                      <a:pt x="2149" y="501"/>
                    </a:lnTo>
                    <a:lnTo>
                      <a:pt x="2147" y="491"/>
                    </a:lnTo>
                    <a:lnTo>
                      <a:pt x="2157" y="485"/>
                    </a:lnTo>
                    <a:lnTo>
                      <a:pt x="2163" y="484"/>
                    </a:lnTo>
                    <a:lnTo>
                      <a:pt x="2179" y="504"/>
                    </a:lnTo>
                    <a:lnTo>
                      <a:pt x="2178" y="511"/>
                    </a:lnTo>
                    <a:lnTo>
                      <a:pt x="2173" y="519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68"/>
              <p:cNvSpPr>
                <a:spLocks/>
              </p:cNvSpPr>
              <p:nvPr/>
            </p:nvSpPr>
            <p:spPr bwMode="auto">
              <a:xfrm>
                <a:off x="1609972" y="3643699"/>
                <a:ext cx="1259109" cy="994949"/>
              </a:xfrm>
              <a:custGeom>
                <a:avLst/>
                <a:gdLst/>
                <a:ahLst/>
                <a:cxnLst>
                  <a:cxn ang="0">
                    <a:pos x="1601" y="843"/>
                  </a:cxn>
                  <a:cxn ang="0">
                    <a:pos x="1550" y="839"/>
                  </a:cxn>
                  <a:cxn ang="0">
                    <a:pos x="1508" y="851"/>
                  </a:cxn>
                  <a:cxn ang="0">
                    <a:pos x="1441" y="861"/>
                  </a:cxn>
                  <a:cxn ang="0">
                    <a:pos x="1392" y="863"/>
                  </a:cxn>
                  <a:cxn ang="0">
                    <a:pos x="1333" y="848"/>
                  </a:cxn>
                  <a:cxn ang="0">
                    <a:pos x="1263" y="869"/>
                  </a:cxn>
                  <a:cxn ang="0">
                    <a:pos x="1170" y="859"/>
                  </a:cxn>
                  <a:cxn ang="0">
                    <a:pos x="1130" y="892"/>
                  </a:cxn>
                  <a:cxn ang="0">
                    <a:pos x="1054" y="913"/>
                  </a:cxn>
                  <a:cxn ang="0">
                    <a:pos x="1018" y="929"/>
                  </a:cxn>
                  <a:cxn ang="0">
                    <a:pos x="1002" y="957"/>
                  </a:cxn>
                  <a:cxn ang="0">
                    <a:pos x="954" y="959"/>
                  </a:cxn>
                  <a:cxn ang="0">
                    <a:pos x="866" y="978"/>
                  </a:cxn>
                  <a:cxn ang="0">
                    <a:pos x="851" y="1017"/>
                  </a:cxn>
                  <a:cxn ang="0">
                    <a:pos x="808" y="1032"/>
                  </a:cxn>
                  <a:cxn ang="0">
                    <a:pos x="767" y="1058"/>
                  </a:cxn>
                  <a:cxn ang="0">
                    <a:pos x="730" y="1051"/>
                  </a:cxn>
                  <a:cxn ang="0">
                    <a:pos x="697" y="1071"/>
                  </a:cxn>
                  <a:cxn ang="0">
                    <a:pos x="672" y="1059"/>
                  </a:cxn>
                  <a:cxn ang="0">
                    <a:pos x="636" y="1073"/>
                  </a:cxn>
                  <a:cxn ang="0">
                    <a:pos x="615" y="1059"/>
                  </a:cxn>
                  <a:cxn ang="0">
                    <a:pos x="572" y="1059"/>
                  </a:cxn>
                  <a:cxn ang="0">
                    <a:pos x="549" y="1075"/>
                  </a:cxn>
                  <a:cxn ang="0">
                    <a:pos x="465" y="1368"/>
                  </a:cxn>
                  <a:cxn ang="0">
                    <a:pos x="349" y="1352"/>
                  </a:cxn>
                  <a:cxn ang="0">
                    <a:pos x="258" y="1302"/>
                  </a:cxn>
                  <a:cxn ang="0">
                    <a:pos x="123" y="1271"/>
                  </a:cxn>
                  <a:cxn ang="0">
                    <a:pos x="92" y="1036"/>
                  </a:cxn>
                  <a:cxn ang="0">
                    <a:pos x="139" y="920"/>
                  </a:cxn>
                  <a:cxn ang="0">
                    <a:pos x="27" y="826"/>
                  </a:cxn>
                  <a:cxn ang="0">
                    <a:pos x="122" y="671"/>
                  </a:cxn>
                  <a:cxn ang="0">
                    <a:pos x="193" y="523"/>
                  </a:cxn>
                  <a:cxn ang="0">
                    <a:pos x="211" y="504"/>
                  </a:cxn>
                  <a:cxn ang="0">
                    <a:pos x="257" y="442"/>
                  </a:cxn>
                  <a:cxn ang="0">
                    <a:pos x="298" y="381"/>
                  </a:cxn>
                  <a:cxn ang="0">
                    <a:pos x="359" y="366"/>
                  </a:cxn>
                  <a:cxn ang="0">
                    <a:pos x="416" y="327"/>
                  </a:cxn>
                  <a:cxn ang="0">
                    <a:pos x="473" y="304"/>
                  </a:cxn>
                  <a:cxn ang="0">
                    <a:pos x="493" y="275"/>
                  </a:cxn>
                  <a:cxn ang="0">
                    <a:pos x="471" y="215"/>
                  </a:cxn>
                  <a:cxn ang="0">
                    <a:pos x="503" y="194"/>
                  </a:cxn>
                  <a:cxn ang="0">
                    <a:pos x="536" y="187"/>
                  </a:cxn>
                  <a:cxn ang="0">
                    <a:pos x="569" y="209"/>
                  </a:cxn>
                  <a:cxn ang="0">
                    <a:pos x="599" y="264"/>
                  </a:cxn>
                  <a:cxn ang="0">
                    <a:pos x="667" y="253"/>
                  </a:cxn>
                  <a:cxn ang="0">
                    <a:pos x="741" y="282"/>
                  </a:cxn>
                  <a:cxn ang="0">
                    <a:pos x="802" y="104"/>
                  </a:cxn>
                  <a:cxn ang="0">
                    <a:pos x="873" y="192"/>
                  </a:cxn>
                  <a:cxn ang="0">
                    <a:pos x="902" y="212"/>
                  </a:cxn>
                  <a:cxn ang="0">
                    <a:pos x="909" y="232"/>
                  </a:cxn>
                  <a:cxn ang="0">
                    <a:pos x="924" y="245"/>
                  </a:cxn>
                  <a:cxn ang="0">
                    <a:pos x="949" y="263"/>
                  </a:cxn>
                  <a:cxn ang="0">
                    <a:pos x="997" y="259"/>
                  </a:cxn>
                  <a:cxn ang="0">
                    <a:pos x="1057" y="245"/>
                  </a:cxn>
                  <a:cxn ang="0">
                    <a:pos x="1143" y="207"/>
                  </a:cxn>
                  <a:cxn ang="0">
                    <a:pos x="1240" y="223"/>
                  </a:cxn>
                  <a:cxn ang="0">
                    <a:pos x="1356" y="142"/>
                  </a:cxn>
                  <a:cxn ang="0">
                    <a:pos x="1475" y="92"/>
                  </a:cxn>
                  <a:cxn ang="0">
                    <a:pos x="1583" y="45"/>
                  </a:cxn>
                  <a:cxn ang="0">
                    <a:pos x="1651" y="6"/>
                  </a:cxn>
                </a:cxnLst>
                <a:rect l="0" t="0" r="r" b="b"/>
                <a:pathLst>
                  <a:path w="1661" h="1371">
                    <a:moveTo>
                      <a:pt x="1655" y="641"/>
                    </a:moveTo>
                    <a:lnTo>
                      <a:pt x="1657" y="847"/>
                    </a:lnTo>
                    <a:lnTo>
                      <a:pt x="1647" y="847"/>
                    </a:lnTo>
                    <a:lnTo>
                      <a:pt x="1642" y="846"/>
                    </a:lnTo>
                    <a:lnTo>
                      <a:pt x="1636" y="836"/>
                    </a:lnTo>
                    <a:lnTo>
                      <a:pt x="1633" y="836"/>
                    </a:lnTo>
                    <a:lnTo>
                      <a:pt x="1631" y="847"/>
                    </a:lnTo>
                    <a:lnTo>
                      <a:pt x="1626" y="848"/>
                    </a:lnTo>
                    <a:lnTo>
                      <a:pt x="1621" y="846"/>
                    </a:lnTo>
                    <a:lnTo>
                      <a:pt x="1615" y="836"/>
                    </a:lnTo>
                    <a:lnTo>
                      <a:pt x="1612" y="835"/>
                    </a:lnTo>
                    <a:lnTo>
                      <a:pt x="1608" y="841"/>
                    </a:lnTo>
                    <a:lnTo>
                      <a:pt x="1601" y="843"/>
                    </a:lnTo>
                    <a:lnTo>
                      <a:pt x="1596" y="852"/>
                    </a:lnTo>
                    <a:lnTo>
                      <a:pt x="1591" y="853"/>
                    </a:lnTo>
                    <a:lnTo>
                      <a:pt x="1585" y="852"/>
                    </a:lnTo>
                    <a:lnTo>
                      <a:pt x="1585" y="847"/>
                    </a:lnTo>
                    <a:lnTo>
                      <a:pt x="1581" y="843"/>
                    </a:lnTo>
                    <a:lnTo>
                      <a:pt x="1576" y="845"/>
                    </a:lnTo>
                    <a:lnTo>
                      <a:pt x="1571" y="849"/>
                    </a:lnTo>
                    <a:lnTo>
                      <a:pt x="1566" y="847"/>
                    </a:lnTo>
                    <a:lnTo>
                      <a:pt x="1563" y="836"/>
                    </a:lnTo>
                    <a:lnTo>
                      <a:pt x="1560" y="829"/>
                    </a:lnTo>
                    <a:lnTo>
                      <a:pt x="1555" y="828"/>
                    </a:lnTo>
                    <a:lnTo>
                      <a:pt x="1550" y="831"/>
                    </a:lnTo>
                    <a:lnTo>
                      <a:pt x="1550" y="839"/>
                    </a:lnTo>
                    <a:lnTo>
                      <a:pt x="1552" y="842"/>
                    </a:lnTo>
                    <a:lnTo>
                      <a:pt x="1548" y="848"/>
                    </a:lnTo>
                    <a:lnTo>
                      <a:pt x="1542" y="854"/>
                    </a:lnTo>
                    <a:lnTo>
                      <a:pt x="1538" y="854"/>
                    </a:lnTo>
                    <a:lnTo>
                      <a:pt x="1537" y="849"/>
                    </a:lnTo>
                    <a:lnTo>
                      <a:pt x="1537" y="843"/>
                    </a:lnTo>
                    <a:lnTo>
                      <a:pt x="1533" y="841"/>
                    </a:lnTo>
                    <a:lnTo>
                      <a:pt x="1528" y="842"/>
                    </a:lnTo>
                    <a:lnTo>
                      <a:pt x="1526" y="846"/>
                    </a:lnTo>
                    <a:lnTo>
                      <a:pt x="1527" y="854"/>
                    </a:lnTo>
                    <a:lnTo>
                      <a:pt x="1525" y="859"/>
                    </a:lnTo>
                    <a:lnTo>
                      <a:pt x="1520" y="859"/>
                    </a:lnTo>
                    <a:lnTo>
                      <a:pt x="1508" y="851"/>
                    </a:lnTo>
                    <a:lnTo>
                      <a:pt x="1495" y="840"/>
                    </a:lnTo>
                    <a:lnTo>
                      <a:pt x="1491" y="842"/>
                    </a:lnTo>
                    <a:lnTo>
                      <a:pt x="1491" y="849"/>
                    </a:lnTo>
                    <a:lnTo>
                      <a:pt x="1490" y="855"/>
                    </a:lnTo>
                    <a:lnTo>
                      <a:pt x="1485" y="857"/>
                    </a:lnTo>
                    <a:lnTo>
                      <a:pt x="1466" y="846"/>
                    </a:lnTo>
                    <a:lnTo>
                      <a:pt x="1462" y="847"/>
                    </a:lnTo>
                    <a:lnTo>
                      <a:pt x="1457" y="853"/>
                    </a:lnTo>
                    <a:lnTo>
                      <a:pt x="1452" y="852"/>
                    </a:lnTo>
                    <a:lnTo>
                      <a:pt x="1441" y="849"/>
                    </a:lnTo>
                    <a:lnTo>
                      <a:pt x="1439" y="852"/>
                    </a:lnTo>
                    <a:lnTo>
                      <a:pt x="1442" y="857"/>
                    </a:lnTo>
                    <a:lnTo>
                      <a:pt x="1441" y="861"/>
                    </a:lnTo>
                    <a:lnTo>
                      <a:pt x="1436" y="863"/>
                    </a:lnTo>
                    <a:lnTo>
                      <a:pt x="1429" y="860"/>
                    </a:lnTo>
                    <a:lnTo>
                      <a:pt x="1425" y="863"/>
                    </a:lnTo>
                    <a:lnTo>
                      <a:pt x="1419" y="872"/>
                    </a:lnTo>
                    <a:lnTo>
                      <a:pt x="1415" y="872"/>
                    </a:lnTo>
                    <a:lnTo>
                      <a:pt x="1406" y="870"/>
                    </a:lnTo>
                    <a:lnTo>
                      <a:pt x="1405" y="867"/>
                    </a:lnTo>
                    <a:lnTo>
                      <a:pt x="1410" y="854"/>
                    </a:lnTo>
                    <a:lnTo>
                      <a:pt x="1409" y="848"/>
                    </a:lnTo>
                    <a:lnTo>
                      <a:pt x="1404" y="848"/>
                    </a:lnTo>
                    <a:lnTo>
                      <a:pt x="1399" y="849"/>
                    </a:lnTo>
                    <a:lnTo>
                      <a:pt x="1397" y="858"/>
                    </a:lnTo>
                    <a:lnTo>
                      <a:pt x="1392" y="863"/>
                    </a:lnTo>
                    <a:lnTo>
                      <a:pt x="1385" y="860"/>
                    </a:lnTo>
                    <a:lnTo>
                      <a:pt x="1369" y="839"/>
                    </a:lnTo>
                    <a:lnTo>
                      <a:pt x="1362" y="840"/>
                    </a:lnTo>
                    <a:lnTo>
                      <a:pt x="1362" y="845"/>
                    </a:lnTo>
                    <a:lnTo>
                      <a:pt x="1366" y="854"/>
                    </a:lnTo>
                    <a:lnTo>
                      <a:pt x="1365" y="865"/>
                    </a:lnTo>
                    <a:lnTo>
                      <a:pt x="1360" y="872"/>
                    </a:lnTo>
                    <a:lnTo>
                      <a:pt x="1355" y="876"/>
                    </a:lnTo>
                    <a:lnTo>
                      <a:pt x="1354" y="870"/>
                    </a:lnTo>
                    <a:lnTo>
                      <a:pt x="1354" y="858"/>
                    </a:lnTo>
                    <a:lnTo>
                      <a:pt x="1354" y="852"/>
                    </a:lnTo>
                    <a:lnTo>
                      <a:pt x="1347" y="849"/>
                    </a:lnTo>
                    <a:lnTo>
                      <a:pt x="1333" y="848"/>
                    </a:lnTo>
                    <a:lnTo>
                      <a:pt x="1325" y="849"/>
                    </a:lnTo>
                    <a:lnTo>
                      <a:pt x="1325" y="853"/>
                    </a:lnTo>
                    <a:lnTo>
                      <a:pt x="1334" y="853"/>
                    </a:lnTo>
                    <a:lnTo>
                      <a:pt x="1338" y="857"/>
                    </a:lnTo>
                    <a:lnTo>
                      <a:pt x="1335" y="865"/>
                    </a:lnTo>
                    <a:lnTo>
                      <a:pt x="1319" y="865"/>
                    </a:lnTo>
                    <a:lnTo>
                      <a:pt x="1300" y="867"/>
                    </a:lnTo>
                    <a:lnTo>
                      <a:pt x="1290" y="866"/>
                    </a:lnTo>
                    <a:lnTo>
                      <a:pt x="1279" y="869"/>
                    </a:lnTo>
                    <a:lnTo>
                      <a:pt x="1273" y="872"/>
                    </a:lnTo>
                    <a:lnTo>
                      <a:pt x="1268" y="878"/>
                    </a:lnTo>
                    <a:lnTo>
                      <a:pt x="1265" y="876"/>
                    </a:lnTo>
                    <a:lnTo>
                      <a:pt x="1263" y="869"/>
                    </a:lnTo>
                    <a:lnTo>
                      <a:pt x="1256" y="866"/>
                    </a:lnTo>
                    <a:lnTo>
                      <a:pt x="1249" y="867"/>
                    </a:lnTo>
                    <a:lnTo>
                      <a:pt x="1239" y="873"/>
                    </a:lnTo>
                    <a:lnTo>
                      <a:pt x="1230" y="872"/>
                    </a:lnTo>
                    <a:lnTo>
                      <a:pt x="1220" y="867"/>
                    </a:lnTo>
                    <a:lnTo>
                      <a:pt x="1213" y="859"/>
                    </a:lnTo>
                    <a:lnTo>
                      <a:pt x="1211" y="851"/>
                    </a:lnTo>
                    <a:lnTo>
                      <a:pt x="1205" y="846"/>
                    </a:lnTo>
                    <a:lnTo>
                      <a:pt x="1200" y="847"/>
                    </a:lnTo>
                    <a:lnTo>
                      <a:pt x="1194" y="853"/>
                    </a:lnTo>
                    <a:lnTo>
                      <a:pt x="1187" y="853"/>
                    </a:lnTo>
                    <a:lnTo>
                      <a:pt x="1175" y="853"/>
                    </a:lnTo>
                    <a:lnTo>
                      <a:pt x="1170" y="859"/>
                    </a:lnTo>
                    <a:lnTo>
                      <a:pt x="1170" y="876"/>
                    </a:lnTo>
                    <a:lnTo>
                      <a:pt x="1177" y="881"/>
                    </a:lnTo>
                    <a:lnTo>
                      <a:pt x="1180" y="887"/>
                    </a:lnTo>
                    <a:lnTo>
                      <a:pt x="1175" y="894"/>
                    </a:lnTo>
                    <a:lnTo>
                      <a:pt x="1168" y="894"/>
                    </a:lnTo>
                    <a:lnTo>
                      <a:pt x="1159" y="886"/>
                    </a:lnTo>
                    <a:lnTo>
                      <a:pt x="1152" y="873"/>
                    </a:lnTo>
                    <a:lnTo>
                      <a:pt x="1145" y="873"/>
                    </a:lnTo>
                    <a:lnTo>
                      <a:pt x="1142" y="875"/>
                    </a:lnTo>
                    <a:lnTo>
                      <a:pt x="1143" y="887"/>
                    </a:lnTo>
                    <a:lnTo>
                      <a:pt x="1140" y="890"/>
                    </a:lnTo>
                    <a:lnTo>
                      <a:pt x="1133" y="893"/>
                    </a:lnTo>
                    <a:lnTo>
                      <a:pt x="1130" y="892"/>
                    </a:lnTo>
                    <a:lnTo>
                      <a:pt x="1129" y="889"/>
                    </a:lnTo>
                    <a:lnTo>
                      <a:pt x="1125" y="884"/>
                    </a:lnTo>
                    <a:lnTo>
                      <a:pt x="1120" y="882"/>
                    </a:lnTo>
                    <a:lnTo>
                      <a:pt x="1113" y="884"/>
                    </a:lnTo>
                    <a:lnTo>
                      <a:pt x="1100" y="892"/>
                    </a:lnTo>
                    <a:lnTo>
                      <a:pt x="1094" y="904"/>
                    </a:lnTo>
                    <a:lnTo>
                      <a:pt x="1085" y="911"/>
                    </a:lnTo>
                    <a:lnTo>
                      <a:pt x="1079" y="912"/>
                    </a:lnTo>
                    <a:lnTo>
                      <a:pt x="1075" y="908"/>
                    </a:lnTo>
                    <a:lnTo>
                      <a:pt x="1069" y="906"/>
                    </a:lnTo>
                    <a:lnTo>
                      <a:pt x="1063" y="910"/>
                    </a:lnTo>
                    <a:lnTo>
                      <a:pt x="1057" y="911"/>
                    </a:lnTo>
                    <a:lnTo>
                      <a:pt x="1054" y="913"/>
                    </a:lnTo>
                    <a:lnTo>
                      <a:pt x="1057" y="924"/>
                    </a:lnTo>
                    <a:lnTo>
                      <a:pt x="1053" y="928"/>
                    </a:lnTo>
                    <a:lnTo>
                      <a:pt x="1047" y="928"/>
                    </a:lnTo>
                    <a:lnTo>
                      <a:pt x="1034" y="922"/>
                    </a:lnTo>
                    <a:lnTo>
                      <a:pt x="1029" y="922"/>
                    </a:lnTo>
                    <a:lnTo>
                      <a:pt x="1027" y="926"/>
                    </a:lnTo>
                    <a:lnTo>
                      <a:pt x="1030" y="930"/>
                    </a:lnTo>
                    <a:lnTo>
                      <a:pt x="1043" y="934"/>
                    </a:lnTo>
                    <a:lnTo>
                      <a:pt x="1045" y="939"/>
                    </a:lnTo>
                    <a:lnTo>
                      <a:pt x="1040" y="943"/>
                    </a:lnTo>
                    <a:lnTo>
                      <a:pt x="1034" y="943"/>
                    </a:lnTo>
                    <a:lnTo>
                      <a:pt x="1026" y="932"/>
                    </a:lnTo>
                    <a:lnTo>
                      <a:pt x="1018" y="929"/>
                    </a:lnTo>
                    <a:lnTo>
                      <a:pt x="1014" y="930"/>
                    </a:lnTo>
                    <a:lnTo>
                      <a:pt x="1013" y="934"/>
                    </a:lnTo>
                    <a:lnTo>
                      <a:pt x="1018" y="940"/>
                    </a:lnTo>
                    <a:lnTo>
                      <a:pt x="1016" y="945"/>
                    </a:lnTo>
                    <a:lnTo>
                      <a:pt x="1012" y="945"/>
                    </a:lnTo>
                    <a:lnTo>
                      <a:pt x="1006" y="946"/>
                    </a:lnTo>
                    <a:lnTo>
                      <a:pt x="1006" y="949"/>
                    </a:lnTo>
                    <a:lnTo>
                      <a:pt x="1008" y="960"/>
                    </a:lnTo>
                    <a:lnTo>
                      <a:pt x="1008" y="967"/>
                    </a:lnTo>
                    <a:lnTo>
                      <a:pt x="1006" y="970"/>
                    </a:lnTo>
                    <a:lnTo>
                      <a:pt x="1001" y="967"/>
                    </a:lnTo>
                    <a:lnTo>
                      <a:pt x="999" y="966"/>
                    </a:lnTo>
                    <a:lnTo>
                      <a:pt x="1002" y="957"/>
                    </a:lnTo>
                    <a:lnTo>
                      <a:pt x="997" y="953"/>
                    </a:lnTo>
                    <a:lnTo>
                      <a:pt x="992" y="953"/>
                    </a:lnTo>
                    <a:lnTo>
                      <a:pt x="983" y="960"/>
                    </a:lnTo>
                    <a:lnTo>
                      <a:pt x="982" y="961"/>
                    </a:lnTo>
                    <a:lnTo>
                      <a:pt x="983" y="970"/>
                    </a:lnTo>
                    <a:lnTo>
                      <a:pt x="978" y="975"/>
                    </a:lnTo>
                    <a:lnTo>
                      <a:pt x="976" y="973"/>
                    </a:lnTo>
                    <a:lnTo>
                      <a:pt x="973" y="972"/>
                    </a:lnTo>
                    <a:lnTo>
                      <a:pt x="976" y="964"/>
                    </a:lnTo>
                    <a:lnTo>
                      <a:pt x="973" y="958"/>
                    </a:lnTo>
                    <a:lnTo>
                      <a:pt x="967" y="954"/>
                    </a:lnTo>
                    <a:lnTo>
                      <a:pt x="959" y="954"/>
                    </a:lnTo>
                    <a:lnTo>
                      <a:pt x="954" y="959"/>
                    </a:lnTo>
                    <a:lnTo>
                      <a:pt x="952" y="970"/>
                    </a:lnTo>
                    <a:lnTo>
                      <a:pt x="943" y="975"/>
                    </a:lnTo>
                    <a:lnTo>
                      <a:pt x="934" y="975"/>
                    </a:lnTo>
                    <a:lnTo>
                      <a:pt x="926" y="971"/>
                    </a:lnTo>
                    <a:lnTo>
                      <a:pt x="919" y="967"/>
                    </a:lnTo>
                    <a:lnTo>
                      <a:pt x="918" y="960"/>
                    </a:lnTo>
                    <a:lnTo>
                      <a:pt x="912" y="957"/>
                    </a:lnTo>
                    <a:lnTo>
                      <a:pt x="904" y="958"/>
                    </a:lnTo>
                    <a:lnTo>
                      <a:pt x="896" y="965"/>
                    </a:lnTo>
                    <a:lnTo>
                      <a:pt x="882" y="973"/>
                    </a:lnTo>
                    <a:lnTo>
                      <a:pt x="874" y="976"/>
                    </a:lnTo>
                    <a:lnTo>
                      <a:pt x="871" y="978"/>
                    </a:lnTo>
                    <a:lnTo>
                      <a:pt x="866" y="978"/>
                    </a:lnTo>
                    <a:lnTo>
                      <a:pt x="863" y="979"/>
                    </a:lnTo>
                    <a:lnTo>
                      <a:pt x="862" y="984"/>
                    </a:lnTo>
                    <a:lnTo>
                      <a:pt x="863" y="989"/>
                    </a:lnTo>
                    <a:lnTo>
                      <a:pt x="861" y="994"/>
                    </a:lnTo>
                    <a:lnTo>
                      <a:pt x="852" y="995"/>
                    </a:lnTo>
                    <a:lnTo>
                      <a:pt x="848" y="999"/>
                    </a:lnTo>
                    <a:lnTo>
                      <a:pt x="847" y="1004"/>
                    </a:lnTo>
                    <a:lnTo>
                      <a:pt x="850" y="1006"/>
                    </a:lnTo>
                    <a:lnTo>
                      <a:pt x="855" y="1006"/>
                    </a:lnTo>
                    <a:lnTo>
                      <a:pt x="858" y="1008"/>
                    </a:lnTo>
                    <a:lnTo>
                      <a:pt x="860" y="1017"/>
                    </a:lnTo>
                    <a:lnTo>
                      <a:pt x="856" y="1020"/>
                    </a:lnTo>
                    <a:lnTo>
                      <a:pt x="851" y="1017"/>
                    </a:lnTo>
                    <a:lnTo>
                      <a:pt x="848" y="1013"/>
                    </a:lnTo>
                    <a:lnTo>
                      <a:pt x="843" y="1013"/>
                    </a:lnTo>
                    <a:lnTo>
                      <a:pt x="841" y="1017"/>
                    </a:lnTo>
                    <a:lnTo>
                      <a:pt x="842" y="1022"/>
                    </a:lnTo>
                    <a:lnTo>
                      <a:pt x="842" y="1026"/>
                    </a:lnTo>
                    <a:lnTo>
                      <a:pt x="841" y="1026"/>
                    </a:lnTo>
                    <a:lnTo>
                      <a:pt x="837" y="1025"/>
                    </a:lnTo>
                    <a:lnTo>
                      <a:pt x="832" y="1026"/>
                    </a:lnTo>
                    <a:lnTo>
                      <a:pt x="821" y="1034"/>
                    </a:lnTo>
                    <a:lnTo>
                      <a:pt x="815" y="1042"/>
                    </a:lnTo>
                    <a:lnTo>
                      <a:pt x="812" y="1041"/>
                    </a:lnTo>
                    <a:lnTo>
                      <a:pt x="811" y="1032"/>
                    </a:lnTo>
                    <a:lnTo>
                      <a:pt x="808" y="1032"/>
                    </a:lnTo>
                    <a:lnTo>
                      <a:pt x="805" y="1037"/>
                    </a:lnTo>
                    <a:lnTo>
                      <a:pt x="798" y="1037"/>
                    </a:lnTo>
                    <a:lnTo>
                      <a:pt x="796" y="1041"/>
                    </a:lnTo>
                    <a:lnTo>
                      <a:pt x="791" y="1043"/>
                    </a:lnTo>
                    <a:lnTo>
                      <a:pt x="778" y="1054"/>
                    </a:lnTo>
                    <a:lnTo>
                      <a:pt x="778" y="1048"/>
                    </a:lnTo>
                    <a:lnTo>
                      <a:pt x="775" y="1042"/>
                    </a:lnTo>
                    <a:lnTo>
                      <a:pt x="770" y="1043"/>
                    </a:lnTo>
                    <a:lnTo>
                      <a:pt x="767" y="1047"/>
                    </a:lnTo>
                    <a:lnTo>
                      <a:pt x="770" y="1051"/>
                    </a:lnTo>
                    <a:lnTo>
                      <a:pt x="773" y="1053"/>
                    </a:lnTo>
                    <a:lnTo>
                      <a:pt x="775" y="1055"/>
                    </a:lnTo>
                    <a:lnTo>
                      <a:pt x="767" y="1058"/>
                    </a:lnTo>
                    <a:lnTo>
                      <a:pt x="760" y="1063"/>
                    </a:lnTo>
                    <a:lnTo>
                      <a:pt x="756" y="1060"/>
                    </a:lnTo>
                    <a:lnTo>
                      <a:pt x="756" y="1055"/>
                    </a:lnTo>
                    <a:lnTo>
                      <a:pt x="758" y="1049"/>
                    </a:lnTo>
                    <a:lnTo>
                      <a:pt x="756" y="1046"/>
                    </a:lnTo>
                    <a:lnTo>
                      <a:pt x="751" y="1048"/>
                    </a:lnTo>
                    <a:lnTo>
                      <a:pt x="746" y="1052"/>
                    </a:lnTo>
                    <a:lnTo>
                      <a:pt x="741" y="1054"/>
                    </a:lnTo>
                    <a:lnTo>
                      <a:pt x="736" y="1053"/>
                    </a:lnTo>
                    <a:lnTo>
                      <a:pt x="737" y="1047"/>
                    </a:lnTo>
                    <a:lnTo>
                      <a:pt x="735" y="1043"/>
                    </a:lnTo>
                    <a:lnTo>
                      <a:pt x="732" y="1043"/>
                    </a:lnTo>
                    <a:lnTo>
                      <a:pt x="730" y="1051"/>
                    </a:lnTo>
                    <a:lnTo>
                      <a:pt x="728" y="1053"/>
                    </a:lnTo>
                    <a:lnTo>
                      <a:pt x="722" y="1052"/>
                    </a:lnTo>
                    <a:lnTo>
                      <a:pt x="718" y="1054"/>
                    </a:lnTo>
                    <a:lnTo>
                      <a:pt x="712" y="1053"/>
                    </a:lnTo>
                    <a:lnTo>
                      <a:pt x="714" y="1057"/>
                    </a:lnTo>
                    <a:lnTo>
                      <a:pt x="723" y="1057"/>
                    </a:lnTo>
                    <a:lnTo>
                      <a:pt x="726" y="1061"/>
                    </a:lnTo>
                    <a:lnTo>
                      <a:pt x="723" y="1066"/>
                    </a:lnTo>
                    <a:lnTo>
                      <a:pt x="721" y="1066"/>
                    </a:lnTo>
                    <a:lnTo>
                      <a:pt x="714" y="1064"/>
                    </a:lnTo>
                    <a:lnTo>
                      <a:pt x="710" y="1064"/>
                    </a:lnTo>
                    <a:lnTo>
                      <a:pt x="702" y="1070"/>
                    </a:lnTo>
                    <a:lnTo>
                      <a:pt x="697" y="1071"/>
                    </a:lnTo>
                    <a:lnTo>
                      <a:pt x="695" y="1069"/>
                    </a:lnTo>
                    <a:lnTo>
                      <a:pt x="690" y="1064"/>
                    </a:lnTo>
                    <a:lnTo>
                      <a:pt x="686" y="1061"/>
                    </a:lnTo>
                    <a:lnTo>
                      <a:pt x="684" y="1065"/>
                    </a:lnTo>
                    <a:lnTo>
                      <a:pt x="685" y="1071"/>
                    </a:lnTo>
                    <a:lnTo>
                      <a:pt x="682" y="1075"/>
                    </a:lnTo>
                    <a:lnTo>
                      <a:pt x="677" y="1076"/>
                    </a:lnTo>
                    <a:lnTo>
                      <a:pt x="674" y="1076"/>
                    </a:lnTo>
                    <a:lnTo>
                      <a:pt x="674" y="1071"/>
                    </a:lnTo>
                    <a:lnTo>
                      <a:pt x="679" y="1067"/>
                    </a:lnTo>
                    <a:lnTo>
                      <a:pt x="680" y="1064"/>
                    </a:lnTo>
                    <a:lnTo>
                      <a:pt x="677" y="1060"/>
                    </a:lnTo>
                    <a:lnTo>
                      <a:pt x="672" y="1059"/>
                    </a:lnTo>
                    <a:lnTo>
                      <a:pt x="669" y="1060"/>
                    </a:lnTo>
                    <a:lnTo>
                      <a:pt x="666" y="1064"/>
                    </a:lnTo>
                    <a:lnTo>
                      <a:pt x="666" y="1073"/>
                    </a:lnTo>
                    <a:lnTo>
                      <a:pt x="664" y="1076"/>
                    </a:lnTo>
                    <a:lnTo>
                      <a:pt x="660" y="1076"/>
                    </a:lnTo>
                    <a:lnTo>
                      <a:pt x="659" y="1072"/>
                    </a:lnTo>
                    <a:lnTo>
                      <a:pt x="661" y="1069"/>
                    </a:lnTo>
                    <a:lnTo>
                      <a:pt x="660" y="1065"/>
                    </a:lnTo>
                    <a:lnTo>
                      <a:pt x="652" y="1063"/>
                    </a:lnTo>
                    <a:lnTo>
                      <a:pt x="645" y="1064"/>
                    </a:lnTo>
                    <a:lnTo>
                      <a:pt x="644" y="1073"/>
                    </a:lnTo>
                    <a:lnTo>
                      <a:pt x="639" y="1076"/>
                    </a:lnTo>
                    <a:lnTo>
                      <a:pt x="636" y="1073"/>
                    </a:lnTo>
                    <a:lnTo>
                      <a:pt x="636" y="1069"/>
                    </a:lnTo>
                    <a:lnTo>
                      <a:pt x="640" y="1063"/>
                    </a:lnTo>
                    <a:lnTo>
                      <a:pt x="641" y="1055"/>
                    </a:lnTo>
                    <a:lnTo>
                      <a:pt x="639" y="1051"/>
                    </a:lnTo>
                    <a:lnTo>
                      <a:pt x="634" y="1048"/>
                    </a:lnTo>
                    <a:lnTo>
                      <a:pt x="629" y="1049"/>
                    </a:lnTo>
                    <a:lnTo>
                      <a:pt x="630" y="1057"/>
                    </a:lnTo>
                    <a:lnTo>
                      <a:pt x="631" y="1065"/>
                    </a:lnTo>
                    <a:lnTo>
                      <a:pt x="629" y="1069"/>
                    </a:lnTo>
                    <a:lnTo>
                      <a:pt x="626" y="1065"/>
                    </a:lnTo>
                    <a:lnTo>
                      <a:pt x="624" y="1059"/>
                    </a:lnTo>
                    <a:lnTo>
                      <a:pt x="620" y="1058"/>
                    </a:lnTo>
                    <a:lnTo>
                      <a:pt x="615" y="1059"/>
                    </a:lnTo>
                    <a:lnTo>
                      <a:pt x="610" y="1059"/>
                    </a:lnTo>
                    <a:lnTo>
                      <a:pt x="606" y="1061"/>
                    </a:lnTo>
                    <a:lnTo>
                      <a:pt x="607" y="1066"/>
                    </a:lnTo>
                    <a:lnTo>
                      <a:pt x="605" y="1070"/>
                    </a:lnTo>
                    <a:lnTo>
                      <a:pt x="602" y="1070"/>
                    </a:lnTo>
                    <a:lnTo>
                      <a:pt x="604" y="1064"/>
                    </a:lnTo>
                    <a:lnTo>
                      <a:pt x="601" y="1057"/>
                    </a:lnTo>
                    <a:lnTo>
                      <a:pt x="600" y="1048"/>
                    </a:lnTo>
                    <a:lnTo>
                      <a:pt x="596" y="1048"/>
                    </a:lnTo>
                    <a:lnTo>
                      <a:pt x="591" y="1053"/>
                    </a:lnTo>
                    <a:lnTo>
                      <a:pt x="585" y="1054"/>
                    </a:lnTo>
                    <a:lnTo>
                      <a:pt x="577" y="1060"/>
                    </a:lnTo>
                    <a:lnTo>
                      <a:pt x="572" y="1059"/>
                    </a:lnTo>
                    <a:lnTo>
                      <a:pt x="571" y="1054"/>
                    </a:lnTo>
                    <a:lnTo>
                      <a:pt x="574" y="1049"/>
                    </a:lnTo>
                    <a:lnTo>
                      <a:pt x="571" y="1046"/>
                    </a:lnTo>
                    <a:lnTo>
                      <a:pt x="567" y="1046"/>
                    </a:lnTo>
                    <a:lnTo>
                      <a:pt x="564" y="1049"/>
                    </a:lnTo>
                    <a:lnTo>
                      <a:pt x="557" y="1052"/>
                    </a:lnTo>
                    <a:lnTo>
                      <a:pt x="551" y="1058"/>
                    </a:lnTo>
                    <a:lnTo>
                      <a:pt x="551" y="1061"/>
                    </a:lnTo>
                    <a:lnTo>
                      <a:pt x="559" y="1065"/>
                    </a:lnTo>
                    <a:lnTo>
                      <a:pt x="559" y="1069"/>
                    </a:lnTo>
                    <a:lnTo>
                      <a:pt x="555" y="1070"/>
                    </a:lnTo>
                    <a:lnTo>
                      <a:pt x="551" y="1071"/>
                    </a:lnTo>
                    <a:lnTo>
                      <a:pt x="549" y="1075"/>
                    </a:lnTo>
                    <a:lnTo>
                      <a:pt x="553" y="1084"/>
                    </a:lnTo>
                    <a:lnTo>
                      <a:pt x="550" y="1088"/>
                    </a:lnTo>
                    <a:lnTo>
                      <a:pt x="545" y="1090"/>
                    </a:lnTo>
                    <a:lnTo>
                      <a:pt x="541" y="1088"/>
                    </a:lnTo>
                    <a:lnTo>
                      <a:pt x="541" y="1154"/>
                    </a:lnTo>
                    <a:lnTo>
                      <a:pt x="543" y="1197"/>
                    </a:lnTo>
                    <a:lnTo>
                      <a:pt x="543" y="1367"/>
                    </a:lnTo>
                    <a:lnTo>
                      <a:pt x="530" y="1370"/>
                    </a:lnTo>
                    <a:lnTo>
                      <a:pt x="501" y="1361"/>
                    </a:lnTo>
                    <a:lnTo>
                      <a:pt x="486" y="1359"/>
                    </a:lnTo>
                    <a:lnTo>
                      <a:pt x="483" y="1361"/>
                    </a:lnTo>
                    <a:lnTo>
                      <a:pt x="471" y="1368"/>
                    </a:lnTo>
                    <a:lnTo>
                      <a:pt x="465" y="1368"/>
                    </a:lnTo>
                    <a:lnTo>
                      <a:pt x="446" y="1367"/>
                    </a:lnTo>
                    <a:lnTo>
                      <a:pt x="434" y="1371"/>
                    </a:lnTo>
                    <a:lnTo>
                      <a:pt x="428" y="1370"/>
                    </a:lnTo>
                    <a:lnTo>
                      <a:pt x="419" y="1362"/>
                    </a:lnTo>
                    <a:lnTo>
                      <a:pt x="413" y="1361"/>
                    </a:lnTo>
                    <a:lnTo>
                      <a:pt x="403" y="1367"/>
                    </a:lnTo>
                    <a:lnTo>
                      <a:pt x="394" y="1370"/>
                    </a:lnTo>
                    <a:lnTo>
                      <a:pt x="390" y="1368"/>
                    </a:lnTo>
                    <a:lnTo>
                      <a:pt x="377" y="1356"/>
                    </a:lnTo>
                    <a:lnTo>
                      <a:pt x="368" y="1353"/>
                    </a:lnTo>
                    <a:lnTo>
                      <a:pt x="362" y="1353"/>
                    </a:lnTo>
                    <a:lnTo>
                      <a:pt x="354" y="1355"/>
                    </a:lnTo>
                    <a:lnTo>
                      <a:pt x="349" y="1352"/>
                    </a:lnTo>
                    <a:lnTo>
                      <a:pt x="344" y="1342"/>
                    </a:lnTo>
                    <a:lnTo>
                      <a:pt x="322" y="1330"/>
                    </a:lnTo>
                    <a:lnTo>
                      <a:pt x="313" y="1331"/>
                    </a:lnTo>
                    <a:lnTo>
                      <a:pt x="299" y="1340"/>
                    </a:lnTo>
                    <a:lnTo>
                      <a:pt x="297" y="1348"/>
                    </a:lnTo>
                    <a:lnTo>
                      <a:pt x="293" y="1353"/>
                    </a:lnTo>
                    <a:lnTo>
                      <a:pt x="287" y="1354"/>
                    </a:lnTo>
                    <a:lnTo>
                      <a:pt x="277" y="1348"/>
                    </a:lnTo>
                    <a:lnTo>
                      <a:pt x="274" y="1341"/>
                    </a:lnTo>
                    <a:lnTo>
                      <a:pt x="274" y="1332"/>
                    </a:lnTo>
                    <a:lnTo>
                      <a:pt x="275" y="1323"/>
                    </a:lnTo>
                    <a:lnTo>
                      <a:pt x="272" y="1317"/>
                    </a:lnTo>
                    <a:lnTo>
                      <a:pt x="258" y="1302"/>
                    </a:lnTo>
                    <a:lnTo>
                      <a:pt x="252" y="1301"/>
                    </a:lnTo>
                    <a:lnTo>
                      <a:pt x="243" y="1302"/>
                    </a:lnTo>
                    <a:lnTo>
                      <a:pt x="233" y="1307"/>
                    </a:lnTo>
                    <a:lnTo>
                      <a:pt x="222" y="1308"/>
                    </a:lnTo>
                    <a:lnTo>
                      <a:pt x="216" y="1305"/>
                    </a:lnTo>
                    <a:lnTo>
                      <a:pt x="204" y="1295"/>
                    </a:lnTo>
                    <a:lnTo>
                      <a:pt x="199" y="1295"/>
                    </a:lnTo>
                    <a:lnTo>
                      <a:pt x="186" y="1299"/>
                    </a:lnTo>
                    <a:lnTo>
                      <a:pt x="181" y="1295"/>
                    </a:lnTo>
                    <a:lnTo>
                      <a:pt x="167" y="1285"/>
                    </a:lnTo>
                    <a:lnTo>
                      <a:pt x="152" y="1279"/>
                    </a:lnTo>
                    <a:lnTo>
                      <a:pt x="134" y="1276"/>
                    </a:lnTo>
                    <a:lnTo>
                      <a:pt x="123" y="1271"/>
                    </a:lnTo>
                    <a:lnTo>
                      <a:pt x="121" y="1262"/>
                    </a:lnTo>
                    <a:lnTo>
                      <a:pt x="118" y="1254"/>
                    </a:lnTo>
                    <a:lnTo>
                      <a:pt x="117" y="1214"/>
                    </a:lnTo>
                    <a:lnTo>
                      <a:pt x="121" y="1181"/>
                    </a:lnTo>
                    <a:lnTo>
                      <a:pt x="119" y="1146"/>
                    </a:lnTo>
                    <a:lnTo>
                      <a:pt x="114" y="1119"/>
                    </a:lnTo>
                    <a:lnTo>
                      <a:pt x="107" y="1106"/>
                    </a:lnTo>
                    <a:lnTo>
                      <a:pt x="88" y="1101"/>
                    </a:lnTo>
                    <a:lnTo>
                      <a:pt x="77" y="1093"/>
                    </a:lnTo>
                    <a:lnTo>
                      <a:pt x="73" y="1082"/>
                    </a:lnTo>
                    <a:lnTo>
                      <a:pt x="78" y="1067"/>
                    </a:lnTo>
                    <a:lnTo>
                      <a:pt x="83" y="1055"/>
                    </a:lnTo>
                    <a:lnTo>
                      <a:pt x="92" y="1036"/>
                    </a:lnTo>
                    <a:lnTo>
                      <a:pt x="98" y="1030"/>
                    </a:lnTo>
                    <a:lnTo>
                      <a:pt x="101" y="1030"/>
                    </a:lnTo>
                    <a:lnTo>
                      <a:pt x="104" y="1032"/>
                    </a:lnTo>
                    <a:lnTo>
                      <a:pt x="106" y="1032"/>
                    </a:lnTo>
                    <a:lnTo>
                      <a:pt x="108" y="1030"/>
                    </a:lnTo>
                    <a:lnTo>
                      <a:pt x="104" y="1022"/>
                    </a:lnTo>
                    <a:lnTo>
                      <a:pt x="102" y="1011"/>
                    </a:lnTo>
                    <a:lnTo>
                      <a:pt x="107" y="991"/>
                    </a:lnTo>
                    <a:lnTo>
                      <a:pt x="116" y="973"/>
                    </a:lnTo>
                    <a:lnTo>
                      <a:pt x="117" y="954"/>
                    </a:lnTo>
                    <a:lnTo>
                      <a:pt x="127" y="934"/>
                    </a:lnTo>
                    <a:lnTo>
                      <a:pt x="138" y="926"/>
                    </a:lnTo>
                    <a:lnTo>
                      <a:pt x="139" y="920"/>
                    </a:lnTo>
                    <a:lnTo>
                      <a:pt x="137" y="916"/>
                    </a:lnTo>
                    <a:lnTo>
                      <a:pt x="122" y="913"/>
                    </a:lnTo>
                    <a:lnTo>
                      <a:pt x="116" y="908"/>
                    </a:lnTo>
                    <a:lnTo>
                      <a:pt x="113" y="901"/>
                    </a:lnTo>
                    <a:lnTo>
                      <a:pt x="116" y="895"/>
                    </a:lnTo>
                    <a:lnTo>
                      <a:pt x="118" y="882"/>
                    </a:lnTo>
                    <a:lnTo>
                      <a:pt x="117" y="871"/>
                    </a:lnTo>
                    <a:lnTo>
                      <a:pt x="114" y="859"/>
                    </a:lnTo>
                    <a:lnTo>
                      <a:pt x="108" y="855"/>
                    </a:lnTo>
                    <a:lnTo>
                      <a:pt x="83" y="853"/>
                    </a:lnTo>
                    <a:lnTo>
                      <a:pt x="70" y="846"/>
                    </a:lnTo>
                    <a:lnTo>
                      <a:pt x="47" y="831"/>
                    </a:lnTo>
                    <a:lnTo>
                      <a:pt x="27" y="826"/>
                    </a:lnTo>
                    <a:lnTo>
                      <a:pt x="0" y="811"/>
                    </a:lnTo>
                    <a:lnTo>
                      <a:pt x="12" y="795"/>
                    </a:lnTo>
                    <a:lnTo>
                      <a:pt x="20" y="781"/>
                    </a:lnTo>
                    <a:lnTo>
                      <a:pt x="33" y="757"/>
                    </a:lnTo>
                    <a:lnTo>
                      <a:pt x="41" y="749"/>
                    </a:lnTo>
                    <a:lnTo>
                      <a:pt x="50" y="745"/>
                    </a:lnTo>
                    <a:lnTo>
                      <a:pt x="60" y="741"/>
                    </a:lnTo>
                    <a:lnTo>
                      <a:pt x="67" y="736"/>
                    </a:lnTo>
                    <a:lnTo>
                      <a:pt x="72" y="725"/>
                    </a:lnTo>
                    <a:lnTo>
                      <a:pt x="82" y="717"/>
                    </a:lnTo>
                    <a:lnTo>
                      <a:pt x="98" y="710"/>
                    </a:lnTo>
                    <a:lnTo>
                      <a:pt x="111" y="695"/>
                    </a:lnTo>
                    <a:lnTo>
                      <a:pt x="122" y="671"/>
                    </a:lnTo>
                    <a:lnTo>
                      <a:pt x="124" y="654"/>
                    </a:lnTo>
                    <a:lnTo>
                      <a:pt x="119" y="641"/>
                    </a:lnTo>
                    <a:lnTo>
                      <a:pt x="122" y="619"/>
                    </a:lnTo>
                    <a:lnTo>
                      <a:pt x="126" y="598"/>
                    </a:lnTo>
                    <a:lnTo>
                      <a:pt x="132" y="584"/>
                    </a:lnTo>
                    <a:lnTo>
                      <a:pt x="143" y="568"/>
                    </a:lnTo>
                    <a:lnTo>
                      <a:pt x="164" y="545"/>
                    </a:lnTo>
                    <a:lnTo>
                      <a:pt x="173" y="533"/>
                    </a:lnTo>
                    <a:lnTo>
                      <a:pt x="172" y="517"/>
                    </a:lnTo>
                    <a:lnTo>
                      <a:pt x="173" y="519"/>
                    </a:lnTo>
                    <a:lnTo>
                      <a:pt x="179" y="522"/>
                    </a:lnTo>
                    <a:lnTo>
                      <a:pt x="187" y="523"/>
                    </a:lnTo>
                    <a:lnTo>
                      <a:pt x="193" y="523"/>
                    </a:lnTo>
                    <a:lnTo>
                      <a:pt x="197" y="522"/>
                    </a:lnTo>
                    <a:lnTo>
                      <a:pt x="198" y="521"/>
                    </a:lnTo>
                    <a:lnTo>
                      <a:pt x="199" y="522"/>
                    </a:lnTo>
                    <a:lnTo>
                      <a:pt x="203" y="523"/>
                    </a:lnTo>
                    <a:lnTo>
                      <a:pt x="207" y="522"/>
                    </a:lnTo>
                    <a:lnTo>
                      <a:pt x="208" y="519"/>
                    </a:lnTo>
                    <a:lnTo>
                      <a:pt x="207" y="517"/>
                    </a:lnTo>
                    <a:lnTo>
                      <a:pt x="207" y="515"/>
                    </a:lnTo>
                    <a:lnTo>
                      <a:pt x="208" y="512"/>
                    </a:lnTo>
                    <a:lnTo>
                      <a:pt x="213" y="511"/>
                    </a:lnTo>
                    <a:lnTo>
                      <a:pt x="213" y="510"/>
                    </a:lnTo>
                    <a:lnTo>
                      <a:pt x="211" y="506"/>
                    </a:lnTo>
                    <a:lnTo>
                      <a:pt x="211" y="504"/>
                    </a:lnTo>
                    <a:lnTo>
                      <a:pt x="211" y="501"/>
                    </a:lnTo>
                    <a:lnTo>
                      <a:pt x="214" y="500"/>
                    </a:lnTo>
                    <a:lnTo>
                      <a:pt x="219" y="499"/>
                    </a:lnTo>
                    <a:lnTo>
                      <a:pt x="227" y="493"/>
                    </a:lnTo>
                    <a:lnTo>
                      <a:pt x="239" y="480"/>
                    </a:lnTo>
                    <a:lnTo>
                      <a:pt x="243" y="475"/>
                    </a:lnTo>
                    <a:lnTo>
                      <a:pt x="245" y="466"/>
                    </a:lnTo>
                    <a:lnTo>
                      <a:pt x="248" y="463"/>
                    </a:lnTo>
                    <a:lnTo>
                      <a:pt x="250" y="463"/>
                    </a:lnTo>
                    <a:lnTo>
                      <a:pt x="253" y="459"/>
                    </a:lnTo>
                    <a:lnTo>
                      <a:pt x="257" y="456"/>
                    </a:lnTo>
                    <a:lnTo>
                      <a:pt x="258" y="445"/>
                    </a:lnTo>
                    <a:lnTo>
                      <a:pt x="257" y="442"/>
                    </a:lnTo>
                    <a:lnTo>
                      <a:pt x="254" y="439"/>
                    </a:lnTo>
                    <a:lnTo>
                      <a:pt x="253" y="437"/>
                    </a:lnTo>
                    <a:lnTo>
                      <a:pt x="254" y="433"/>
                    </a:lnTo>
                    <a:lnTo>
                      <a:pt x="257" y="433"/>
                    </a:lnTo>
                    <a:lnTo>
                      <a:pt x="259" y="433"/>
                    </a:lnTo>
                    <a:lnTo>
                      <a:pt x="262" y="433"/>
                    </a:lnTo>
                    <a:lnTo>
                      <a:pt x="265" y="429"/>
                    </a:lnTo>
                    <a:lnTo>
                      <a:pt x="273" y="419"/>
                    </a:lnTo>
                    <a:lnTo>
                      <a:pt x="280" y="409"/>
                    </a:lnTo>
                    <a:lnTo>
                      <a:pt x="285" y="399"/>
                    </a:lnTo>
                    <a:lnTo>
                      <a:pt x="289" y="391"/>
                    </a:lnTo>
                    <a:lnTo>
                      <a:pt x="293" y="383"/>
                    </a:lnTo>
                    <a:lnTo>
                      <a:pt x="298" y="381"/>
                    </a:lnTo>
                    <a:lnTo>
                      <a:pt x="302" y="381"/>
                    </a:lnTo>
                    <a:lnTo>
                      <a:pt x="307" y="383"/>
                    </a:lnTo>
                    <a:lnTo>
                      <a:pt x="317" y="383"/>
                    </a:lnTo>
                    <a:lnTo>
                      <a:pt x="324" y="386"/>
                    </a:lnTo>
                    <a:lnTo>
                      <a:pt x="328" y="388"/>
                    </a:lnTo>
                    <a:lnTo>
                      <a:pt x="333" y="389"/>
                    </a:lnTo>
                    <a:lnTo>
                      <a:pt x="338" y="388"/>
                    </a:lnTo>
                    <a:lnTo>
                      <a:pt x="343" y="384"/>
                    </a:lnTo>
                    <a:lnTo>
                      <a:pt x="345" y="381"/>
                    </a:lnTo>
                    <a:lnTo>
                      <a:pt x="349" y="374"/>
                    </a:lnTo>
                    <a:lnTo>
                      <a:pt x="352" y="374"/>
                    </a:lnTo>
                    <a:lnTo>
                      <a:pt x="355" y="371"/>
                    </a:lnTo>
                    <a:lnTo>
                      <a:pt x="359" y="366"/>
                    </a:lnTo>
                    <a:lnTo>
                      <a:pt x="363" y="364"/>
                    </a:lnTo>
                    <a:lnTo>
                      <a:pt x="367" y="363"/>
                    </a:lnTo>
                    <a:lnTo>
                      <a:pt x="370" y="362"/>
                    </a:lnTo>
                    <a:lnTo>
                      <a:pt x="373" y="359"/>
                    </a:lnTo>
                    <a:lnTo>
                      <a:pt x="375" y="352"/>
                    </a:lnTo>
                    <a:lnTo>
                      <a:pt x="383" y="345"/>
                    </a:lnTo>
                    <a:lnTo>
                      <a:pt x="395" y="342"/>
                    </a:lnTo>
                    <a:lnTo>
                      <a:pt x="403" y="345"/>
                    </a:lnTo>
                    <a:lnTo>
                      <a:pt x="408" y="345"/>
                    </a:lnTo>
                    <a:lnTo>
                      <a:pt x="410" y="342"/>
                    </a:lnTo>
                    <a:lnTo>
                      <a:pt x="413" y="338"/>
                    </a:lnTo>
                    <a:lnTo>
                      <a:pt x="414" y="333"/>
                    </a:lnTo>
                    <a:lnTo>
                      <a:pt x="416" y="327"/>
                    </a:lnTo>
                    <a:lnTo>
                      <a:pt x="419" y="324"/>
                    </a:lnTo>
                    <a:lnTo>
                      <a:pt x="426" y="323"/>
                    </a:lnTo>
                    <a:lnTo>
                      <a:pt x="433" y="323"/>
                    </a:lnTo>
                    <a:lnTo>
                      <a:pt x="438" y="322"/>
                    </a:lnTo>
                    <a:lnTo>
                      <a:pt x="445" y="316"/>
                    </a:lnTo>
                    <a:lnTo>
                      <a:pt x="451" y="313"/>
                    </a:lnTo>
                    <a:lnTo>
                      <a:pt x="458" y="311"/>
                    </a:lnTo>
                    <a:lnTo>
                      <a:pt x="463" y="311"/>
                    </a:lnTo>
                    <a:lnTo>
                      <a:pt x="465" y="311"/>
                    </a:lnTo>
                    <a:lnTo>
                      <a:pt x="468" y="304"/>
                    </a:lnTo>
                    <a:lnTo>
                      <a:pt x="469" y="301"/>
                    </a:lnTo>
                    <a:lnTo>
                      <a:pt x="470" y="301"/>
                    </a:lnTo>
                    <a:lnTo>
                      <a:pt x="473" y="304"/>
                    </a:lnTo>
                    <a:lnTo>
                      <a:pt x="475" y="304"/>
                    </a:lnTo>
                    <a:lnTo>
                      <a:pt x="478" y="303"/>
                    </a:lnTo>
                    <a:lnTo>
                      <a:pt x="486" y="305"/>
                    </a:lnTo>
                    <a:lnTo>
                      <a:pt x="494" y="306"/>
                    </a:lnTo>
                    <a:lnTo>
                      <a:pt x="499" y="305"/>
                    </a:lnTo>
                    <a:lnTo>
                      <a:pt x="499" y="303"/>
                    </a:lnTo>
                    <a:lnTo>
                      <a:pt x="498" y="301"/>
                    </a:lnTo>
                    <a:lnTo>
                      <a:pt x="495" y="298"/>
                    </a:lnTo>
                    <a:lnTo>
                      <a:pt x="495" y="293"/>
                    </a:lnTo>
                    <a:lnTo>
                      <a:pt x="494" y="291"/>
                    </a:lnTo>
                    <a:lnTo>
                      <a:pt x="493" y="287"/>
                    </a:lnTo>
                    <a:lnTo>
                      <a:pt x="494" y="281"/>
                    </a:lnTo>
                    <a:lnTo>
                      <a:pt x="493" y="275"/>
                    </a:lnTo>
                    <a:lnTo>
                      <a:pt x="488" y="271"/>
                    </a:lnTo>
                    <a:lnTo>
                      <a:pt x="483" y="268"/>
                    </a:lnTo>
                    <a:lnTo>
                      <a:pt x="480" y="264"/>
                    </a:lnTo>
                    <a:lnTo>
                      <a:pt x="481" y="257"/>
                    </a:lnTo>
                    <a:lnTo>
                      <a:pt x="481" y="250"/>
                    </a:lnTo>
                    <a:lnTo>
                      <a:pt x="481" y="246"/>
                    </a:lnTo>
                    <a:lnTo>
                      <a:pt x="479" y="242"/>
                    </a:lnTo>
                    <a:lnTo>
                      <a:pt x="478" y="236"/>
                    </a:lnTo>
                    <a:lnTo>
                      <a:pt x="476" y="232"/>
                    </a:lnTo>
                    <a:lnTo>
                      <a:pt x="474" y="229"/>
                    </a:lnTo>
                    <a:lnTo>
                      <a:pt x="471" y="223"/>
                    </a:lnTo>
                    <a:lnTo>
                      <a:pt x="470" y="219"/>
                    </a:lnTo>
                    <a:lnTo>
                      <a:pt x="471" y="215"/>
                    </a:lnTo>
                    <a:lnTo>
                      <a:pt x="473" y="209"/>
                    </a:lnTo>
                    <a:lnTo>
                      <a:pt x="475" y="205"/>
                    </a:lnTo>
                    <a:lnTo>
                      <a:pt x="480" y="201"/>
                    </a:lnTo>
                    <a:lnTo>
                      <a:pt x="481" y="201"/>
                    </a:lnTo>
                    <a:lnTo>
                      <a:pt x="484" y="201"/>
                    </a:lnTo>
                    <a:lnTo>
                      <a:pt x="486" y="201"/>
                    </a:lnTo>
                    <a:lnTo>
                      <a:pt x="489" y="200"/>
                    </a:lnTo>
                    <a:lnTo>
                      <a:pt x="491" y="198"/>
                    </a:lnTo>
                    <a:lnTo>
                      <a:pt x="494" y="197"/>
                    </a:lnTo>
                    <a:lnTo>
                      <a:pt x="496" y="198"/>
                    </a:lnTo>
                    <a:lnTo>
                      <a:pt x="498" y="198"/>
                    </a:lnTo>
                    <a:lnTo>
                      <a:pt x="500" y="198"/>
                    </a:lnTo>
                    <a:lnTo>
                      <a:pt x="503" y="194"/>
                    </a:lnTo>
                    <a:lnTo>
                      <a:pt x="503" y="191"/>
                    </a:lnTo>
                    <a:lnTo>
                      <a:pt x="501" y="187"/>
                    </a:lnTo>
                    <a:lnTo>
                      <a:pt x="501" y="186"/>
                    </a:lnTo>
                    <a:lnTo>
                      <a:pt x="503" y="183"/>
                    </a:lnTo>
                    <a:lnTo>
                      <a:pt x="508" y="177"/>
                    </a:lnTo>
                    <a:lnTo>
                      <a:pt x="513" y="173"/>
                    </a:lnTo>
                    <a:lnTo>
                      <a:pt x="519" y="171"/>
                    </a:lnTo>
                    <a:lnTo>
                      <a:pt x="524" y="174"/>
                    </a:lnTo>
                    <a:lnTo>
                      <a:pt x="531" y="176"/>
                    </a:lnTo>
                    <a:lnTo>
                      <a:pt x="533" y="179"/>
                    </a:lnTo>
                    <a:lnTo>
                      <a:pt x="534" y="183"/>
                    </a:lnTo>
                    <a:lnTo>
                      <a:pt x="534" y="186"/>
                    </a:lnTo>
                    <a:lnTo>
                      <a:pt x="536" y="187"/>
                    </a:lnTo>
                    <a:lnTo>
                      <a:pt x="538" y="186"/>
                    </a:lnTo>
                    <a:lnTo>
                      <a:pt x="539" y="185"/>
                    </a:lnTo>
                    <a:lnTo>
                      <a:pt x="541" y="186"/>
                    </a:lnTo>
                    <a:lnTo>
                      <a:pt x="545" y="185"/>
                    </a:lnTo>
                    <a:lnTo>
                      <a:pt x="550" y="185"/>
                    </a:lnTo>
                    <a:lnTo>
                      <a:pt x="554" y="186"/>
                    </a:lnTo>
                    <a:lnTo>
                      <a:pt x="556" y="191"/>
                    </a:lnTo>
                    <a:lnTo>
                      <a:pt x="557" y="195"/>
                    </a:lnTo>
                    <a:lnTo>
                      <a:pt x="561" y="198"/>
                    </a:lnTo>
                    <a:lnTo>
                      <a:pt x="564" y="201"/>
                    </a:lnTo>
                    <a:lnTo>
                      <a:pt x="565" y="204"/>
                    </a:lnTo>
                    <a:lnTo>
                      <a:pt x="566" y="207"/>
                    </a:lnTo>
                    <a:lnTo>
                      <a:pt x="569" y="209"/>
                    </a:lnTo>
                    <a:lnTo>
                      <a:pt x="572" y="211"/>
                    </a:lnTo>
                    <a:lnTo>
                      <a:pt x="572" y="212"/>
                    </a:lnTo>
                    <a:lnTo>
                      <a:pt x="571" y="216"/>
                    </a:lnTo>
                    <a:lnTo>
                      <a:pt x="571" y="222"/>
                    </a:lnTo>
                    <a:lnTo>
                      <a:pt x="572" y="228"/>
                    </a:lnTo>
                    <a:lnTo>
                      <a:pt x="575" y="233"/>
                    </a:lnTo>
                    <a:lnTo>
                      <a:pt x="581" y="242"/>
                    </a:lnTo>
                    <a:lnTo>
                      <a:pt x="584" y="247"/>
                    </a:lnTo>
                    <a:lnTo>
                      <a:pt x="584" y="251"/>
                    </a:lnTo>
                    <a:lnTo>
                      <a:pt x="582" y="254"/>
                    </a:lnTo>
                    <a:lnTo>
                      <a:pt x="585" y="257"/>
                    </a:lnTo>
                    <a:lnTo>
                      <a:pt x="591" y="262"/>
                    </a:lnTo>
                    <a:lnTo>
                      <a:pt x="599" y="264"/>
                    </a:lnTo>
                    <a:lnTo>
                      <a:pt x="602" y="264"/>
                    </a:lnTo>
                    <a:lnTo>
                      <a:pt x="605" y="266"/>
                    </a:lnTo>
                    <a:lnTo>
                      <a:pt x="609" y="270"/>
                    </a:lnTo>
                    <a:lnTo>
                      <a:pt x="617" y="269"/>
                    </a:lnTo>
                    <a:lnTo>
                      <a:pt x="622" y="266"/>
                    </a:lnTo>
                    <a:lnTo>
                      <a:pt x="625" y="264"/>
                    </a:lnTo>
                    <a:lnTo>
                      <a:pt x="627" y="264"/>
                    </a:lnTo>
                    <a:lnTo>
                      <a:pt x="632" y="262"/>
                    </a:lnTo>
                    <a:lnTo>
                      <a:pt x="637" y="258"/>
                    </a:lnTo>
                    <a:lnTo>
                      <a:pt x="641" y="254"/>
                    </a:lnTo>
                    <a:lnTo>
                      <a:pt x="649" y="254"/>
                    </a:lnTo>
                    <a:lnTo>
                      <a:pt x="662" y="253"/>
                    </a:lnTo>
                    <a:lnTo>
                      <a:pt x="667" y="253"/>
                    </a:lnTo>
                    <a:lnTo>
                      <a:pt x="674" y="254"/>
                    </a:lnTo>
                    <a:lnTo>
                      <a:pt x="677" y="254"/>
                    </a:lnTo>
                    <a:lnTo>
                      <a:pt x="687" y="262"/>
                    </a:lnTo>
                    <a:lnTo>
                      <a:pt x="694" y="262"/>
                    </a:lnTo>
                    <a:lnTo>
                      <a:pt x="702" y="265"/>
                    </a:lnTo>
                    <a:lnTo>
                      <a:pt x="717" y="268"/>
                    </a:lnTo>
                    <a:lnTo>
                      <a:pt x="727" y="270"/>
                    </a:lnTo>
                    <a:lnTo>
                      <a:pt x="731" y="270"/>
                    </a:lnTo>
                    <a:lnTo>
                      <a:pt x="733" y="271"/>
                    </a:lnTo>
                    <a:lnTo>
                      <a:pt x="736" y="275"/>
                    </a:lnTo>
                    <a:lnTo>
                      <a:pt x="737" y="277"/>
                    </a:lnTo>
                    <a:lnTo>
                      <a:pt x="738" y="280"/>
                    </a:lnTo>
                    <a:lnTo>
                      <a:pt x="741" y="282"/>
                    </a:lnTo>
                    <a:lnTo>
                      <a:pt x="743" y="285"/>
                    </a:lnTo>
                    <a:lnTo>
                      <a:pt x="752" y="289"/>
                    </a:lnTo>
                    <a:lnTo>
                      <a:pt x="757" y="291"/>
                    </a:lnTo>
                    <a:lnTo>
                      <a:pt x="758" y="292"/>
                    </a:lnTo>
                    <a:lnTo>
                      <a:pt x="762" y="295"/>
                    </a:lnTo>
                    <a:lnTo>
                      <a:pt x="768" y="279"/>
                    </a:lnTo>
                    <a:lnTo>
                      <a:pt x="780" y="189"/>
                    </a:lnTo>
                    <a:lnTo>
                      <a:pt x="790" y="128"/>
                    </a:lnTo>
                    <a:lnTo>
                      <a:pt x="798" y="80"/>
                    </a:lnTo>
                    <a:lnTo>
                      <a:pt x="798" y="83"/>
                    </a:lnTo>
                    <a:lnTo>
                      <a:pt x="797" y="89"/>
                    </a:lnTo>
                    <a:lnTo>
                      <a:pt x="800" y="95"/>
                    </a:lnTo>
                    <a:lnTo>
                      <a:pt x="802" y="104"/>
                    </a:lnTo>
                    <a:lnTo>
                      <a:pt x="806" y="105"/>
                    </a:lnTo>
                    <a:lnTo>
                      <a:pt x="813" y="107"/>
                    </a:lnTo>
                    <a:lnTo>
                      <a:pt x="821" y="112"/>
                    </a:lnTo>
                    <a:lnTo>
                      <a:pt x="830" y="124"/>
                    </a:lnTo>
                    <a:lnTo>
                      <a:pt x="832" y="130"/>
                    </a:lnTo>
                    <a:lnTo>
                      <a:pt x="836" y="145"/>
                    </a:lnTo>
                    <a:lnTo>
                      <a:pt x="841" y="151"/>
                    </a:lnTo>
                    <a:lnTo>
                      <a:pt x="847" y="160"/>
                    </a:lnTo>
                    <a:lnTo>
                      <a:pt x="853" y="168"/>
                    </a:lnTo>
                    <a:lnTo>
                      <a:pt x="863" y="179"/>
                    </a:lnTo>
                    <a:lnTo>
                      <a:pt x="868" y="186"/>
                    </a:lnTo>
                    <a:lnTo>
                      <a:pt x="872" y="189"/>
                    </a:lnTo>
                    <a:lnTo>
                      <a:pt x="873" y="192"/>
                    </a:lnTo>
                    <a:lnTo>
                      <a:pt x="876" y="195"/>
                    </a:lnTo>
                    <a:lnTo>
                      <a:pt x="879" y="197"/>
                    </a:lnTo>
                    <a:lnTo>
                      <a:pt x="883" y="195"/>
                    </a:lnTo>
                    <a:lnTo>
                      <a:pt x="887" y="198"/>
                    </a:lnTo>
                    <a:lnTo>
                      <a:pt x="888" y="203"/>
                    </a:lnTo>
                    <a:lnTo>
                      <a:pt x="894" y="204"/>
                    </a:lnTo>
                    <a:lnTo>
                      <a:pt x="899" y="204"/>
                    </a:lnTo>
                    <a:lnTo>
                      <a:pt x="901" y="206"/>
                    </a:lnTo>
                    <a:lnTo>
                      <a:pt x="901" y="209"/>
                    </a:lnTo>
                    <a:lnTo>
                      <a:pt x="898" y="209"/>
                    </a:lnTo>
                    <a:lnTo>
                      <a:pt x="896" y="211"/>
                    </a:lnTo>
                    <a:lnTo>
                      <a:pt x="897" y="212"/>
                    </a:lnTo>
                    <a:lnTo>
                      <a:pt x="902" y="212"/>
                    </a:lnTo>
                    <a:lnTo>
                      <a:pt x="903" y="216"/>
                    </a:lnTo>
                    <a:lnTo>
                      <a:pt x="904" y="218"/>
                    </a:lnTo>
                    <a:lnTo>
                      <a:pt x="907" y="219"/>
                    </a:lnTo>
                    <a:lnTo>
                      <a:pt x="909" y="218"/>
                    </a:lnTo>
                    <a:lnTo>
                      <a:pt x="912" y="219"/>
                    </a:lnTo>
                    <a:lnTo>
                      <a:pt x="911" y="222"/>
                    </a:lnTo>
                    <a:lnTo>
                      <a:pt x="907" y="224"/>
                    </a:lnTo>
                    <a:lnTo>
                      <a:pt x="907" y="227"/>
                    </a:lnTo>
                    <a:lnTo>
                      <a:pt x="911" y="229"/>
                    </a:lnTo>
                    <a:lnTo>
                      <a:pt x="917" y="229"/>
                    </a:lnTo>
                    <a:lnTo>
                      <a:pt x="918" y="232"/>
                    </a:lnTo>
                    <a:lnTo>
                      <a:pt x="917" y="233"/>
                    </a:lnTo>
                    <a:lnTo>
                      <a:pt x="909" y="232"/>
                    </a:lnTo>
                    <a:lnTo>
                      <a:pt x="909" y="238"/>
                    </a:lnTo>
                    <a:lnTo>
                      <a:pt x="911" y="238"/>
                    </a:lnTo>
                    <a:lnTo>
                      <a:pt x="916" y="239"/>
                    </a:lnTo>
                    <a:lnTo>
                      <a:pt x="917" y="240"/>
                    </a:lnTo>
                    <a:lnTo>
                      <a:pt x="918" y="238"/>
                    </a:lnTo>
                    <a:lnTo>
                      <a:pt x="921" y="236"/>
                    </a:lnTo>
                    <a:lnTo>
                      <a:pt x="924" y="236"/>
                    </a:lnTo>
                    <a:lnTo>
                      <a:pt x="928" y="238"/>
                    </a:lnTo>
                    <a:lnTo>
                      <a:pt x="928" y="240"/>
                    </a:lnTo>
                    <a:lnTo>
                      <a:pt x="924" y="240"/>
                    </a:lnTo>
                    <a:lnTo>
                      <a:pt x="922" y="241"/>
                    </a:lnTo>
                    <a:lnTo>
                      <a:pt x="922" y="244"/>
                    </a:lnTo>
                    <a:lnTo>
                      <a:pt x="924" y="245"/>
                    </a:lnTo>
                    <a:lnTo>
                      <a:pt x="929" y="246"/>
                    </a:lnTo>
                    <a:lnTo>
                      <a:pt x="931" y="250"/>
                    </a:lnTo>
                    <a:lnTo>
                      <a:pt x="931" y="252"/>
                    </a:lnTo>
                    <a:lnTo>
                      <a:pt x="928" y="253"/>
                    </a:lnTo>
                    <a:lnTo>
                      <a:pt x="926" y="254"/>
                    </a:lnTo>
                    <a:lnTo>
                      <a:pt x="926" y="257"/>
                    </a:lnTo>
                    <a:lnTo>
                      <a:pt x="928" y="258"/>
                    </a:lnTo>
                    <a:lnTo>
                      <a:pt x="933" y="256"/>
                    </a:lnTo>
                    <a:lnTo>
                      <a:pt x="934" y="256"/>
                    </a:lnTo>
                    <a:lnTo>
                      <a:pt x="937" y="258"/>
                    </a:lnTo>
                    <a:lnTo>
                      <a:pt x="939" y="264"/>
                    </a:lnTo>
                    <a:lnTo>
                      <a:pt x="944" y="265"/>
                    </a:lnTo>
                    <a:lnTo>
                      <a:pt x="949" y="263"/>
                    </a:lnTo>
                    <a:lnTo>
                      <a:pt x="954" y="257"/>
                    </a:lnTo>
                    <a:lnTo>
                      <a:pt x="959" y="253"/>
                    </a:lnTo>
                    <a:lnTo>
                      <a:pt x="964" y="253"/>
                    </a:lnTo>
                    <a:lnTo>
                      <a:pt x="973" y="257"/>
                    </a:lnTo>
                    <a:lnTo>
                      <a:pt x="979" y="258"/>
                    </a:lnTo>
                    <a:lnTo>
                      <a:pt x="986" y="257"/>
                    </a:lnTo>
                    <a:lnTo>
                      <a:pt x="991" y="253"/>
                    </a:lnTo>
                    <a:lnTo>
                      <a:pt x="992" y="253"/>
                    </a:lnTo>
                    <a:lnTo>
                      <a:pt x="993" y="253"/>
                    </a:lnTo>
                    <a:lnTo>
                      <a:pt x="996" y="256"/>
                    </a:lnTo>
                    <a:lnTo>
                      <a:pt x="996" y="259"/>
                    </a:lnTo>
                    <a:lnTo>
                      <a:pt x="997" y="260"/>
                    </a:lnTo>
                    <a:lnTo>
                      <a:pt x="997" y="259"/>
                    </a:lnTo>
                    <a:lnTo>
                      <a:pt x="1002" y="256"/>
                    </a:lnTo>
                    <a:lnTo>
                      <a:pt x="1009" y="250"/>
                    </a:lnTo>
                    <a:lnTo>
                      <a:pt x="1009" y="245"/>
                    </a:lnTo>
                    <a:lnTo>
                      <a:pt x="1009" y="242"/>
                    </a:lnTo>
                    <a:lnTo>
                      <a:pt x="1012" y="240"/>
                    </a:lnTo>
                    <a:lnTo>
                      <a:pt x="1018" y="238"/>
                    </a:lnTo>
                    <a:lnTo>
                      <a:pt x="1024" y="239"/>
                    </a:lnTo>
                    <a:lnTo>
                      <a:pt x="1033" y="244"/>
                    </a:lnTo>
                    <a:lnTo>
                      <a:pt x="1039" y="246"/>
                    </a:lnTo>
                    <a:lnTo>
                      <a:pt x="1044" y="247"/>
                    </a:lnTo>
                    <a:lnTo>
                      <a:pt x="1048" y="252"/>
                    </a:lnTo>
                    <a:lnTo>
                      <a:pt x="1049" y="253"/>
                    </a:lnTo>
                    <a:lnTo>
                      <a:pt x="1057" y="245"/>
                    </a:lnTo>
                    <a:lnTo>
                      <a:pt x="1065" y="241"/>
                    </a:lnTo>
                    <a:lnTo>
                      <a:pt x="1069" y="239"/>
                    </a:lnTo>
                    <a:lnTo>
                      <a:pt x="1073" y="239"/>
                    </a:lnTo>
                    <a:lnTo>
                      <a:pt x="1074" y="242"/>
                    </a:lnTo>
                    <a:lnTo>
                      <a:pt x="1074" y="248"/>
                    </a:lnTo>
                    <a:lnTo>
                      <a:pt x="1078" y="250"/>
                    </a:lnTo>
                    <a:lnTo>
                      <a:pt x="1087" y="246"/>
                    </a:lnTo>
                    <a:lnTo>
                      <a:pt x="1093" y="244"/>
                    </a:lnTo>
                    <a:lnTo>
                      <a:pt x="1102" y="240"/>
                    </a:lnTo>
                    <a:lnTo>
                      <a:pt x="1112" y="232"/>
                    </a:lnTo>
                    <a:lnTo>
                      <a:pt x="1120" y="221"/>
                    </a:lnTo>
                    <a:lnTo>
                      <a:pt x="1132" y="213"/>
                    </a:lnTo>
                    <a:lnTo>
                      <a:pt x="1143" y="207"/>
                    </a:lnTo>
                    <a:lnTo>
                      <a:pt x="1148" y="204"/>
                    </a:lnTo>
                    <a:lnTo>
                      <a:pt x="1173" y="204"/>
                    </a:lnTo>
                    <a:lnTo>
                      <a:pt x="1182" y="201"/>
                    </a:lnTo>
                    <a:lnTo>
                      <a:pt x="1194" y="200"/>
                    </a:lnTo>
                    <a:lnTo>
                      <a:pt x="1205" y="205"/>
                    </a:lnTo>
                    <a:lnTo>
                      <a:pt x="1215" y="210"/>
                    </a:lnTo>
                    <a:lnTo>
                      <a:pt x="1220" y="212"/>
                    </a:lnTo>
                    <a:lnTo>
                      <a:pt x="1223" y="217"/>
                    </a:lnTo>
                    <a:lnTo>
                      <a:pt x="1225" y="221"/>
                    </a:lnTo>
                    <a:lnTo>
                      <a:pt x="1228" y="224"/>
                    </a:lnTo>
                    <a:lnTo>
                      <a:pt x="1231" y="226"/>
                    </a:lnTo>
                    <a:lnTo>
                      <a:pt x="1235" y="226"/>
                    </a:lnTo>
                    <a:lnTo>
                      <a:pt x="1240" y="223"/>
                    </a:lnTo>
                    <a:lnTo>
                      <a:pt x="1254" y="223"/>
                    </a:lnTo>
                    <a:lnTo>
                      <a:pt x="1266" y="218"/>
                    </a:lnTo>
                    <a:lnTo>
                      <a:pt x="1278" y="206"/>
                    </a:lnTo>
                    <a:lnTo>
                      <a:pt x="1291" y="194"/>
                    </a:lnTo>
                    <a:lnTo>
                      <a:pt x="1296" y="182"/>
                    </a:lnTo>
                    <a:lnTo>
                      <a:pt x="1305" y="175"/>
                    </a:lnTo>
                    <a:lnTo>
                      <a:pt x="1315" y="165"/>
                    </a:lnTo>
                    <a:lnTo>
                      <a:pt x="1325" y="158"/>
                    </a:lnTo>
                    <a:lnTo>
                      <a:pt x="1330" y="153"/>
                    </a:lnTo>
                    <a:lnTo>
                      <a:pt x="1334" y="144"/>
                    </a:lnTo>
                    <a:lnTo>
                      <a:pt x="1338" y="140"/>
                    </a:lnTo>
                    <a:lnTo>
                      <a:pt x="1346" y="140"/>
                    </a:lnTo>
                    <a:lnTo>
                      <a:pt x="1356" y="142"/>
                    </a:lnTo>
                    <a:lnTo>
                      <a:pt x="1366" y="145"/>
                    </a:lnTo>
                    <a:lnTo>
                      <a:pt x="1375" y="144"/>
                    </a:lnTo>
                    <a:lnTo>
                      <a:pt x="1379" y="142"/>
                    </a:lnTo>
                    <a:lnTo>
                      <a:pt x="1389" y="135"/>
                    </a:lnTo>
                    <a:lnTo>
                      <a:pt x="1402" y="130"/>
                    </a:lnTo>
                    <a:lnTo>
                      <a:pt x="1411" y="129"/>
                    </a:lnTo>
                    <a:lnTo>
                      <a:pt x="1417" y="122"/>
                    </a:lnTo>
                    <a:lnTo>
                      <a:pt x="1426" y="117"/>
                    </a:lnTo>
                    <a:lnTo>
                      <a:pt x="1432" y="110"/>
                    </a:lnTo>
                    <a:lnTo>
                      <a:pt x="1439" y="104"/>
                    </a:lnTo>
                    <a:lnTo>
                      <a:pt x="1456" y="100"/>
                    </a:lnTo>
                    <a:lnTo>
                      <a:pt x="1466" y="97"/>
                    </a:lnTo>
                    <a:lnTo>
                      <a:pt x="1475" y="92"/>
                    </a:lnTo>
                    <a:lnTo>
                      <a:pt x="1491" y="88"/>
                    </a:lnTo>
                    <a:lnTo>
                      <a:pt x="1506" y="81"/>
                    </a:lnTo>
                    <a:lnTo>
                      <a:pt x="1516" y="75"/>
                    </a:lnTo>
                    <a:lnTo>
                      <a:pt x="1523" y="68"/>
                    </a:lnTo>
                    <a:lnTo>
                      <a:pt x="1531" y="65"/>
                    </a:lnTo>
                    <a:lnTo>
                      <a:pt x="1535" y="62"/>
                    </a:lnTo>
                    <a:lnTo>
                      <a:pt x="1540" y="59"/>
                    </a:lnTo>
                    <a:lnTo>
                      <a:pt x="1547" y="57"/>
                    </a:lnTo>
                    <a:lnTo>
                      <a:pt x="1556" y="57"/>
                    </a:lnTo>
                    <a:lnTo>
                      <a:pt x="1561" y="52"/>
                    </a:lnTo>
                    <a:lnTo>
                      <a:pt x="1568" y="50"/>
                    </a:lnTo>
                    <a:lnTo>
                      <a:pt x="1576" y="50"/>
                    </a:lnTo>
                    <a:lnTo>
                      <a:pt x="1583" y="45"/>
                    </a:lnTo>
                    <a:lnTo>
                      <a:pt x="1596" y="44"/>
                    </a:lnTo>
                    <a:lnTo>
                      <a:pt x="1610" y="39"/>
                    </a:lnTo>
                    <a:lnTo>
                      <a:pt x="1618" y="32"/>
                    </a:lnTo>
                    <a:lnTo>
                      <a:pt x="1623" y="23"/>
                    </a:lnTo>
                    <a:lnTo>
                      <a:pt x="1635" y="17"/>
                    </a:lnTo>
                    <a:lnTo>
                      <a:pt x="1641" y="17"/>
                    </a:lnTo>
                    <a:lnTo>
                      <a:pt x="1642" y="14"/>
                    </a:lnTo>
                    <a:lnTo>
                      <a:pt x="1643" y="11"/>
                    </a:lnTo>
                    <a:lnTo>
                      <a:pt x="1645" y="10"/>
                    </a:lnTo>
                    <a:lnTo>
                      <a:pt x="1645" y="9"/>
                    </a:lnTo>
                    <a:lnTo>
                      <a:pt x="1647" y="9"/>
                    </a:lnTo>
                    <a:lnTo>
                      <a:pt x="1650" y="8"/>
                    </a:lnTo>
                    <a:lnTo>
                      <a:pt x="1651" y="6"/>
                    </a:lnTo>
                    <a:lnTo>
                      <a:pt x="1653" y="3"/>
                    </a:lnTo>
                    <a:lnTo>
                      <a:pt x="1653" y="0"/>
                    </a:lnTo>
                    <a:lnTo>
                      <a:pt x="1656" y="0"/>
                    </a:lnTo>
                    <a:lnTo>
                      <a:pt x="1658" y="0"/>
                    </a:lnTo>
                    <a:lnTo>
                      <a:pt x="1660" y="1"/>
                    </a:lnTo>
                    <a:lnTo>
                      <a:pt x="1661" y="3"/>
                    </a:lnTo>
                    <a:lnTo>
                      <a:pt x="1661" y="6"/>
                    </a:lnTo>
                    <a:lnTo>
                      <a:pt x="1657" y="74"/>
                    </a:lnTo>
                    <a:lnTo>
                      <a:pt x="1655" y="641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669"/>
              <p:cNvSpPr>
                <a:spLocks/>
              </p:cNvSpPr>
              <p:nvPr/>
            </p:nvSpPr>
            <p:spPr bwMode="auto">
              <a:xfrm>
                <a:off x="2544438" y="4501581"/>
                <a:ext cx="970340" cy="978824"/>
              </a:xfrm>
              <a:custGeom>
                <a:avLst/>
                <a:gdLst/>
                <a:ahLst/>
                <a:cxnLst>
                  <a:cxn ang="0">
                    <a:pos x="1178" y="572"/>
                  </a:cxn>
                  <a:cxn ang="0">
                    <a:pos x="1051" y="578"/>
                  </a:cxn>
                  <a:cxn ang="0">
                    <a:pos x="916" y="605"/>
                  </a:cxn>
                  <a:cxn ang="0">
                    <a:pos x="890" y="930"/>
                  </a:cxn>
                  <a:cxn ang="0">
                    <a:pos x="954" y="978"/>
                  </a:cxn>
                  <a:cxn ang="0">
                    <a:pos x="1009" y="1013"/>
                  </a:cxn>
                  <a:cxn ang="0">
                    <a:pos x="1073" y="1068"/>
                  </a:cxn>
                  <a:cxn ang="0">
                    <a:pos x="1079" y="1113"/>
                  </a:cxn>
                  <a:cxn ang="0">
                    <a:pos x="1082" y="1169"/>
                  </a:cxn>
                  <a:cxn ang="0">
                    <a:pos x="1108" y="1201"/>
                  </a:cxn>
                  <a:cxn ang="0">
                    <a:pos x="1143" y="1248"/>
                  </a:cxn>
                  <a:cxn ang="0">
                    <a:pos x="1153" y="1272"/>
                  </a:cxn>
                  <a:cxn ang="0">
                    <a:pos x="1113" y="1337"/>
                  </a:cxn>
                  <a:cxn ang="0">
                    <a:pos x="1043" y="1307"/>
                  </a:cxn>
                  <a:cxn ang="0">
                    <a:pos x="996" y="1285"/>
                  </a:cxn>
                  <a:cxn ang="0">
                    <a:pos x="929" y="1234"/>
                  </a:cxn>
                  <a:cxn ang="0">
                    <a:pos x="856" y="1286"/>
                  </a:cxn>
                  <a:cxn ang="0">
                    <a:pos x="791" y="1231"/>
                  </a:cxn>
                  <a:cxn ang="0">
                    <a:pos x="793" y="1100"/>
                  </a:cxn>
                  <a:cxn ang="0">
                    <a:pos x="818" y="1027"/>
                  </a:cxn>
                  <a:cxn ang="0">
                    <a:pos x="758" y="1047"/>
                  </a:cxn>
                  <a:cxn ang="0">
                    <a:pos x="675" y="990"/>
                  </a:cxn>
                  <a:cxn ang="0">
                    <a:pos x="565" y="960"/>
                  </a:cxn>
                  <a:cxn ang="0">
                    <a:pos x="493" y="914"/>
                  </a:cxn>
                  <a:cxn ang="0">
                    <a:pos x="478" y="853"/>
                  </a:cxn>
                  <a:cxn ang="0">
                    <a:pos x="440" y="843"/>
                  </a:cxn>
                  <a:cxn ang="0">
                    <a:pos x="390" y="800"/>
                  </a:cxn>
                  <a:cxn ang="0">
                    <a:pos x="343" y="800"/>
                  </a:cxn>
                  <a:cxn ang="0">
                    <a:pos x="307" y="764"/>
                  </a:cxn>
                  <a:cxn ang="0">
                    <a:pos x="266" y="756"/>
                  </a:cxn>
                  <a:cxn ang="0">
                    <a:pos x="222" y="762"/>
                  </a:cxn>
                  <a:cxn ang="0">
                    <a:pos x="192" y="756"/>
                  </a:cxn>
                  <a:cxn ang="0">
                    <a:pos x="158" y="713"/>
                  </a:cxn>
                  <a:cxn ang="0">
                    <a:pos x="131" y="693"/>
                  </a:cxn>
                  <a:cxn ang="0">
                    <a:pos x="98" y="686"/>
                  </a:cxn>
                  <a:cxn ang="0">
                    <a:pos x="82" y="644"/>
                  </a:cxn>
                  <a:cxn ang="0">
                    <a:pos x="66" y="608"/>
                  </a:cxn>
                  <a:cxn ang="0">
                    <a:pos x="30" y="590"/>
                  </a:cxn>
                  <a:cxn ang="0">
                    <a:pos x="97" y="473"/>
                  </a:cxn>
                  <a:cxn ang="0">
                    <a:pos x="194" y="383"/>
                  </a:cxn>
                  <a:cxn ang="0">
                    <a:pos x="214" y="314"/>
                  </a:cxn>
                  <a:cxn ang="0">
                    <a:pos x="279" y="126"/>
                  </a:cxn>
                  <a:cxn ang="0">
                    <a:pos x="388" y="108"/>
                  </a:cxn>
                  <a:cxn ang="0">
                    <a:pos x="484" y="57"/>
                  </a:cxn>
                  <a:cxn ang="0">
                    <a:pos x="518" y="51"/>
                  </a:cxn>
                  <a:cxn ang="0">
                    <a:pos x="549" y="52"/>
                  </a:cxn>
                  <a:cxn ang="0">
                    <a:pos x="571" y="48"/>
                  </a:cxn>
                  <a:cxn ang="0">
                    <a:pos x="621" y="52"/>
                  </a:cxn>
                  <a:cxn ang="0">
                    <a:pos x="655" y="43"/>
                  </a:cxn>
                  <a:cxn ang="0">
                    <a:pos x="680" y="39"/>
                  </a:cxn>
                  <a:cxn ang="0">
                    <a:pos x="701" y="18"/>
                  </a:cxn>
                  <a:cxn ang="0">
                    <a:pos x="729" y="16"/>
                  </a:cxn>
                  <a:cxn ang="0">
                    <a:pos x="755" y="13"/>
                  </a:cxn>
                  <a:cxn ang="0">
                    <a:pos x="795" y="1"/>
                  </a:cxn>
                  <a:cxn ang="0">
                    <a:pos x="914" y="125"/>
                  </a:cxn>
                  <a:cxn ang="0">
                    <a:pos x="1026" y="388"/>
                  </a:cxn>
                  <a:cxn ang="0">
                    <a:pos x="1079" y="397"/>
                  </a:cxn>
                  <a:cxn ang="0">
                    <a:pos x="1162" y="400"/>
                  </a:cxn>
                  <a:cxn ang="0">
                    <a:pos x="1228" y="411"/>
                  </a:cxn>
                  <a:cxn ang="0">
                    <a:pos x="1254" y="450"/>
                  </a:cxn>
                  <a:cxn ang="0">
                    <a:pos x="1263" y="488"/>
                  </a:cxn>
                  <a:cxn ang="0">
                    <a:pos x="1265" y="560"/>
                  </a:cxn>
                </a:cxnLst>
                <a:rect l="0" t="0" r="r" b="b"/>
                <a:pathLst>
                  <a:path w="1275" h="1348">
                    <a:moveTo>
                      <a:pt x="1254" y="570"/>
                    </a:moveTo>
                    <a:lnTo>
                      <a:pt x="1243" y="568"/>
                    </a:lnTo>
                    <a:lnTo>
                      <a:pt x="1236" y="572"/>
                    </a:lnTo>
                    <a:lnTo>
                      <a:pt x="1233" y="582"/>
                    </a:lnTo>
                    <a:lnTo>
                      <a:pt x="1234" y="589"/>
                    </a:lnTo>
                    <a:lnTo>
                      <a:pt x="1226" y="587"/>
                    </a:lnTo>
                    <a:lnTo>
                      <a:pt x="1219" y="590"/>
                    </a:lnTo>
                    <a:lnTo>
                      <a:pt x="1214" y="587"/>
                    </a:lnTo>
                    <a:lnTo>
                      <a:pt x="1199" y="589"/>
                    </a:lnTo>
                    <a:lnTo>
                      <a:pt x="1194" y="588"/>
                    </a:lnTo>
                    <a:lnTo>
                      <a:pt x="1198" y="581"/>
                    </a:lnTo>
                    <a:lnTo>
                      <a:pt x="1197" y="577"/>
                    </a:lnTo>
                    <a:lnTo>
                      <a:pt x="1198" y="570"/>
                    </a:lnTo>
                    <a:lnTo>
                      <a:pt x="1194" y="570"/>
                    </a:lnTo>
                    <a:lnTo>
                      <a:pt x="1183" y="578"/>
                    </a:lnTo>
                    <a:lnTo>
                      <a:pt x="1178" y="572"/>
                    </a:lnTo>
                    <a:lnTo>
                      <a:pt x="1169" y="584"/>
                    </a:lnTo>
                    <a:lnTo>
                      <a:pt x="1150" y="566"/>
                    </a:lnTo>
                    <a:lnTo>
                      <a:pt x="1140" y="552"/>
                    </a:lnTo>
                    <a:lnTo>
                      <a:pt x="1133" y="550"/>
                    </a:lnTo>
                    <a:lnTo>
                      <a:pt x="1133" y="542"/>
                    </a:lnTo>
                    <a:lnTo>
                      <a:pt x="1125" y="542"/>
                    </a:lnTo>
                    <a:lnTo>
                      <a:pt x="1120" y="534"/>
                    </a:lnTo>
                    <a:lnTo>
                      <a:pt x="1112" y="535"/>
                    </a:lnTo>
                    <a:lnTo>
                      <a:pt x="1103" y="542"/>
                    </a:lnTo>
                    <a:lnTo>
                      <a:pt x="1094" y="543"/>
                    </a:lnTo>
                    <a:lnTo>
                      <a:pt x="1090" y="550"/>
                    </a:lnTo>
                    <a:lnTo>
                      <a:pt x="1090" y="558"/>
                    </a:lnTo>
                    <a:lnTo>
                      <a:pt x="1069" y="561"/>
                    </a:lnTo>
                    <a:lnTo>
                      <a:pt x="1053" y="570"/>
                    </a:lnTo>
                    <a:lnTo>
                      <a:pt x="1057" y="576"/>
                    </a:lnTo>
                    <a:lnTo>
                      <a:pt x="1051" y="578"/>
                    </a:lnTo>
                    <a:lnTo>
                      <a:pt x="1049" y="587"/>
                    </a:lnTo>
                    <a:lnTo>
                      <a:pt x="1042" y="579"/>
                    </a:lnTo>
                    <a:lnTo>
                      <a:pt x="1038" y="578"/>
                    </a:lnTo>
                    <a:lnTo>
                      <a:pt x="1029" y="567"/>
                    </a:lnTo>
                    <a:lnTo>
                      <a:pt x="1018" y="566"/>
                    </a:lnTo>
                    <a:lnTo>
                      <a:pt x="1017" y="571"/>
                    </a:lnTo>
                    <a:lnTo>
                      <a:pt x="1011" y="571"/>
                    </a:lnTo>
                    <a:lnTo>
                      <a:pt x="1001" y="587"/>
                    </a:lnTo>
                    <a:lnTo>
                      <a:pt x="994" y="589"/>
                    </a:lnTo>
                    <a:lnTo>
                      <a:pt x="991" y="585"/>
                    </a:lnTo>
                    <a:lnTo>
                      <a:pt x="967" y="603"/>
                    </a:lnTo>
                    <a:lnTo>
                      <a:pt x="962" y="600"/>
                    </a:lnTo>
                    <a:lnTo>
                      <a:pt x="956" y="599"/>
                    </a:lnTo>
                    <a:lnTo>
                      <a:pt x="936" y="603"/>
                    </a:lnTo>
                    <a:lnTo>
                      <a:pt x="918" y="599"/>
                    </a:lnTo>
                    <a:lnTo>
                      <a:pt x="916" y="605"/>
                    </a:lnTo>
                    <a:lnTo>
                      <a:pt x="909" y="612"/>
                    </a:lnTo>
                    <a:lnTo>
                      <a:pt x="900" y="609"/>
                    </a:lnTo>
                    <a:lnTo>
                      <a:pt x="895" y="605"/>
                    </a:lnTo>
                    <a:lnTo>
                      <a:pt x="885" y="605"/>
                    </a:lnTo>
                    <a:lnTo>
                      <a:pt x="885" y="612"/>
                    </a:lnTo>
                    <a:lnTo>
                      <a:pt x="882" y="617"/>
                    </a:lnTo>
                    <a:lnTo>
                      <a:pt x="875" y="617"/>
                    </a:lnTo>
                    <a:lnTo>
                      <a:pt x="872" y="611"/>
                    </a:lnTo>
                    <a:lnTo>
                      <a:pt x="867" y="608"/>
                    </a:lnTo>
                    <a:lnTo>
                      <a:pt x="868" y="737"/>
                    </a:lnTo>
                    <a:lnTo>
                      <a:pt x="866" y="884"/>
                    </a:lnTo>
                    <a:lnTo>
                      <a:pt x="877" y="892"/>
                    </a:lnTo>
                    <a:lnTo>
                      <a:pt x="882" y="903"/>
                    </a:lnTo>
                    <a:lnTo>
                      <a:pt x="886" y="920"/>
                    </a:lnTo>
                    <a:lnTo>
                      <a:pt x="887" y="927"/>
                    </a:lnTo>
                    <a:lnTo>
                      <a:pt x="890" y="930"/>
                    </a:lnTo>
                    <a:lnTo>
                      <a:pt x="895" y="935"/>
                    </a:lnTo>
                    <a:lnTo>
                      <a:pt x="898" y="938"/>
                    </a:lnTo>
                    <a:lnTo>
                      <a:pt x="901" y="943"/>
                    </a:lnTo>
                    <a:lnTo>
                      <a:pt x="905" y="947"/>
                    </a:lnTo>
                    <a:lnTo>
                      <a:pt x="909" y="953"/>
                    </a:lnTo>
                    <a:lnTo>
                      <a:pt x="912" y="953"/>
                    </a:lnTo>
                    <a:lnTo>
                      <a:pt x="914" y="955"/>
                    </a:lnTo>
                    <a:lnTo>
                      <a:pt x="918" y="960"/>
                    </a:lnTo>
                    <a:lnTo>
                      <a:pt x="922" y="963"/>
                    </a:lnTo>
                    <a:lnTo>
                      <a:pt x="926" y="967"/>
                    </a:lnTo>
                    <a:lnTo>
                      <a:pt x="929" y="971"/>
                    </a:lnTo>
                    <a:lnTo>
                      <a:pt x="931" y="973"/>
                    </a:lnTo>
                    <a:lnTo>
                      <a:pt x="933" y="973"/>
                    </a:lnTo>
                    <a:lnTo>
                      <a:pt x="937" y="976"/>
                    </a:lnTo>
                    <a:lnTo>
                      <a:pt x="939" y="978"/>
                    </a:lnTo>
                    <a:lnTo>
                      <a:pt x="954" y="978"/>
                    </a:lnTo>
                    <a:lnTo>
                      <a:pt x="958" y="978"/>
                    </a:lnTo>
                    <a:lnTo>
                      <a:pt x="962" y="978"/>
                    </a:lnTo>
                    <a:lnTo>
                      <a:pt x="966" y="980"/>
                    </a:lnTo>
                    <a:lnTo>
                      <a:pt x="968" y="985"/>
                    </a:lnTo>
                    <a:lnTo>
                      <a:pt x="969" y="990"/>
                    </a:lnTo>
                    <a:lnTo>
                      <a:pt x="969" y="994"/>
                    </a:lnTo>
                    <a:lnTo>
                      <a:pt x="974" y="991"/>
                    </a:lnTo>
                    <a:lnTo>
                      <a:pt x="979" y="992"/>
                    </a:lnTo>
                    <a:lnTo>
                      <a:pt x="982" y="994"/>
                    </a:lnTo>
                    <a:lnTo>
                      <a:pt x="986" y="997"/>
                    </a:lnTo>
                    <a:lnTo>
                      <a:pt x="989" y="1000"/>
                    </a:lnTo>
                    <a:lnTo>
                      <a:pt x="993" y="1000"/>
                    </a:lnTo>
                    <a:lnTo>
                      <a:pt x="997" y="1002"/>
                    </a:lnTo>
                    <a:lnTo>
                      <a:pt x="1002" y="1004"/>
                    </a:lnTo>
                    <a:lnTo>
                      <a:pt x="1006" y="1007"/>
                    </a:lnTo>
                    <a:lnTo>
                      <a:pt x="1009" y="1013"/>
                    </a:lnTo>
                    <a:lnTo>
                      <a:pt x="1014" y="1018"/>
                    </a:lnTo>
                    <a:lnTo>
                      <a:pt x="1021" y="1021"/>
                    </a:lnTo>
                    <a:lnTo>
                      <a:pt x="1029" y="1025"/>
                    </a:lnTo>
                    <a:lnTo>
                      <a:pt x="1037" y="1027"/>
                    </a:lnTo>
                    <a:lnTo>
                      <a:pt x="1043" y="1030"/>
                    </a:lnTo>
                    <a:lnTo>
                      <a:pt x="1048" y="1032"/>
                    </a:lnTo>
                    <a:lnTo>
                      <a:pt x="1052" y="1037"/>
                    </a:lnTo>
                    <a:lnTo>
                      <a:pt x="1053" y="1039"/>
                    </a:lnTo>
                    <a:lnTo>
                      <a:pt x="1059" y="1041"/>
                    </a:lnTo>
                    <a:lnTo>
                      <a:pt x="1065" y="1043"/>
                    </a:lnTo>
                    <a:lnTo>
                      <a:pt x="1067" y="1047"/>
                    </a:lnTo>
                    <a:lnTo>
                      <a:pt x="1067" y="1051"/>
                    </a:lnTo>
                    <a:lnTo>
                      <a:pt x="1067" y="1055"/>
                    </a:lnTo>
                    <a:lnTo>
                      <a:pt x="1068" y="1059"/>
                    </a:lnTo>
                    <a:lnTo>
                      <a:pt x="1070" y="1063"/>
                    </a:lnTo>
                    <a:lnTo>
                      <a:pt x="1073" y="1068"/>
                    </a:lnTo>
                    <a:lnTo>
                      <a:pt x="1074" y="1071"/>
                    </a:lnTo>
                    <a:lnTo>
                      <a:pt x="1074" y="1076"/>
                    </a:lnTo>
                    <a:lnTo>
                      <a:pt x="1070" y="1078"/>
                    </a:lnTo>
                    <a:lnTo>
                      <a:pt x="1069" y="1080"/>
                    </a:lnTo>
                    <a:lnTo>
                      <a:pt x="1073" y="1083"/>
                    </a:lnTo>
                    <a:lnTo>
                      <a:pt x="1075" y="1088"/>
                    </a:lnTo>
                    <a:lnTo>
                      <a:pt x="1077" y="1090"/>
                    </a:lnTo>
                    <a:lnTo>
                      <a:pt x="1078" y="1092"/>
                    </a:lnTo>
                    <a:lnTo>
                      <a:pt x="1082" y="1091"/>
                    </a:lnTo>
                    <a:lnTo>
                      <a:pt x="1083" y="1095"/>
                    </a:lnTo>
                    <a:lnTo>
                      <a:pt x="1084" y="1096"/>
                    </a:lnTo>
                    <a:lnTo>
                      <a:pt x="1085" y="1100"/>
                    </a:lnTo>
                    <a:lnTo>
                      <a:pt x="1084" y="1102"/>
                    </a:lnTo>
                    <a:lnTo>
                      <a:pt x="1080" y="1104"/>
                    </a:lnTo>
                    <a:lnTo>
                      <a:pt x="1079" y="1108"/>
                    </a:lnTo>
                    <a:lnTo>
                      <a:pt x="1079" y="1113"/>
                    </a:lnTo>
                    <a:lnTo>
                      <a:pt x="1075" y="1116"/>
                    </a:lnTo>
                    <a:lnTo>
                      <a:pt x="1072" y="1120"/>
                    </a:lnTo>
                    <a:lnTo>
                      <a:pt x="1069" y="1124"/>
                    </a:lnTo>
                    <a:lnTo>
                      <a:pt x="1069" y="1126"/>
                    </a:lnTo>
                    <a:lnTo>
                      <a:pt x="1068" y="1130"/>
                    </a:lnTo>
                    <a:lnTo>
                      <a:pt x="1068" y="1132"/>
                    </a:lnTo>
                    <a:lnTo>
                      <a:pt x="1064" y="1136"/>
                    </a:lnTo>
                    <a:lnTo>
                      <a:pt x="1061" y="1138"/>
                    </a:lnTo>
                    <a:lnTo>
                      <a:pt x="1062" y="1142"/>
                    </a:lnTo>
                    <a:lnTo>
                      <a:pt x="1064" y="1145"/>
                    </a:lnTo>
                    <a:lnTo>
                      <a:pt x="1069" y="1154"/>
                    </a:lnTo>
                    <a:lnTo>
                      <a:pt x="1072" y="1160"/>
                    </a:lnTo>
                    <a:lnTo>
                      <a:pt x="1075" y="1161"/>
                    </a:lnTo>
                    <a:lnTo>
                      <a:pt x="1078" y="1163"/>
                    </a:lnTo>
                    <a:lnTo>
                      <a:pt x="1080" y="1167"/>
                    </a:lnTo>
                    <a:lnTo>
                      <a:pt x="1082" y="1169"/>
                    </a:lnTo>
                    <a:lnTo>
                      <a:pt x="1084" y="1169"/>
                    </a:lnTo>
                    <a:lnTo>
                      <a:pt x="1087" y="1171"/>
                    </a:lnTo>
                    <a:lnTo>
                      <a:pt x="1088" y="1173"/>
                    </a:lnTo>
                    <a:lnTo>
                      <a:pt x="1089" y="1175"/>
                    </a:lnTo>
                    <a:lnTo>
                      <a:pt x="1087" y="1177"/>
                    </a:lnTo>
                    <a:lnTo>
                      <a:pt x="1084" y="1180"/>
                    </a:lnTo>
                    <a:lnTo>
                      <a:pt x="1083" y="1181"/>
                    </a:lnTo>
                    <a:lnTo>
                      <a:pt x="1083" y="1183"/>
                    </a:lnTo>
                    <a:lnTo>
                      <a:pt x="1084" y="1185"/>
                    </a:lnTo>
                    <a:lnTo>
                      <a:pt x="1088" y="1185"/>
                    </a:lnTo>
                    <a:lnTo>
                      <a:pt x="1092" y="1186"/>
                    </a:lnTo>
                    <a:lnTo>
                      <a:pt x="1097" y="1189"/>
                    </a:lnTo>
                    <a:lnTo>
                      <a:pt x="1098" y="1191"/>
                    </a:lnTo>
                    <a:lnTo>
                      <a:pt x="1103" y="1195"/>
                    </a:lnTo>
                    <a:lnTo>
                      <a:pt x="1105" y="1196"/>
                    </a:lnTo>
                    <a:lnTo>
                      <a:pt x="1108" y="1201"/>
                    </a:lnTo>
                    <a:lnTo>
                      <a:pt x="1109" y="1203"/>
                    </a:lnTo>
                    <a:lnTo>
                      <a:pt x="1108" y="1208"/>
                    </a:lnTo>
                    <a:lnTo>
                      <a:pt x="1108" y="1210"/>
                    </a:lnTo>
                    <a:lnTo>
                      <a:pt x="1105" y="1214"/>
                    </a:lnTo>
                    <a:lnTo>
                      <a:pt x="1108" y="1218"/>
                    </a:lnTo>
                    <a:lnTo>
                      <a:pt x="1110" y="1220"/>
                    </a:lnTo>
                    <a:lnTo>
                      <a:pt x="1113" y="1224"/>
                    </a:lnTo>
                    <a:lnTo>
                      <a:pt x="1119" y="1226"/>
                    </a:lnTo>
                    <a:lnTo>
                      <a:pt x="1124" y="1230"/>
                    </a:lnTo>
                    <a:lnTo>
                      <a:pt x="1128" y="1231"/>
                    </a:lnTo>
                    <a:lnTo>
                      <a:pt x="1132" y="1233"/>
                    </a:lnTo>
                    <a:lnTo>
                      <a:pt x="1134" y="1237"/>
                    </a:lnTo>
                    <a:lnTo>
                      <a:pt x="1135" y="1241"/>
                    </a:lnTo>
                    <a:lnTo>
                      <a:pt x="1137" y="1244"/>
                    </a:lnTo>
                    <a:lnTo>
                      <a:pt x="1139" y="1247"/>
                    </a:lnTo>
                    <a:lnTo>
                      <a:pt x="1143" y="1248"/>
                    </a:lnTo>
                    <a:lnTo>
                      <a:pt x="1147" y="1248"/>
                    </a:lnTo>
                    <a:lnTo>
                      <a:pt x="1148" y="1249"/>
                    </a:lnTo>
                    <a:lnTo>
                      <a:pt x="1152" y="1250"/>
                    </a:lnTo>
                    <a:lnTo>
                      <a:pt x="1153" y="1250"/>
                    </a:lnTo>
                    <a:lnTo>
                      <a:pt x="1154" y="1253"/>
                    </a:lnTo>
                    <a:lnTo>
                      <a:pt x="1153" y="1254"/>
                    </a:lnTo>
                    <a:lnTo>
                      <a:pt x="1150" y="1255"/>
                    </a:lnTo>
                    <a:lnTo>
                      <a:pt x="1148" y="1257"/>
                    </a:lnTo>
                    <a:lnTo>
                      <a:pt x="1147" y="1259"/>
                    </a:lnTo>
                    <a:lnTo>
                      <a:pt x="1147" y="1260"/>
                    </a:lnTo>
                    <a:lnTo>
                      <a:pt x="1144" y="1260"/>
                    </a:lnTo>
                    <a:lnTo>
                      <a:pt x="1145" y="1263"/>
                    </a:lnTo>
                    <a:lnTo>
                      <a:pt x="1148" y="1266"/>
                    </a:lnTo>
                    <a:lnTo>
                      <a:pt x="1152" y="1267"/>
                    </a:lnTo>
                    <a:lnTo>
                      <a:pt x="1154" y="1271"/>
                    </a:lnTo>
                    <a:lnTo>
                      <a:pt x="1153" y="1272"/>
                    </a:lnTo>
                    <a:lnTo>
                      <a:pt x="1152" y="1274"/>
                    </a:lnTo>
                    <a:lnTo>
                      <a:pt x="1152" y="1281"/>
                    </a:lnTo>
                    <a:lnTo>
                      <a:pt x="1143" y="1284"/>
                    </a:lnTo>
                    <a:lnTo>
                      <a:pt x="1135" y="1290"/>
                    </a:lnTo>
                    <a:lnTo>
                      <a:pt x="1137" y="1298"/>
                    </a:lnTo>
                    <a:lnTo>
                      <a:pt x="1140" y="1304"/>
                    </a:lnTo>
                    <a:lnTo>
                      <a:pt x="1139" y="1308"/>
                    </a:lnTo>
                    <a:lnTo>
                      <a:pt x="1139" y="1313"/>
                    </a:lnTo>
                    <a:lnTo>
                      <a:pt x="1128" y="1314"/>
                    </a:lnTo>
                    <a:lnTo>
                      <a:pt x="1128" y="1318"/>
                    </a:lnTo>
                    <a:lnTo>
                      <a:pt x="1134" y="1321"/>
                    </a:lnTo>
                    <a:lnTo>
                      <a:pt x="1139" y="1328"/>
                    </a:lnTo>
                    <a:lnTo>
                      <a:pt x="1139" y="1334"/>
                    </a:lnTo>
                    <a:lnTo>
                      <a:pt x="1130" y="1342"/>
                    </a:lnTo>
                    <a:lnTo>
                      <a:pt x="1120" y="1344"/>
                    </a:lnTo>
                    <a:lnTo>
                      <a:pt x="1113" y="1337"/>
                    </a:lnTo>
                    <a:lnTo>
                      <a:pt x="1105" y="1334"/>
                    </a:lnTo>
                    <a:lnTo>
                      <a:pt x="1098" y="1333"/>
                    </a:lnTo>
                    <a:lnTo>
                      <a:pt x="1095" y="1332"/>
                    </a:lnTo>
                    <a:lnTo>
                      <a:pt x="1087" y="1319"/>
                    </a:lnTo>
                    <a:lnTo>
                      <a:pt x="1083" y="1315"/>
                    </a:lnTo>
                    <a:lnTo>
                      <a:pt x="1073" y="1321"/>
                    </a:lnTo>
                    <a:lnTo>
                      <a:pt x="1065" y="1322"/>
                    </a:lnTo>
                    <a:lnTo>
                      <a:pt x="1063" y="1327"/>
                    </a:lnTo>
                    <a:lnTo>
                      <a:pt x="1065" y="1337"/>
                    </a:lnTo>
                    <a:lnTo>
                      <a:pt x="1062" y="1345"/>
                    </a:lnTo>
                    <a:lnTo>
                      <a:pt x="1056" y="1348"/>
                    </a:lnTo>
                    <a:lnTo>
                      <a:pt x="1047" y="1345"/>
                    </a:lnTo>
                    <a:lnTo>
                      <a:pt x="1044" y="1338"/>
                    </a:lnTo>
                    <a:lnTo>
                      <a:pt x="1042" y="1327"/>
                    </a:lnTo>
                    <a:lnTo>
                      <a:pt x="1044" y="1314"/>
                    </a:lnTo>
                    <a:lnTo>
                      <a:pt x="1043" y="1307"/>
                    </a:lnTo>
                    <a:lnTo>
                      <a:pt x="1046" y="1303"/>
                    </a:lnTo>
                    <a:lnTo>
                      <a:pt x="1052" y="1303"/>
                    </a:lnTo>
                    <a:lnTo>
                      <a:pt x="1057" y="1310"/>
                    </a:lnTo>
                    <a:lnTo>
                      <a:pt x="1059" y="1307"/>
                    </a:lnTo>
                    <a:lnTo>
                      <a:pt x="1056" y="1300"/>
                    </a:lnTo>
                    <a:lnTo>
                      <a:pt x="1043" y="1289"/>
                    </a:lnTo>
                    <a:lnTo>
                      <a:pt x="1037" y="1278"/>
                    </a:lnTo>
                    <a:lnTo>
                      <a:pt x="1024" y="1272"/>
                    </a:lnTo>
                    <a:lnTo>
                      <a:pt x="1014" y="1267"/>
                    </a:lnTo>
                    <a:lnTo>
                      <a:pt x="1003" y="1271"/>
                    </a:lnTo>
                    <a:lnTo>
                      <a:pt x="1007" y="1281"/>
                    </a:lnTo>
                    <a:lnTo>
                      <a:pt x="1014" y="1287"/>
                    </a:lnTo>
                    <a:lnTo>
                      <a:pt x="1021" y="1291"/>
                    </a:lnTo>
                    <a:lnTo>
                      <a:pt x="1017" y="1293"/>
                    </a:lnTo>
                    <a:lnTo>
                      <a:pt x="1008" y="1296"/>
                    </a:lnTo>
                    <a:lnTo>
                      <a:pt x="996" y="1285"/>
                    </a:lnTo>
                    <a:lnTo>
                      <a:pt x="989" y="1271"/>
                    </a:lnTo>
                    <a:lnTo>
                      <a:pt x="979" y="1266"/>
                    </a:lnTo>
                    <a:lnTo>
                      <a:pt x="968" y="1273"/>
                    </a:lnTo>
                    <a:lnTo>
                      <a:pt x="963" y="1285"/>
                    </a:lnTo>
                    <a:lnTo>
                      <a:pt x="949" y="1289"/>
                    </a:lnTo>
                    <a:lnTo>
                      <a:pt x="927" y="1296"/>
                    </a:lnTo>
                    <a:lnTo>
                      <a:pt x="919" y="1292"/>
                    </a:lnTo>
                    <a:lnTo>
                      <a:pt x="919" y="1287"/>
                    </a:lnTo>
                    <a:lnTo>
                      <a:pt x="921" y="1279"/>
                    </a:lnTo>
                    <a:lnTo>
                      <a:pt x="931" y="1269"/>
                    </a:lnTo>
                    <a:lnTo>
                      <a:pt x="929" y="1263"/>
                    </a:lnTo>
                    <a:lnTo>
                      <a:pt x="924" y="1253"/>
                    </a:lnTo>
                    <a:lnTo>
                      <a:pt x="941" y="1244"/>
                    </a:lnTo>
                    <a:lnTo>
                      <a:pt x="949" y="1245"/>
                    </a:lnTo>
                    <a:lnTo>
                      <a:pt x="937" y="1234"/>
                    </a:lnTo>
                    <a:lnTo>
                      <a:pt x="929" y="1234"/>
                    </a:lnTo>
                    <a:lnTo>
                      <a:pt x="922" y="1244"/>
                    </a:lnTo>
                    <a:lnTo>
                      <a:pt x="907" y="1245"/>
                    </a:lnTo>
                    <a:lnTo>
                      <a:pt x="906" y="1233"/>
                    </a:lnTo>
                    <a:lnTo>
                      <a:pt x="900" y="1230"/>
                    </a:lnTo>
                    <a:lnTo>
                      <a:pt x="895" y="1231"/>
                    </a:lnTo>
                    <a:lnTo>
                      <a:pt x="895" y="1245"/>
                    </a:lnTo>
                    <a:lnTo>
                      <a:pt x="888" y="1248"/>
                    </a:lnTo>
                    <a:lnTo>
                      <a:pt x="878" y="1236"/>
                    </a:lnTo>
                    <a:lnTo>
                      <a:pt x="871" y="1233"/>
                    </a:lnTo>
                    <a:lnTo>
                      <a:pt x="852" y="1243"/>
                    </a:lnTo>
                    <a:lnTo>
                      <a:pt x="843" y="1256"/>
                    </a:lnTo>
                    <a:lnTo>
                      <a:pt x="850" y="1265"/>
                    </a:lnTo>
                    <a:lnTo>
                      <a:pt x="865" y="1260"/>
                    </a:lnTo>
                    <a:lnTo>
                      <a:pt x="871" y="1266"/>
                    </a:lnTo>
                    <a:lnTo>
                      <a:pt x="867" y="1277"/>
                    </a:lnTo>
                    <a:lnTo>
                      <a:pt x="856" y="1286"/>
                    </a:lnTo>
                    <a:lnTo>
                      <a:pt x="848" y="1301"/>
                    </a:lnTo>
                    <a:lnTo>
                      <a:pt x="837" y="1303"/>
                    </a:lnTo>
                    <a:lnTo>
                      <a:pt x="830" y="1298"/>
                    </a:lnTo>
                    <a:lnTo>
                      <a:pt x="830" y="1289"/>
                    </a:lnTo>
                    <a:lnTo>
                      <a:pt x="825" y="1284"/>
                    </a:lnTo>
                    <a:lnTo>
                      <a:pt x="813" y="1284"/>
                    </a:lnTo>
                    <a:lnTo>
                      <a:pt x="806" y="1277"/>
                    </a:lnTo>
                    <a:lnTo>
                      <a:pt x="808" y="1266"/>
                    </a:lnTo>
                    <a:lnTo>
                      <a:pt x="820" y="1254"/>
                    </a:lnTo>
                    <a:lnTo>
                      <a:pt x="816" y="1248"/>
                    </a:lnTo>
                    <a:lnTo>
                      <a:pt x="801" y="1260"/>
                    </a:lnTo>
                    <a:lnTo>
                      <a:pt x="786" y="1261"/>
                    </a:lnTo>
                    <a:lnTo>
                      <a:pt x="778" y="1249"/>
                    </a:lnTo>
                    <a:lnTo>
                      <a:pt x="771" y="1238"/>
                    </a:lnTo>
                    <a:lnTo>
                      <a:pt x="778" y="1228"/>
                    </a:lnTo>
                    <a:lnTo>
                      <a:pt x="791" y="1231"/>
                    </a:lnTo>
                    <a:lnTo>
                      <a:pt x="796" y="1216"/>
                    </a:lnTo>
                    <a:lnTo>
                      <a:pt x="805" y="1212"/>
                    </a:lnTo>
                    <a:lnTo>
                      <a:pt x="807" y="1210"/>
                    </a:lnTo>
                    <a:lnTo>
                      <a:pt x="811" y="1207"/>
                    </a:lnTo>
                    <a:lnTo>
                      <a:pt x="801" y="1196"/>
                    </a:lnTo>
                    <a:lnTo>
                      <a:pt x="791" y="1183"/>
                    </a:lnTo>
                    <a:lnTo>
                      <a:pt x="780" y="1177"/>
                    </a:lnTo>
                    <a:lnTo>
                      <a:pt x="775" y="1163"/>
                    </a:lnTo>
                    <a:lnTo>
                      <a:pt x="778" y="1153"/>
                    </a:lnTo>
                    <a:lnTo>
                      <a:pt x="786" y="1149"/>
                    </a:lnTo>
                    <a:lnTo>
                      <a:pt x="796" y="1149"/>
                    </a:lnTo>
                    <a:lnTo>
                      <a:pt x="795" y="1138"/>
                    </a:lnTo>
                    <a:lnTo>
                      <a:pt x="788" y="1128"/>
                    </a:lnTo>
                    <a:lnTo>
                      <a:pt x="796" y="1116"/>
                    </a:lnTo>
                    <a:lnTo>
                      <a:pt x="793" y="1107"/>
                    </a:lnTo>
                    <a:lnTo>
                      <a:pt x="793" y="1100"/>
                    </a:lnTo>
                    <a:lnTo>
                      <a:pt x="793" y="1094"/>
                    </a:lnTo>
                    <a:lnTo>
                      <a:pt x="793" y="1085"/>
                    </a:lnTo>
                    <a:lnTo>
                      <a:pt x="787" y="1072"/>
                    </a:lnTo>
                    <a:lnTo>
                      <a:pt x="782" y="1071"/>
                    </a:lnTo>
                    <a:lnTo>
                      <a:pt x="775" y="1072"/>
                    </a:lnTo>
                    <a:lnTo>
                      <a:pt x="776" y="1080"/>
                    </a:lnTo>
                    <a:lnTo>
                      <a:pt x="772" y="1085"/>
                    </a:lnTo>
                    <a:lnTo>
                      <a:pt x="766" y="1082"/>
                    </a:lnTo>
                    <a:lnTo>
                      <a:pt x="765" y="1074"/>
                    </a:lnTo>
                    <a:lnTo>
                      <a:pt x="772" y="1062"/>
                    </a:lnTo>
                    <a:lnTo>
                      <a:pt x="782" y="1049"/>
                    </a:lnTo>
                    <a:lnTo>
                      <a:pt x="795" y="1041"/>
                    </a:lnTo>
                    <a:lnTo>
                      <a:pt x="802" y="1036"/>
                    </a:lnTo>
                    <a:lnTo>
                      <a:pt x="815" y="1037"/>
                    </a:lnTo>
                    <a:lnTo>
                      <a:pt x="818" y="1033"/>
                    </a:lnTo>
                    <a:lnTo>
                      <a:pt x="818" y="1027"/>
                    </a:lnTo>
                    <a:lnTo>
                      <a:pt x="815" y="1020"/>
                    </a:lnTo>
                    <a:lnTo>
                      <a:pt x="806" y="1023"/>
                    </a:lnTo>
                    <a:lnTo>
                      <a:pt x="798" y="1021"/>
                    </a:lnTo>
                    <a:lnTo>
                      <a:pt x="793" y="1015"/>
                    </a:lnTo>
                    <a:lnTo>
                      <a:pt x="788" y="1012"/>
                    </a:lnTo>
                    <a:lnTo>
                      <a:pt x="778" y="1012"/>
                    </a:lnTo>
                    <a:lnTo>
                      <a:pt x="778" y="1016"/>
                    </a:lnTo>
                    <a:lnTo>
                      <a:pt x="771" y="1021"/>
                    </a:lnTo>
                    <a:lnTo>
                      <a:pt x="763" y="1021"/>
                    </a:lnTo>
                    <a:lnTo>
                      <a:pt x="756" y="1024"/>
                    </a:lnTo>
                    <a:lnTo>
                      <a:pt x="747" y="1027"/>
                    </a:lnTo>
                    <a:lnTo>
                      <a:pt x="746" y="1036"/>
                    </a:lnTo>
                    <a:lnTo>
                      <a:pt x="761" y="1036"/>
                    </a:lnTo>
                    <a:lnTo>
                      <a:pt x="768" y="1035"/>
                    </a:lnTo>
                    <a:lnTo>
                      <a:pt x="768" y="1039"/>
                    </a:lnTo>
                    <a:lnTo>
                      <a:pt x="758" y="1047"/>
                    </a:lnTo>
                    <a:lnTo>
                      <a:pt x="750" y="1047"/>
                    </a:lnTo>
                    <a:lnTo>
                      <a:pt x="741" y="1049"/>
                    </a:lnTo>
                    <a:lnTo>
                      <a:pt x="739" y="1038"/>
                    </a:lnTo>
                    <a:lnTo>
                      <a:pt x="736" y="1032"/>
                    </a:lnTo>
                    <a:lnTo>
                      <a:pt x="731" y="1031"/>
                    </a:lnTo>
                    <a:lnTo>
                      <a:pt x="717" y="1036"/>
                    </a:lnTo>
                    <a:lnTo>
                      <a:pt x="707" y="1044"/>
                    </a:lnTo>
                    <a:lnTo>
                      <a:pt x="701" y="1047"/>
                    </a:lnTo>
                    <a:lnTo>
                      <a:pt x="702" y="1039"/>
                    </a:lnTo>
                    <a:lnTo>
                      <a:pt x="705" y="1036"/>
                    </a:lnTo>
                    <a:lnTo>
                      <a:pt x="710" y="1032"/>
                    </a:lnTo>
                    <a:lnTo>
                      <a:pt x="711" y="1026"/>
                    </a:lnTo>
                    <a:lnTo>
                      <a:pt x="696" y="1004"/>
                    </a:lnTo>
                    <a:lnTo>
                      <a:pt x="685" y="997"/>
                    </a:lnTo>
                    <a:lnTo>
                      <a:pt x="680" y="990"/>
                    </a:lnTo>
                    <a:lnTo>
                      <a:pt x="675" y="990"/>
                    </a:lnTo>
                    <a:lnTo>
                      <a:pt x="671" y="995"/>
                    </a:lnTo>
                    <a:lnTo>
                      <a:pt x="661" y="990"/>
                    </a:lnTo>
                    <a:lnTo>
                      <a:pt x="659" y="995"/>
                    </a:lnTo>
                    <a:lnTo>
                      <a:pt x="652" y="1000"/>
                    </a:lnTo>
                    <a:lnTo>
                      <a:pt x="646" y="997"/>
                    </a:lnTo>
                    <a:lnTo>
                      <a:pt x="640" y="985"/>
                    </a:lnTo>
                    <a:lnTo>
                      <a:pt x="634" y="976"/>
                    </a:lnTo>
                    <a:lnTo>
                      <a:pt x="627" y="972"/>
                    </a:lnTo>
                    <a:lnTo>
                      <a:pt x="620" y="978"/>
                    </a:lnTo>
                    <a:lnTo>
                      <a:pt x="614" y="985"/>
                    </a:lnTo>
                    <a:lnTo>
                      <a:pt x="607" y="984"/>
                    </a:lnTo>
                    <a:lnTo>
                      <a:pt x="601" y="974"/>
                    </a:lnTo>
                    <a:lnTo>
                      <a:pt x="592" y="972"/>
                    </a:lnTo>
                    <a:lnTo>
                      <a:pt x="590" y="963"/>
                    </a:lnTo>
                    <a:lnTo>
                      <a:pt x="580" y="955"/>
                    </a:lnTo>
                    <a:lnTo>
                      <a:pt x="565" y="960"/>
                    </a:lnTo>
                    <a:lnTo>
                      <a:pt x="560" y="970"/>
                    </a:lnTo>
                    <a:lnTo>
                      <a:pt x="566" y="970"/>
                    </a:lnTo>
                    <a:lnTo>
                      <a:pt x="568" y="973"/>
                    </a:lnTo>
                    <a:lnTo>
                      <a:pt x="560" y="976"/>
                    </a:lnTo>
                    <a:lnTo>
                      <a:pt x="548" y="980"/>
                    </a:lnTo>
                    <a:lnTo>
                      <a:pt x="546" y="984"/>
                    </a:lnTo>
                    <a:lnTo>
                      <a:pt x="541" y="989"/>
                    </a:lnTo>
                    <a:lnTo>
                      <a:pt x="534" y="988"/>
                    </a:lnTo>
                    <a:lnTo>
                      <a:pt x="533" y="982"/>
                    </a:lnTo>
                    <a:lnTo>
                      <a:pt x="529" y="976"/>
                    </a:lnTo>
                    <a:lnTo>
                      <a:pt x="521" y="965"/>
                    </a:lnTo>
                    <a:lnTo>
                      <a:pt x="516" y="949"/>
                    </a:lnTo>
                    <a:lnTo>
                      <a:pt x="516" y="937"/>
                    </a:lnTo>
                    <a:lnTo>
                      <a:pt x="510" y="926"/>
                    </a:lnTo>
                    <a:lnTo>
                      <a:pt x="498" y="919"/>
                    </a:lnTo>
                    <a:lnTo>
                      <a:pt x="493" y="914"/>
                    </a:lnTo>
                    <a:lnTo>
                      <a:pt x="486" y="908"/>
                    </a:lnTo>
                    <a:lnTo>
                      <a:pt x="484" y="901"/>
                    </a:lnTo>
                    <a:lnTo>
                      <a:pt x="486" y="896"/>
                    </a:lnTo>
                    <a:lnTo>
                      <a:pt x="489" y="894"/>
                    </a:lnTo>
                    <a:lnTo>
                      <a:pt x="498" y="892"/>
                    </a:lnTo>
                    <a:lnTo>
                      <a:pt x="503" y="891"/>
                    </a:lnTo>
                    <a:lnTo>
                      <a:pt x="505" y="890"/>
                    </a:lnTo>
                    <a:lnTo>
                      <a:pt x="508" y="886"/>
                    </a:lnTo>
                    <a:lnTo>
                      <a:pt x="506" y="880"/>
                    </a:lnTo>
                    <a:lnTo>
                      <a:pt x="500" y="880"/>
                    </a:lnTo>
                    <a:lnTo>
                      <a:pt x="495" y="878"/>
                    </a:lnTo>
                    <a:lnTo>
                      <a:pt x="494" y="871"/>
                    </a:lnTo>
                    <a:lnTo>
                      <a:pt x="493" y="865"/>
                    </a:lnTo>
                    <a:lnTo>
                      <a:pt x="493" y="861"/>
                    </a:lnTo>
                    <a:lnTo>
                      <a:pt x="483" y="858"/>
                    </a:lnTo>
                    <a:lnTo>
                      <a:pt x="478" y="853"/>
                    </a:lnTo>
                    <a:lnTo>
                      <a:pt x="475" y="848"/>
                    </a:lnTo>
                    <a:lnTo>
                      <a:pt x="475" y="843"/>
                    </a:lnTo>
                    <a:lnTo>
                      <a:pt x="470" y="842"/>
                    </a:lnTo>
                    <a:lnTo>
                      <a:pt x="465" y="842"/>
                    </a:lnTo>
                    <a:lnTo>
                      <a:pt x="460" y="842"/>
                    </a:lnTo>
                    <a:lnTo>
                      <a:pt x="456" y="845"/>
                    </a:lnTo>
                    <a:lnTo>
                      <a:pt x="458" y="851"/>
                    </a:lnTo>
                    <a:lnTo>
                      <a:pt x="456" y="856"/>
                    </a:lnTo>
                    <a:lnTo>
                      <a:pt x="450" y="858"/>
                    </a:lnTo>
                    <a:lnTo>
                      <a:pt x="446" y="855"/>
                    </a:lnTo>
                    <a:lnTo>
                      <a:pt x="440" y="851"/>
                    </a:lnTo>
                    <a:lnTo>
                      <a:pt x="443" y="849"/>
                    </a:lnTo>
                    <a:lnTo>
                      <a:pt x="446" y="848"/>
                    </a:lnTo>
                    <a:lnTo>
                      <a:pt x="448" y="844"/>
                    </a:lnTo>
                    <a:lnTo>
                      <a:pt x="445" y="842"/>
                    </a:lnTo>
                    <a:lnTo>
                      <a:pt x="440" y="843"/>
                    </a:lnTo>
                    <a:lnTo>
                      <a:pt x="435" y="843"/>
                    </a:lnTo>
                    <a:lnTo>
                      <a:pt x="433" y="842"/>
                    </a:lnTo>
                    <a:lnTo>
                      <a:pt x="429" y="839"/>
                    </a:lnTo>
                    <a:lnTo>
                      <a:pt x="424" y="843"/>
                    </a:lnTo>
                    <a:lnTo>
                      <a:pt x="420" y="839"/>
                    </a:lnTo>
                    <a:lnTo>
                      <a:pt x="420" y="835"/>
                    </a:lnTo>
                    <a:lnTo>
                      <a:pt x="419" y="832"/>
                    </a:lnTo>
                    <a:lnTo>
                      <a:pt x="414" y="832"/>
                    </a:lnTo>
                    <a:lnTo>
                      <a:pt x="412" y="837"/>
                    </a:lnTo>
                    <a:lnTo>
                      <a:pt x="408" y="837"/>
                    </a:lnTo>
                    <a:lnTo>
                      <a:pt x="403" y="829"/>
                    </a:lnTo>
                    <a:lnTo>
                      <a:pt x="400" y="821"/>
                    </a:lnTo>
                    <a:lnTo>
                      <a:pt x="403" y="817"/>
                    </a:lnTo>
                    <a:lnTo>
                      <a:pt x="400" y="812"/>
                    </a:lnTo>
                    <a:lnTo>
                      <a:pt x="397" y="806"/>
                    </a:lnTo>
                    <a:lnTo>
                      <a:pt x="390" y="800"/>
                    </a:lnTo>
                    <a:lnTo>
                      <a:pt x="384" y="798"/>
                    </a:lnTo>
                    <a:lnTo>
                      <a:pt x="383" y="798"/>
                    </a:lnTo>
                    <a:lnTo>
                      <a:pt x="384" y="802"/>
                    </a:lnTo>
                    <a:lnTo>
                      <a:pt x="384" y="805"/>
                    </a:lnTo>
                    <a:lnTo>
                      <a:pt x="382" y="807"/>
                    </a:lnTo>
                    <a:lnTo>
                      <a:pt x="375" y="811"/>
                    </a:lnTo>
                    <a:lnTo>
                      <a:pt x="373" y="812"/>
                    </a:lnTo>
                    <a:lnTo>
                      <a:pt x="368" y="807"/>
                    </a:lnTo>
                    <a:lnTo>
                      <a:pt x="364" y="806"/>
                    </a:lnTo>
                    <a:lnTo>
                      <a:pt x="362" y="808"/>
                    </a:lnTo>
                    <a:lnTo>
                      <a:pt x="357" y="807"/>
                    </a:lnTo>
                    <a:lnTo>
                      <a:pt x="354" y="803"/>
                    </a:lnTo>
                    <a:lnTo>
                      <a:pt x="349" y="805"/>
                    </a:lnTo>
                    <a:lnTo>
                      <a:pt x="342" y="802"/>
                    </a:lnTo>
                    <a:lnTo>
                      <a:pt x="340" y="802"/>
                    </a:lnTo>
                    <a:lnTo>
                      <a:pt x="343" y="800"/>
                    </a:lnTo>
                    <a:lnTo>
                      <a:pt x="343" y="795"/>
                    </a:lnTo>
                    <a:lnTo>
                      <a:pt x="340" y="791"/>
                    </a:lnTo>
                    <a:lnTo>
                      <a:pt x="334" y="790"/>
                    </a:lnTo>
                    <a:lnTo>
                      <a:pt x="329" y="786"/>
                    </a:lnTo>
                    <a:lnTo>
                      <a:pt x="328" y="784"/>
                    </a:lnTo>
                    <a:lnTo>
                      <a:pt x="329" y="779"/>
                    </a:lnTo>
                    <a:lnTo>
                      <a:pt x="329" y="777"/>
                    </a:lnTo>
                    <a:lnTo>
                      <a:pt x="327" y="772"/>
                    </a:lnTo>
                    <a:lnTo>
                      <a:pt x="323" y="768"/>
                    </a:lnTo>
                    <a:lnTo>
                      <a:pt x="320" y="768"/>
                    </a:lnTo>
                    <a:lnTo>
                      <a:pt x="320" y="771"/>
                    </a:lnTo>
                    <a:lnTo>
                      <a:pt x="319" y="776"/>
                    </a:lnTo>
                    <a:lnTo>
                      <a:pt x="318" y="776"/>
                    </a:lnTo>
                    <a:lnTo>
                      <a:pt x="312" y="773"/>
                    </a:lnTo>
                    <a:lnTo>
                      <a:pt x="308" y="771"/>
                    </a:lnTo>
                    <a:lnTo>
                      <a:pt x="307" y="764"/>
                    </a:lnTo>
                    <a:lnTo>
                      <a:pt x="305" y="761"/>
                    </a:lnTo>
                    <a:lnTo>
                      <a:pt x="297" y="758"/>
                    </a:lnTo>
                    <a:lnTo>
                      <a:pt x="294" y="756"/>
                    </a:lnTo>
                    <a:lnTo>
                      <a:pt x="292" y="759"/>
                    </a:lnTo>
                    <a:lnTo>
                      <a:pt x="294" y="761"/>
                    </a:lnTo>
                    <a:lnTo>
                      <a:pt x="294" y="767"/>
                    </a:lnTo>
                    <a:lnTo>
                      <a:pt x="289" y="773"/>
                    </a:lnTo>
                    <a:lnTo>
                      <a:pt x="280" y="774"/>
                    </a:lnTo>
                    <a:lnTo>
                      <a:pt x="273" y="776"/>
                    </a:lnTo>
                    <a:lnTo>
                      <a:pt x="271" y="774"/>
                    </a:lnTo>
                    <a:lnTo>
                      <a:pt x="267" y="771"/>
                    </a:lnTo>
                    <a:lnTo>
                      <a:pt x="267" y="768"/>
                    </a:lnTo>
                    <a:lnTo>
                      <a:pt x="269" y="766"/>
                    </a:lnTo>
                    <a:lnTo>
                      <a:pt x="271" y="764"/>
                    </a:lnTo>
                    <a:lnTo>
                      <a:pt x="269" y="759"/>
                    </a:lnTo>
                    <a:lnTo>
                      <a:pt x="266" y="756"/>
                    </a:lnTo>
                    <a:lnTo>
                      <a:pt x="263" y="755"/>
                    </a:lnTo>
                    <a:lnTo>
                      <a:pt x="261" y="759"/>
                    </a:lnTo>
                    <a:lnTo>
                      <a:pt x="259" y="770"/>
                    </a:lnTo>
                    <a:lnTo>
                      <a:pt x="254" y="773"/>
                    </a:lnTo>
                    <a:lnTo>
                      <a:pt x="252" y="777"/>
                    </a:lnTo>
                    <a:lnTo>
                      <a:pt x="248" y="778"/>
                    </a:lnTo>
                    <a:lnTo>
                      <a:pt x="244" y="778"/>
                    </a:lnTo>
                    <a:lnTo>
                      <a:pt x="241" y="782"/>
                    </a:lnTo>
                    <a:lnTo>
                      <a:pt x="236" y="783"/>
                    </a:lnTo>
                    <a:lnTo>
                      <a:pt x="233" y="779"/>
                    </a:lnTo>
                    <a:lnTo>
                      <a:pt x="234" y="778"/>
                    </a:lnTo>
                    <a:lnTo>
                      <a:pt x="239" y="772"/>
                    </a:lnTo>
                    <a:lnTo>
                      <a:pt x="239" y="767"/>
                    </a:lnTo>
                    <a:lnTo>
                      <a:pt x="234" y="764"/>
                    </a:lnTo>
                    <a:lnTo>
                      <a:pt x="232" y="761"/>
                    </a:lnTo>
                    <a:lnTo>
                      <a:pt x="222" y="762"/>
                    </a:lnTo>
                    <a:lnTo>
                      <a:pt x="216" y="765"/>
                    </a:lnTo>
                    <a:lnTo>
                      <a:pt x="214" y="764"/>
                    </a:lnTo>
                    <a:lnTo>
                      <a:pt x="218" y="758"/>
                    </a:lnTo>
                    <a:lnTo>
                      <a:pt x="217" y="755"/>
                    </a:lnTo>
                    <a:lnTo>
                      <a:pt x="218" y="752"/>
                    </a:lnTo>
                    <a:lnTo>
                      <a:pt x="218" y="750"/>
                    </a:lnTo>
                    <a:lnTo>
                      <a:pt x="224" y="747"/>
                    </a:lnTo>
                    <a:lnTo>
                      <a:pt x="226" y="743"/>
                    </a:lnTo>
                    <a:lnTo>
                      <a:pt x="226" y="743"/>
                    </a:lnTo>
                    <a:lnTo>
                      <a:pt x="223" y="743"/>
                    </a:lnTo>
                    <a:lnTo>
                      <a:pt x="218" y="746"/>
                    </a:lnTo>
                    <a:lnTo>
                      <a:pt x="209" y="753"/>
                    </a:lnTo>
                    <a:lnTo>
                      <a:pt x="206" y="756"/>
                    </a:lnTo>
                    <a:lnTo>
                      <a:pt x="202" y="758"/>
                    </a:lnTo>
                    <a:lnTo>
                      <a:pt x="196" y="756"/>
                    </a:lnTo>
                    <a:lnTo>
                      <a:pt x="192" y="756"/>
                    </a:lnTo>
                    <a:lnTo>
                      <a:pt x="192" y="755"/>
                    </a:lnTo>
                    <a:lnTo>
                      <a:pt x="194" y="754"/>
                    </a:lnTo>
                    <a:lnTo>
                      <a:pt x="197" y="754"/>
                    </a:lnTo>
                    <a:lnTo>
                      <a:pt x="199" y="753"/>
                    </a:lnTo>
                    <a:lnTo>
                      <a:pt x="199" y="752"/>
                    </a:lnTo>
                    <a:lnTo>
                      <a:pt x="196" y="749"/>
                    </a:lnTo>
                    <a:lnTo>
                      <a:pt x="197" y="746"/>
                    </a:lnTo>
                    <a:lnTo>
                      <a:pt x="196" y="744"/>
                    </a:lnTo>
                    <a:lnTo>
                      <a:pt x="189" y="747"/>
                    </a:lnTo>
                    <a:lnTo>
                      <a:pt x="186" y="746"/>
                    </a:lnTo>
                    <a:lnTo>
                      <a:pt x="176" y="741"/>
                    </a:lnTo>
                    <a:lnTo>
                      <a:pt x="167" y="735"/>
                    </a:lnTo>
                    <a:lnTo>
                      <a:pt x="161" y="726"/>
                    </a:lnTo>
                    <a:lnTo>
                      <a:pt x="154" y="718"/>
                    </a:lnTo>
                    <a:lnTo>
                      <a:pt x="156" y="717"/>
                    </a:lnTo>
                    <a:lnTo>
                      <a:pt x="158" y="713"/>
                    </a:lnTo>
                    <a:lnTo>
                      <a:pt x="164" y="708"/>
                    </a:lnTo>
                    <a:lnTo>
                      <a:pt x="164" y="705"/>
                    </a:lnTo>
                    <a:lnTo>
                      <a:pt x="162" y="705"/>
                    </a:lnTo>
                    <a:lnTo>
                      <a:pt x="157" y="706"/>
                    </a:lnTo>
                    <a:lnTo>
                      <a:pt x="153" y="708"/>
                    </a:lnTo>
                    <a:lnTo>
                      <a:pt x="151" y="713"/>
                    </a:lnTo>
                    <a:lnTo>
                      <a:pt x="148" y="715"/>
                    </a:lnTo>
                    <a:lnTo>
                      <a:pt x="146" y="713"/>
                    </a:lnTo>
                    <a:lnTo>
                      <a:pt x="142" y="706"/>
                    </a:lnTo>
                    <a:lnTo>
                      <a:pt x="142" y="700"/>
                    </a:lnTo>
                    <a:lnTo>
                      <a:pt x="141" y="699"/>
                    </a:lnTo>
                    <a:lnTo>
                      <a:pt x="134" y="699"/>
                    </a:lnTo>
                    <a:lnTo>
                      <a:pt x="128" y="697"/>
                    </a:lnTo>
                    <a:lnTo>
                      <a:pt x="127" y="695"/>
                    </a:lnTo>
                    <a:lnTo>
                      <a:pt x="128" y="694"/>
                    </a:lnTo>
                    <a:lnTo>
                      <a:pt x="131" y="693"/>
                    </a:lnTo>
                    <a:lnTo>
                      <a:pt x="132" y="693"/>
                    </a:lnTo>
                    <a:lnTo>
                      <a:pt x="132" y="686"/>
                    </a:lnTo>
                    <a:lnTo>
                      <a:pt x="134" y="684"/>
                    </a:lnTo>
                    <a:lnTo>
                      <a:pt x="134" y="683"/>
                    </a:lnTo>
                    <a:lnTo>
                      <a:pt x="127" y="684"/>
                    </a:lnTo>
                    <a:lnTo>
                      <a:pt x="119" y="680"/>
                    </a:lnTo>
                    <a:lnTo>
                      <a:pt x="118" y="682"/>
                    </a:lnTo>
                    <a:lnTo>
                      <a:pt x="117" y="683"/>
                    </a:lnTo>
                    <a:lnTo>
                      <a:pt x="119" y="685"/>
                    </a:lnTo>
                    <a:lnTo>
                      <a:pt x="121" y="688"/>
                    </a:lnTo>
                    <a:lnTo>
                      <a:pt x="118" y="690"/>
                    </a:lnTo>
                    <a:lnTo>
                      <a:pt x="112" y="693"/>
                    </a:lnTo>
                    <a:lnTo>
                      <a:pt x="107" y="693"/>
                    </a:lnTo>
                    <a:lnTo>
                      <a:pt x="101" y="691"/>
                    </a:lnTo>
                    <a:lnTo>
                      <a:pt x="98" y="689"/>
                    </a:lnTo>
                    <a:lnTo>
                      <a:pt x="98" y="686"/>
                    </a:lnTo>
                    <a:lnTo>
                      <a:pt x="102" y="685"/>
                    </a:lnTo>
                    <a:lnTo>
                      <a:pt x="105" y="683"/>
                    </a:lnTo>
                    <a:lnTo>
                      <a:pt x="105" y="679"/>
                    </a:lnTo>
                    <a:lnTo>
                      <a:pt x="105" y="673"/>
                    </a:lnTo>
                    <a:lnTo>
                      <a:pt x="105" y="670"/>
                    </a:lnTo>
                    <a:lnTo>
                      <a:pt x="107" y="670"/>
                    </a:lnTo>
                    <a:lnTo>
                      <a:pt x="108" y="667"/>
                    </a:lnTo>
                    <a:lnTo>
                      <a:pt x="107" y="665"/>
                    </a:lnTo>
                    <a:lnTo>
                      <a:pt x="102" y="665"/>
                    </a:lnTo>
                    <a:lnTo>
                      <a:pt x="101" y="662"/>
                    </a:lnTo>
                    <a:lnTo>
                      <a:pt x="101" y="656"/>
                    </a:lnTo>
                    <a:lnTo>
                      <a:pt x="97" y="649"/>
                    </a:lnTo>
                    <a:lnTo>
                      <a:pt x="93" y="646"/>
                    </a:lnTo>
                    <a:lnTo>
                      <a:pt x="85" y="643"/>
                    </a:lnTo>
                    <a:lnTo>
                      <a:pt x="83" y="643"/>
                    </a:lnTo>
                    <a:lnTo>
                      <a:pt x="82" y="644"/>
                    </a:lnTo>
                    <a:lnTo>
                      <a:pt x="85" y="647"/>
                    </a:lnTo>
                    <a:lnTo>
                      <a:pt x="85" y="649"/>
                    </a:lnTo>
                    <a:lnTo>
                      <a:pt x="81" y="654"/>
                    </a:lnTo>
                    <a:lnTo>
                      <a:pt x="72" y="653"/>
                    </a:lnTo>
                    <a:lnTo>
                      <a:pt x="68" y="649"/>
                    </a:lnTo>
                    <a:lnTo>
                      <a:pt x="70" y="647"/>
                    </a:lnTo>
                    <a:lnTo>
                      <a:pt x="77" y="644"/>
                    </a:lnTo>
                    <a:lnTo>
                      <a:pt x="77" y="642"/>
                    </a:lnTo>
                    <a:lnTo>
                      <a:pt x="73" y="640"/>
                    </a:lnTo>
                    <a:lnTo>
                      <a:pt x="68" y="640"/>
                    </a:lnTo>
                    <a:lnTo>
                      <a:pt x="66" y="635"/>
                    </a:lnTo>
                    <a:lnTo>
                      <a:pt x="66" y="631"/>
                    </a:lnTo>
                    <a:lnTo>
                      <a:pt x="71" y="626"/>
                    </a:lnTo>
                    <a:lnTo>
                      <a:pt x="71" y="621"/>
                    </a:lnTo>
                    <a:lnTo>
                      <a:pt x="68" y="615"/>
                    </a:lnTo>
                    <a:lnTo>
                      <a:pt x="66" y="608"/>
                    </a:lnTo>
                    <a:lnTo>
                      <a:pt x="63" y="606"/>
                    </a:lnTo>
                    <a:lnTo>
                      <a:pt x="61" y="601"/>
                    </a:lnTo>
                    <a:lnTo>
                      <a:pt x="58" y="601"/>
                    </a:lnTo>
                    <a:lnTo>
                      <a:pt x="58" y="603"/>
                    </a:lnTo>
                    <a:lnTo>
                      <a:pt x="58" y="608"/>
                    </a:lnTo>
                    <a:lnTo>
                      <a:pt x="57" y="612"/>
                    </a:lnTo>
                    <a:lnTo>
                      <a:pt x="55" y="613"/>
                    </a:lnTo>
                    <a:lnTo>
                      <a:pt x="52" y="609"/>
                    </a:lnTo>
                    <a:lnTo>
                      <a:pt x="48" y="606"/>
                    </a:lnTo>
                    <a:lnTo>
                      <a:pt x="45" y="603"/>
                    </a:lnTo>
                    <a:lnTo>
                      <a:pt x="40" y="603"/>
                    </a:lnTo>
                    <a:lnTo>
                      <a:pt x="38" y="599"/>
                    </a:lnTo>
                    <a:lnTo>
                      <a:pt x="38" y="594"/>
                    </a:lnTo>
                    <a:lnTo>
                      <a:pt x="38" y="593"/>
                    </a:lnTo>
                    <a:lnTo>
                      <a:pt x="32" y="591"/>
                    </a:lnTo>
                    <a:lnTo>
                      <a:pt x="30" y="590"/>
                    </a:lnTo>
                    <a:lnTo>
                      <a:pt x="31" y="588"/>
                    </a:lnTo>
                    <a:lnTo>
                      <a:pt x="37" y="585"/>
                    </a:lnTo>
                    <a:lnTo>
                      <a:pt x="41" y="577"/>
                    </a:lnTo>
                    <a:lnTo>
                      <a:pt x="41" y="574"/>
                    </a:lnTo>
                    <a:lnTo>
                      <a:pt x="36" y="574"/>
                    </a:lnTo>
                    <a:lnTo>
                      <a:pt x="36" y="572"/>
                    </a:lnTo>
                    <a:lnTo>
                      <a:pt x="36" y="567"/>
                    </a:lnTo>
                    <a:lnTo>
                      <a:pt x="36" y="565"/>
                    </a:lnTo>
                    <a:lnTo>
                      <a:pt x="32" y="564"/>
                    </a:lnTo>
                    <a:lnTo>
                      <a:pt x="28" y="565"/>
                    </a:lnTo>
                    <a:lnTo>
                      <a:pt x="26" y="562"/>
                    </a:lnTo>
                    <a:lnTo>
                      <a:pt x="23" y="561"/>
                    </a:lnTo>
                    <a:lnTo>
                      <a:pt x="20" y="561"/>
                    </a:lnTo>
                    <a:lnTo>
                      <a:pt x="13" y="565"/>
                    </a:lnTo>
                    <a:lnTo>
                      <a:pt x="0" y="565"/>
                    </a:lnTo>
                    <a:lnTo>
                      <a:pt x="97" y="473"/>
                    </a:lnTo>
                    <a:lnTo>
                      <a:pt x="108" y="471"/>
                    </a:lnTo>
                    <a:lnTo>
                      <a:pt x="113" y="462"/>
                    </a:lnTo>
                    <a:lnTo>
                      <a:pt x="114" y="449"/>
                    </a:lnTo>
                    <a:lnTo>
                      <a:pt x="123" y="438"/>
                    </a:lnTo>
                    <a:lnTo>
                      <a:pt x="133" y="435"/>
                    </a:lnTo>
                    <a:lnTo>
                      <a:pt x="141" y="437"/>
                    </a:lnTo>
                    <a:lnTo>
                      <a:pt x="152" y="440"/>
                    </a:lnTo>
                    <a:lnTo>
                      <a:pt x="164" y="432"/>
                    </a:lnTo>
                    <a:lnTo>
                      <a:pt x="177" y="417"/>
                    </a:lnTo>
                    <a:lnTo>
                      <a:pt x="184" y="417"/>
                    </a:lnTo>
                    <a:lnTo>
                      <a:pt x="191" y="409"/>
                    </a:lnTo>
                    <a:lnTo>
                      <a:pt x="192" y="405"/>
                    </a:lnTo>
                    <a:lnTo>
                      <a:pt x="193" y="399"/>
                    </a:lnTo>
                    <a:lnTo>
                      <a:pt x="196" y="393"/>
                    </a:lnTo>
                    <a:lnTo>
                      <a:pt x="193" y="385"/>
                    </a:lnTo>
                    <a:lnTo>
                      <a:pt x="194" y="383"/>
                    </a:lnTo>
                    <a:lnTo>
                      <a:pt x="197" y="373"/>
                    </a:lnTo>
                    <a:lnTo>
                      <a:pt x="202" y="377"/>
                    </a:lnTo>
                    <a:lnTo>
                      <a:pt x="208" y="384"/>
                    </a:lnTo>
                    <a:lnTo>
                      <a:pt x="209" y="379"/>
                    </a:lnTo>
                    <a:lnTo>
                      <a:pt x="208" y="365"/>
                    </a:lnTo>
                    <a:lnTo>
                      <a:pt x="213" y="364"/>
                    </a:lnTo>
                    <a:lnTo>
                      <a:pt x="213" y="369"/>
                    </a:lnTo>
                    <a:lnTo>
                      <a:pt x="216" y="378"/>
                    </a:lnTo>
                    <a:lnTo>
                      <a:pt x="226" y="385"/>
                    </a:lnTo>
                    <a:lnTo>
                      <a:pt x="234" y="383"/>
                    </a:lnTo>
                    <a:lnTo>
                      <a:pt x="228" y="370"/>
                    </a:lnTo>
                    <a:lnTo>
                      <a:pt x="216" y="349"/>
                    </a:lnTo>
                    <a:lnTo>
                      <a:pt x="208" y="343"/>
                    </a:lnTo>
                    <a:lnTo>
                      <a:pt x="211" y="334"/>
                    </a:lnTo>
                    <a:lnTo>
                      <a:pt x="208" y="318"/>
                    </a:lnTo>
                    <a:lnTo>
                      <a:pt x="214" y="314"/>
                    </a:lnTo>
                    <a:lnTo>
                      <a:pt x="224" y="295"/>
                    </a:lnTo>
                    <a:lnTo>
                      <a:pt x="237" y="266"/>
                    </a:lnTo>
                    <a:lnTo>
                      <a:pt x="237" y="249"/>
                    </a:lnTo>
                    <a:lnTo>
                      <a:pt x="238" y="243"/>
                    </a:lnTo>
                    <a:lnTo>
                      <a:pt x="251" y="234"/>
                    </a:lnTo>
                    <a:lnTo>
                      <a:pt x="251" y="223"/>
                    </a:lnTo>
                    <a:lnTo>
                      <a:pt x="256" y="212"/>
                    </a:lnTo>
                    <a:lnTo>
                      <a:pt x="256" y="198"/>
                    </a:lnTo>
                    <a:lnTo>
                      <a:pt x="258" y="195"/>
                    </a:lnTo>
                    <a:lnTo>
                      <a:pt x="262" y="196"/>
                    </a:lnTo>
                    <a:lnTo>
                      <a:pt x="268" y="193"/>
                    </a:lnTo>
                    <a:lnTo>
                      <a:pt x="274" y="184"/>
                    </a:lnTo>
                    <a:lnTo>
                      <a:pt x="274" y="173"/>
                    </a:lnTo>
                    <a:lnTo>
                      <a:pt x="278" y="158"/>
                    </a:lnTo>
                    <a:lnTo>
                      <a:pt x="274" y="141"/>
                    </a:lnTo>
                    <a:lnTo>
                      <a:pt x="279" y="126"/>
                    </a:lnTo>
                    <a:lnTo>
                      <a:pt x="293" y="130"/>
                    </a:lnTo>
                    <a:lnTo>
                      <a:pt x="297" y="135"/>
                    </a:lnTo>
                    <a:lnTo>
                      <a:pt x="304" y="137"/>
                    </a:lnTo>
                    <a:lnTo>
                      <a:pt x="310" y="137"/>
                    </a:lnTo>
                    <a:lnTo>
                      <a:pt x="313" y="143"/>
                    </a:lnTo>
                    <a:lnTo>
                      <a:pt x="317" y="146"/>
                    </a:lnTo>
                    <a:lnTo>
                      <a:pt x="318" y="151"/>
                    </a:lnTo>
                    <a:lnTo>
                      <a:pt x="327" y="151"/>
                    </a:lnTo>
                    <a:lnTo>
                      <a:pt x="332" y="155"/>
                    </a:lnTo>
                    <a:lnTo>
                      <a:pt x="337" y="153"/>
                    </a:lnTo>
                    <a:lnTo>
                      <a:pt x="352" y="143"/>
                    </a:lnTo>
                    <a:lnTo>
                      <a:pt x="358" y="135"/>
                    </a:lnTo>
                    <a:lnTo>
                      <a:pt x="365" y="126"/>
                    </a:lnTo>
                    <a:lnTo>
                      <a:pt x="375" y="119"/>
                    </a:lnTo>
                    <a:lnTo>
                      <a:pt x="380" y="119"/>
                    </a:lnTo>
                    <a:lnTo>
                      <a:pt x="388" y="108"/>
                    </a:lnTo>
                    <a:lnTo>
                      <a:pt x="395" y="108"/>
                    </a:lnTo>
                    <a:lnTo>
                      <a:pt x="403" y="107"/>
                    </a:lnTo>
                    <a:lnTo>
                      <a:pt x="404" y="101"/>
                    </a:lnTo>
                    <a:lnTo>
                      <a:pt x="409" y="99"/>
                    </a:lnTo>
                    <a:lnTo>
                      <a:pt x="420" y="98"/>
                    </a:lnTo>
                    <a:lnTo>
                      <a:pt x="429" y="95"/>
                    </a:lnTo>
                    <a:lnTo>
                      <a:pt x="434" y="94"/>
                    </a:lnTo>
                    <a:lnTo>
                      <a:pt x="440" y="94"/>
                    </a:lnTo>
                    <a:lnTo>
                      <a:pt x="448" y="90"/>
                    </a:lnTo>
                    <a:lnTo>
                      <a:pt x="450" y="84"/>
                    </a:lnTo>
                    <a:lnTo>
                      <a:pt x="456" y="82"/>
                    </a:lnTo>
                    <a:lnTo>
                      <a:pt x="463" y="78"/>
                    </a:lnTo>
                    <a:lnTo>
                      <a:pt x="470" y="71"/>
                    </a:lnTo>
                    <a:lnTo>
                      <a:pt x="476" y="67"/>
                    </a:lnTo>
                    <a:lnTo>
                      <a:pt x="481" y="65"/>
                    </a:lnTo>
                    <a:lnTo>
                      <a:pt x="484" y="57"/>
                    </a:lnTo>
                    <a:lnTo>
                      <a:pt x="490" y="47"/>
                    </a:lnTo>
                    <a:lnTo>
                      <a:pt x="495" y="46"/>
                    </a:lnTo>
                    <a:lnTo>
                      <a:pt x="500" y="49"/>
                    </a:lnTo>
                    <a:lnTo>
                      <a:pt x="504" y="47"/>
                    </a:lnTo>
                    <a:lnTo>
                      <a:pt x="506" y="48"/>
                    </a:lnTo>
                    <a:lnTo>
                      <a:pt x="509" y="49"/>
                    </a:lnTo>
                    <a:lnTo>
                      <a:pt x="509" y="53"/>
                    </a:lnTo>
                    <a:lnTo>
                      <a:pt x="510" y="54"/>
                    </a:lnTo>
                    <a:lnTo>
                      <a:pt x="511" y="54"/>
                    </a:lnTo>
                    <a:lnTo>
                      <a:pt x="513" y="52"/>
                    </a:lnTo>
                    <a:lnTo>
                      <a:pt x="514" y="52"/>
                    </a:lnTo>
                    <a:lnTo>
                      <a:pt x="514" y="54"/>
                    </a:lnTo>
                    <a:lnTo>
                      <a:pt x="516" y="53"/>
                    </a:lnTo>
                    <a:lnTo>
                      <a:pt x="518" y="53"/>
                    </a:lnTo>
                    <a:lnTo>
                      <a:pt x="518" y="53"/>
                    </a:lnTo>
                    <a:lnTo>
                      <a:pt x="518" y="51"/>
                    </a:lnTo>
                    <a:lnTo>
                      <a:pt x="519" y="51"/>
                    </a:lnTo>
                    <a:lnTo>
                      <a:pt x="520" y="52"/>
                    </a:lnTo>
                    <a:lnTo>
                      <a:pt x="524" y="53"/>
                    </a:lnTo>
                    <a:lnTo>
                      <a:pt x="526" y="54"/>
                    </a:lnTo>
                    <a:lnTo>
                      <a:pt x="529" y="54"/>
                    </a:lnTo>
                    <a:lnTo>
                      <a:pt x="531" y="54"/>
                    </a:lnTo>
                    <a:lnTo>
                      <a:pt x="533" y="54"/>
                    </a:lnTo>
                    <a:lnTo>
                      <a:pt x="534" y="53"/>
                    </a:lnTo>
                    <a:lnTo>
                      <a:pt x="536" y="54"/>
                    </a:lnTo>
                    <a:lnTo>
                      <a:pt x="539" y="57"/>
                    </a:lnTo>
                    <a:lnTo>
                      <a:pt x="541" y="54"/>
                    </a:lnTo>
                    <a:lnTo>
                      <a:pt x="543" y="54"/>
                    </a:lnTo>
                    <a:lnTo>
                      <a:pt x="544" y="52"/>
                    </a:lnTo>
                    <a:lnTo>
                      <a:pt x="546" y="52"/>
                    </a:lnTo>
                    <a:lnTo>
                      <a:pt x="548" y="53"/>
                    </a:lnTo>
                    <a:lnTo>
                      <a:pt x="549" y="52"/>
                    </a:lnTo>
                    <a:lnTo>
                      <a:pt x="553" y="51"/>
                    </a:lnTo>
                    <a:lnTo>
                      <a:pt x="554" y="49"/>
                    </a:lnTo>
                    <a:lnTo>
                      <a:pt x="554" y="48"/>
                    </a:lnTo>
                    <a:lnTo>
                      <a:pt x="555" y="47"/>
                    </a:lnTo>
                    <a:lnTo>
                      <a:pt x="556" y="49"/>
                    </a:lnTo>
                    <a:lnTo>
                      <a:pt x="558" y="51"/>
                    </a:lnTo>
                    <a:lnTo>
                      <a:pt x="558" y="53"/>
                    </a:lnTo>
                    <a:lnTo>
                      <a:pt x="559" y="54"/>
                    </a:lnTo>
                    <a:lnTo>
                      <a:pt x="561" y="53"/>
                    </a:lnTo>
                    <a:lnTo>
                      <a:pt x="563" y="53"/>
                    </a:lnTo>
                    <a:lnTo>
                      <a:pt x="564" y="54"/>
                    </a:lnTo>
                    <a:lnTo>
                      <a:pt x="566" y="55"/>
                    </a:lnTo>
                    <a:lnTo>
                      <a:pt x="568" y="57"/>
                    </a:lnTo>
                    <a:lnTo>
                      <a:pt x="568" y="49"/>
                    </a:lnTo>
                    <a:lnTo>
                      <a:pt x="569" y="48"/>
                    </a:lnTo>
                    <a:lnTo>
                      <a:pt x="571" y="48"/>
                    </a:lnTo>
                    <a:lnTo>
                      <a:pt x="573" y="49"/>
                    </a:lnTo>
                    <a:lnTo>
                      <a:pt x="576" y="52"/>
                    </a:lnTo>
                    <a:lnTo>
                      <a:pt x="580" y="54"/>
                    </a:lnTo>
                    <a:lnTo>
                      <a:pt x="584" y="55"/>
                    </a:lnTo>
                    <a:lnTo>
                      <a:pt x="586" y="57"/>
                    </a:lnTo>
                    <a:lnTo>
                      <a:pt x="591" y="58"/>
                    </a:lnTo>
                    <a:lnTo>
                      <a:pt x="596" y="58"/>
                    </a:lnTo>
                    <a:lnTo>
                      <a:pt x="599" y="59"/>
                    </a:lnTo>
                    <a:lnTo>
                      <a:pt x="601" y="57"/>
                    </a:lnTo>
                    <a:lnTo>
                      <a:pt x="601" y="57"/>
                    </a:lnTo>
                    <a:lnTo>
                      <a:pt x="606" y="57"/>
                    </a:lnTo>
                    <a:lnTo>
                      <a:pt x="614" y="57"/>
                    </a:lnTo>
                    <a:lnTo>
                      <a:pt x="617" y="57"/>
                    </a:lnTo>
                    <a:lnTo>
                      <a:pt x="617" y="53"/>
                    </a:lnTo>
                    <a:lnTo>
                      <a:pt x="620" y="52"/>
                    </a:lnTo>
                    <a:lnTo>
                      <a:pt x="621" y="52"/>
                    </a:lnTo>
                    <a:lnTo>
                      <a:pt x="622" y="49"/>
                    </a:lnTo>
                    <a:lnTo>
                      <a:pt x="622" y="48"/>
                    </a:lnTo>
                    <a:lnTo>
                      <a:pt x="622" y="47"/>
                    </a:lnTo>
                    <a:lnTo>
                      <a:pt x="624" y="48"/>
                    </a:lnTo>
                    <a:lnTo>
                      <a:pt x="626" y="49"/>
                    </a:lnTo>
                    <a:lnTo>
                      <a:pt x="629" y="48"/>
                    </a:lnTo>
                    <a:lnTo>
                      <a:pt x="631" y="46"/>
                    </a:lnTo>
                    <a:lnTo>
                      <a:pt x="634" y="45"/>
                    </a:lnTo>
                    <a:lnTo>
                      <a:pt x="637" y="46"/>
                    </a:lnTo>
                    <a:lnTo>
                      <a:pt x="642" y="46"/>
                    </a:lnTo>
                    <a:lnTo>
                      <a:pt x="645" y="46"/>
                    </a:lnTo>
                    <a:lnTo>
                      <a:pt x="647" y="45"/>
                    </a:lnTo>
                    <a:lnTo>
                      <a:pt x="650" y="43"/>
                    </a:lnTo>
                    <a:lnTo>
                      <a:pt x="652" y="43"/>
                    </a:lnTo>
                    <a:lnTo>
                      <a:pt x="654" y="43"/>
                    </a:lnTo>
                    <a:lnTo>
                      <a:pt x="655" y="43"/>
                    </a:lnTo>
                    <a:lnTo>
                      <a:pt x="656" y="43"/>
                    </a:lnTo>
                    <a:lnTo>
                      <a:pt x="659" y="42"/>
                    </a:lnTo>
                    <a:lnTo>
                      <a:pt x="659" y="40"/>
                    </a:lnTo>
                    <a:lnTo>
                      <a:pt x="661" y="37"/>
                    </a:lnTo>
                    <a:lnTo>
                      <a:pt x="662" y="36"/>
                    </a:lnTo>
                    <a:lnTo>
                      <a:pt x="664" y="36"/>
                    </a:lnTo>
                    <a:lnTo>
                      <a:pt x="665" y="39"/>
                    </a:lnTo>
                    <a:lnTo>
                      <a:pt x="669" y="36"/>
                    </a:lnTo>
                    <a:lnTo>
                      <a:pt x="669" y="36"/>
                    </a:lnTo>
                    <a:lnTo>
                      <a:pt x="670" y="39"/>
                    </a:lnTo>
                    <a:lnTo>
                      <a:pt x="672" y="42"/>
                    </a:lnTo>
                    <a:lnTo>
                      <a:pt x="674" y="41"/>
                    </a:lnTo>
                    <a:lnTo>
                      <a:pt x="675" y="39"/>
                    </a:lnTo>
                    <a:lnTo>
                      <a:pt x="676" y="37"/>
                    </a:lnTo>
                    <a:lnTo>
                      <a:pt x="677" y="37"/>
                    </a:lnTo>
                    <a:lnTo>
                      <a:pt x="680" y="39"/>
                    </a:lnTo>
                    <a:lnTo>
                      <a:pt x="681" y="39"/>
                    </a:lnTo>
                    <a:lnTo>
                      <a:pt x="681" y="37"/>
                    </a:lnTo>
                    <a:lnTo>
                      <a:pt x="682" y="34"/>
                    </a:lnTo>
                    <a:lnTo>
                      <a:pt x="684" y="31"/>
                    </a:lnTo>
                    <a:lnTo>
                      <a:pt x="686" y="30"/>
                    </a:lnTo>
                    <a:lnTo>
                      <a:pt x="689" y="30"/>
                    </a:lnTo>
                    <a:lnTo>
                      <a:pt x="690" y="31"/>
                    </a:lnTo>
                    <a:lnTo>
                      <a:pt x="691" y="31"/>
                    </a:lnTo>
                    <a:lnTo>
                      <a:pt x="692" y="30"/>
                    </a:lnTo>
                    <a:lnTo>
                      <a:pt x="694" y="28"/>
                    </a:lnTo>
                    <a:lnTo>
                      <a:pt x="692" y="25"/>
                    </a:lnTo>
                    <a:lnTo>
                      <a:pt x="694" y="23"/>
                    </a:lnTo>
                    <a:lnTo>
                      <a:pt x="695" y="20"/>
                    </a:lnTo>
                    <a:lnTo>
                      <a:pt x="699" y="20"/>
                    </a:lnTo>
                    <a:lnTo>
                      <a:pt x="700" y="19"/>
                    </a:lnTo>
                    <a:lnTo>
                      <a:pt x="701" y="18"/>
                    </a:lnTo>
                    <a:lnTo>
                      <a:pt x="704" y="17"/>
                    </a:lnTo>
                    <a:lnTo>
                      <a:pt x="705" y="17"/>
                    </a:lnTo>
                    <a:lnTo>
                      <a:pt x="707" y="18"/>
                    </a:lnTo>
                    <a:lnTo>
                      <a:pt x="710" y="19"/>
                    </a:lnTo>
                    <a:lnTo>
                      <a:pt x="712" y="20"/>
                    </a:lnTo>
                    <a:lnTo>
                      <a:pt x="715" y="19"/>
                    </a:lnTo>
                    <a:lnTo>
                      <a:pt x="715" y="18"/>
                    </a:lnTo>
                    <a:lnTo>
                      <a:pt x="716" y="18"/>
                    </a:lnTo>
                    <a:lnTo>
                      <a:pt x="717" y="17"/>
                    </a:lnTo>
                    <a:lnTo>
                      <a:pt x="721" y="16"/>
                    </a:lnTo>
                    <a:lnTo>
                      <a:pt x="724" y="16"/>
                    </a:lnTo>
                    <a:lnTo>
                      <a:pt x="725" y="17"/>
                    </a:lnTo>
                    <a:lnTo>
                      <a:pt x="726" y="20"/>
                    </a:lnTo>
                    <a:lnTo>
                      <a:pt x="729" y="20"/>
                    </a:lnTo>
                    <a:lnTo>
                      <a:pt x="730" y="18"/>
                    </a:lnTo>
                    <a:lnTo>
                      <a:pt x="729" y="16"/>
                    </a:lnTo>
                    <a:lnTo>
                      <a:pt x="729" y="16"/>
                    </a:lnTo>
                    <a:lnTo>
                      <a:pt x="729" y="13"/>
                    </a:lnTo>
                    <a:lnTo>
                      <a:pt x="734" y="13"/>
                    </a:lnTo>
                    <a:lnTo>
                      <a:pt x="735" y="16"/>
                    </a:lnTo>
                    <a:lnTo>
                      <a:pt x="736" y="17"/>
                    </a:lnTo>
                    <a:lnTo>
                      <a:pt x="736" y="19"/>
                    </a:lnTo>
                    <a:lnTo>
                      <a:pt x="737" y="20"/>
                    </a:lnTo>
                    <a:lnTo>
                      <a:pt x="742" y="19"/>
                    </a:lnTo>
                    <a:lnTo>
                      <a:pt x="742" y="19"/>
                    </a:lnTo>
                    <a:lnTo>
                      <a:pt x="745" y="17"/>
                    </a:lnTo>
                    <a:lnTo>
                      <a:pt x="745" y="13"/>
                    </a:lnTo>
                    <a:lnTo>
                      <a:pt x="747" y="13"/>
                    </a:lnTo>
                    <a:lnTo>
                      <a:pt x="748" y="13"/>
                    </a:lnTo>
                    <a:lnTo>
                      <a:pt x="751" y="13"/>
                    </a:lnTo>
                    <a:lnTo>
                      <a:pt x="752" y="16"/>
                    </a:lnTo>
                    <a:lnTo>
                      <a:pt x="755" y="13"/>
                    </a:lnTo>
                    <a:lnTo>
                      <a:pt x="758" y="13"/>
                    </a:lnTo>
                    <a:lnTo>
                      <a:pt x="760" y="11"/>
                    </a:lnTo>
                    <a:lnTo>
                      <a:pt x="763" y="8"/>
                    </a:lnTo>
                    <a:lnTo>
                      <a:pt x="772" y="7"/>
                    </a:lnTo>
                    <a:lnTo>
                      <a:pt x="775" y="7"/>
                    </a:lnTo>
                    <a:lnTo>
                      <a:pt x="777" y="5"/>
                    </a:lnTo>
                    <a:lnTo>
                      <a:pt x="780" y="7"/>
                    </a:lnTo>
                    <a:lnTo>
                      <a:pt x="782" y="7"/>
                    </a:lnTo>
                    <a:lnTo>
                      <a:pt x="783" y="4"/>
                    </a:lnTo>
                    <a:lnTo>
                      <a:pt x="783" y="2"/>
                    </a:lnTo>
                    <a:lnTo>
                      <a:pt x="786" y="4"/>
                    </a:lnTo>
                    <a:lnTo>
                      <a:pt x="788" y="4"/>
                    </a:lnTo>
                    <a:lnTo>
                      <a:pt x="790" y="2"/>
                    </a:lnTo>
                    <a:lnTo>
                      <a:pt x="791" y="0"/>
                    </a:lnTo>
                    <a:lnTo>
                      <a:pt x="792" y="0"/>
                    </a:lnTo>
                    <a:lnTo>
                      <a:pt x="795" y="1"/>
                    </a:lnTo>
                    <a:lnTo>
                      <a:pt x="797" y="4"/>
                    </a:lnTo>
                    <a:lnTo>
                      <a:pt x="801" y="5"/>
                    </a:lnTo>
                    <a:lnTo>
                      <a:pt x="805" y="5"/>
                    </a:lnTo>
                    <a:lnTo>
                      <a:pt x="810" y="4"/>
                    </a:lnTo>
                    <a:lnTo>
                      <a:pt x="812" y="4"/>
                    </a:lnTo>
                    <a:lnTo>
                      <a:pt x="813" y="10"/>
                    </a:lnTo>
                    <a:lnTo>
                      <a:pt x="801" y="35"/>
                    </a:lnTo>
                    <a:lnTo>
                      <a:pt x="791" y="61"/>
                    </a:lnTo>
                    <a:lnTo>
                      <a:pt x="793" y="70"/>
                    </a:lnTo>
                    <a:lnTo>
                      <a:pt x="803" y="71"/>
                    </a:lnTo>
                    <a:lnTo>
                      <a:pt x="812" y="82"/>
                    </a:lnTo>
                    <a:lnTo>
                      <a:pt x="835" y="94"/>
                    </a:lnTo>
                    <a:lnTo>
                      <a:pt x="851" y="112"/>
                    </a:lnTo>
                    <a:lnTo>
                      <a:pt x="873" y="122"/>
                    </a:lnTo>
                    <a:lnTo>
                      <a:pt x="901" y="122"/>
                    </a:lnTo>
                    <a:lnTo>
                      <a:pt x="914" y="125"/>
                    </a:lnTo>
                    <a:lnTo>
                      <a:pt x="937" y="135"/>
                    </a:lnTo>
                    <a:lnTo>
                      <a:pt x="951" y="130"/>
                    </a:lnTo>
                    <a:lnTo>
                      <a:pt x="953" y="324"/>
                    </a:lnTo>
                    <a:lnTo>
                      <a:pt x="966" y="396"/>
                    </a:lnTo>
                    <a:lnTo>
                      <a:pt x="969" y="396"/>
                    </a:lnTo>
                    <a:lnTo>
                      <a:pt x="974" y="401"/>
                    </a:lnTo>
                    <a:lnTo>
                      <a:pt x="979" y="402"/>
                    </a:lnTo>
                    <a:lnTo>
                      <a:pt x="984" y="400"/>
                    </a:lnTo>
                    <a:lnTo>
                      <a:pt x="988" y="391"/>
                    </a:lnTo>
                    <a:lnTo>
                      <a:pt x="996" y="387"/>
                    </a:lnTo>
                    <a:lnTo>
                      <a:pt x="1004" y="382"/>
                    </a:lnTo>
                    <a:lnTo>
                      <a:pt x="1012" y="381"/>
                    </a:lnTo>
                    <a:lnTo>
                      <a:pt x="1016" y="383"/>
                    </a:lnTo>
                    <a:lnTo>
                      <a:pt x="1023" y="379"/>
                    </a:lnTo>
                    <a:lnTo>
                      <a:pt x="1027" y="381"/>
                    </a:lnTo>
                    <a:lnTo>
                      <a:pt x="1026" y="388"/>
                    </a:lnTo>
                    <a:lnTo>
                      <a:pt x="1024" y="396"/>
                    </a:lnTo>
                    <a:lnTo>
                      <a:pt x="1027" y="399"/>
                    </a:lnTo>
                    <a:lnTo>
                      <a:pt x="1031" y="397"/>
                    </a:lnTo>
                    <a:lnTo>
                      <a:pt x="1037" y="400"/>
                    </a:lnTo>
                    <a:lnTo>
                      <a:pt x="1044" y="394"/>
                    </a:lnTo>
                    <a:lnTo>
                      <a:pt x="1047" y="393"/>
                    </a:lnTo>
                    <a:lnTo>
                      <a:pt x="1049" y="393"/>
                    </a:lnTo>
                    <a:lnTo>
                      <a:pt x="1052" y="394"/>
                    </a:lnTo>
                    <a:lnTo>
                      <a:pt x="1054" y="393"/>
                    </a:lnTo>
                    <a:lnTo>
                      <a:pt x="1057" y="390"/>
                    </a:lnTo>
                    <a:lnTo>
                      <a:pt x="1061" y="388"/>
                    </a:lnTo>
                    <a:lnTo>
                      <a:pt x="1064" y="388"/>
                    </a:lnTo>
                    <a:lnTo>
                      <a:pt x="1067" y="390"/>
                    </a:lnTo>
                    <a:lnTo>
                      <a:pt x="1070" y="393"/>
                    </a:lnTo>
                    <a:lnTo>
                      <a:pt x="1074" y="396"/>
                    </a:lnTo>
                    <a:lnTo>
                      <a:pt x="1079" y="397"/>
                    </a:lnTo>
                    <a:lnTo>
                      <a:pt x="1084" y="397"/>
                    </a:lnTo>
                    <a:lnTo>
                      <a:pt x="1093" y="397"/>
                    </a:lnTo>
                    <a:lnTo>
                      <a:pt x="1100" y="399"/>
                    </a:lnTo>
                    <a:lnTo>
                      <a:pt x="1105" y="399"/>
                    </a:lnTo>
                    <a:lnTo>
                      <a:pt x="1112" y="396"/>
                    </a:lnTo>
                    <a:lnTo>
                      <a:pt x="1118" y="395"/>
                    </a:lnTo>
                    <a:lnTo>
                      <a:pt x="1125" y="396"/>
                    </a:lnTo>
                    <a:lnTo>
                      <a:pt x="1130" y="396"/>
                    </a:lnTo>
                    <a:lnTo>
                      <a:pt x="1137" y="397"/>
                    </a:lnTo>
                    <a:lnTo>
                      <a:pt x="1139" y="399"/>
                    </a:lnTo>
                    <a:lnTo>
                      <a:pt x="1142" y="405"/>
                    </a:lnTo>
                    <a:lnTo>
                      <a:pt x="1143" y="408"/>
                    </a:lnTo>
                    <a:lnTo>
                      <a:pt x="1147" y="411"/>
                    </a:lnTo>
                    <a:lnTo>
                      <a:pt x="1153" y="409"/>
                    </a:lnTo>
                    <a:lnTo>
                      <a:pt x="1158" y="403"/>
                    </a:lnTo>
                    <a:lnTo>
                      <a:pt x="1162" y="400"/>
                    </a:lnTo>
                    <a:lnTo>
                      <a:pt x="1164" y="396"/>
                    </a:lnTo>
                    <a:lnTo>
                      <a:pt x="1167" y="394"/>
                    </a:lnTo>
                    <a:lnTo>
                      <a:pt x="1184" y="394"/>
                    </a:lnTo>
                    <a:lnTo>
                      <a:pt x="1188" y="393"/>
                    </a:lnTo>
                    <a:lnTo>
                      <a:pt x="1193" y="393"/>
                    </a:lnTo>
                    <a:lnTo>
                      <a:pt x="1197" y="397"/>
                    </a:lnTo>
                    <a:lnTo>
                      <a:pt x="1199" y="402"/>
                    </a:lnTo>
                    <a:lnTo>
                      <a:pt x="1202" y="402"/>
                    </a:lnTo>
                    <a:lnTo>
                      <a:pt x="1204" y="402"/>
                    </a:lnTo>
                    <a:lnTo>
                      <a:pt x="1207" y="405"/>
                    </a:lnTo>
                    <a:lnTo>
                      <a:pt x="1209" y="406"/>
                    </a:lnTo>
                    <a:lnTo>
                      <a:pt x="1213" y="405"/>
                    </a:lnTo>
                    <a:lnTo>
                      <a:pt x="1218" y="405"/>
                    </a:lnTo>
                    <a:lnTo>
                      <a:pt x="1222" y="406"/>
                    </a:lnTo>
                    <a:lnTo>
                      <a:pt x="1224" y="409"/>
                    </a:lnTo>
                    <a:lnTo>
                      <a:pt x="1228" y="411"/>
                    </a:lnTo>
                    <a:lnTo>
                      <a:pt x="1231" y="416"/>
                    </a:lnTo>
                    <a:lnTo>
                      <a:pt x="1236" y="420"/>
                    </a:lnTo>
                    <a:lnTo>
                      <a:pt x="1240" y="424"/>
                    </a:lnTo>
                    <a:lnTo>
                      <a:pt x="1241" y="426"/>
                    </a:lnTo>
                    <a:lnTo>
                      <a:pt x="1241" y="430"/>
                    </a:lnTo>
                    <a:lnTo>
                      <a:pt x="1240" y="432"/>
                    </a:lnTo>
                    <a:lnTo>
                      <a:pt x="1239" y="435"/>
                    </a:lnTo>
                    <a:lnTo>
                      <a:pt x="1241" y="436"/>
                    </a:lnTo>
                    <a:lnTo>
                      <a:pt x="1244" y="438"/>
                    </a:lnTo>
                    <a:lnTo>
                      <a:pt x="1248" y="440"/>
                    </a:lnTo>
                    <a:lnTo>
                      <a:pt x="1254" y="442"/>
                    </a:lnTo>
                    <a:lnTo>
                      <a:pt x="1259" y="443"/>
                    </a:lnTo>
                    <a:lnTo>
                      <a:pt x="1261" y="448"/>
                    </a:lnTo>
                    <a:lnTo>
                      <a:pt x="1261" y="449"/>
                    </a:lnTo>
                    <a:lnTo>
                      <a:pt x="1260" y="450"/>
                    </a:lnTo>
                    <a:lnTo>
                      <a:pt x="1254" y="450"/>
                    </a:lnTo>
                    <a:lnTo>
                      <a:pt x="1253" y="452"/>
                    </a:lnTo>
                    <a:lnTo>
                      <a:pt x="1250" y="456"/>
                    </a:lnTo>
                    <a:lnTo>
                      <a:pt x="1253" y="459"/>
                    </a:lnTo>
                    <a:lnTo>
                      <a:pt x="1254" y="464"/>
                    </a:lnTo>
                    <a:lnTo>
                      <a:pt x="1258" y="466"/>
                    </a:lnTo>
                    <a:lnTo>
                      <a:pt x="1264" y="470"/>
                    </a:lnTo>
                    <a:lnTo>
                      <a:pt x="1268" y="472"/>
                    </a:lnTo>
                    <a:lnTo>
                      <a:pt x="1271" y="472"/>
                    </a:lnTo>
                    <a:lnTo>
                      <a:pt x="1275" y="475"/>
                    </a:lnTo>
                    <a:lnTo>
                      <a:pt x="1275" y="478"/>
                    </a:lnTo>
                    <a:lnTo>
                      <a:pt x="1275" y="484"/>
                    </a:lnTo>
                    <a:lnTo>
                      <a:pt x="1273" y="487"/>
                    </a:lnTo>
                    <a:lnTo>
                      <a:pt x="1270" y="487"/>
                    </a:lnTo>
                    <a:lnTo>
                      <a:pt x="1268" y="487"/>
                    </a:lnTo>
                    <a:lnTo>
                      <a:pt x="1265" y="487"/>
                    </a:lnTo>
                    <a:lnTo>
                      <a:pt x="1263" y="488"/>
                    </a:lnTo>
                    <a:lnTo>
                      <a:pt x="1261" y="493"/>
                    </a:lnTo>
                    <a:lnTo>
                      <a:pt x="1261" y="497"/>
                    </a:lnTo>
                    <a:lnTo>
                      <a:pt x="1265" y="502"/>
                    </a:lnTo>
                    <a:lnTo>
                      <a:pt x="1269" y="506"/>
                    </a:lnTo>
                    <a:lnTo>
                      <a:pt x="1270" y="513"/>
                    </a:lnTo>
                    <a:lnTo>
                      <a:pt x="1273" y="517"/>
                    </a:lnTo>
                    <a:lnTo>
                      <a:pt x="1268" y="521"/>
                    </a:lnTo>
                    <a:lnTo>
                      <a:pt x="1265" y="523"/>
                    </a:lnTo>
                    <a:lnTo>
                      <a:pt x="1261" y="524"/>
                    </a:lnTo>
                    <a:lnTo>
                      <a:pt x="1258" y="524"/>
                    </a:lnTo>
                    <a:lnTo>
                      <a:pt x="1254" y="530"/>
                    </a:lnTo>
                    <a:lnTo>
                      <a:pt x="1254" y="534"/>
                    </a:lnTo>
                    <a:lnTo>
                      <a:pt x="1254" y="537"/>
                    </a:lnTo>
                    <a:lnTo>
                      <a:pt x="1256" y="542"/>
                    </a:lnTo>
                    <a:lnTo>
                      <a:pt x="1260" y="542"/>
                    </a:lnTo>
                    <a:lnTo>
                      <a:pt x="1265" y="560"/>
                    </a:lnTo>
                    <a:lnTo>
                      <a:pt x="1270" y="572"/>
                    </a:lnTo>
                    <a:lnTo>
                      <a:pt x="1268" y="574"/>
                    </a:lnTo>
                    <a:lnTo>
                      <a:pt x="1254" y="570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670"/>
              <p:cNvSpPr>
                <a:spLocks/>
              </p:cNvSpPr>
              <p:nvPr/>
            </p:nvSpPr>
            <p:spPr bwMode="auto">
              <a:xfrm>
                <a:off x="2863700" y="3216372"/>
                <a:ext cx="1203507" cy="1073965"/>
              </a:xfrm>
              <a:custGeom>
                <a:avLst/>
                <a:gdLst/>
                <a:ahLst/>
                <a:cxnLst>
                  <a:cxn ang="0">
                    <a:pos x="1410" y="509"/>
                  </a:cxn>
                  <a:cxn ang="0">
                    <a:pos x="1394" y="694"/>
                  </a:cxn>
                  <a:cxn ang="0">
                    <a:pos x="1420" y="968"/>
                  </a:cxn>
                  <a:cxn ang="0">
                    <a:pos x="1328" y="961"/>
                  </a:cxn>
                  <a:cxn ang="0">
                    <a:pos x="1300" y="972"/>
                  </a:cxn>
                  <a:cxn ang="0">
                    <a:pos x="1242" y="960"/>
                  </a:cxn>
                  <a:cxn ang="0">
                    <a:pos x="1191" y="983"/>
                  </a:cxn>
                  <a:cxn ang="0">
                    <a:pos x="1173" y="1020"/>
                  </a:cxn>
                  <a:cxn ang="0">
                    <a:pos x="1136" y="1022"/>
                  </a:cxn>
                  <a:cxn ang="0">
                    <a:pos x="1095" y="1037"/>
                  </a:cxn>
                  <a:cxn ang="0">
                    <a:pos x="1078" y="1055"/>
                  </a:cxn>
                  <a:cxn ang="0">
                    <a:pos x="1053" y="1050"/>
                  </a:cxn>
                  <a:cxn ang="0">
                    <a:pos x="1013" y="1053"/>
                  </a:cxn>
                  <a:cxn ang="0">
                    <a:pos x="976" y="1081"/>
                  </a:cxn>
                  <a:cxn ang="0">
                    <a:pos x="946" y="1092"/>
                  </a:cxn>
                  <a:cxn ang="0">
                    <a:pos x="935" y="1081"/>
                  </a:cxn>
                  <a:cxn ang="0">
                    <a:pos x="884" y="1109"/>
                  </a:cxn>
                  <a:cxn ang="0">
                    <a:pos x="860" y="1097"/>
                  </a:cxn>
                  <a:cxn ang="0">
                    <a:pos x="835" y="1097"/>
                  </a:cxn>
                  <a:cxn ang="0">
                    <a:pos x="810" y="1097"/>
                  </a:cxn>
                  <a:cxn ang="0">
                    <a:pos x="785" y="1083"/>
                  </a:cxn>
                  <a:cxn ang="0">
                    <a:pos x="780" y="1092"/>
                  </a:cxn>
                  <a:cxn ang="0">
                    <a:pos x="738" y="1095"/>
                  </a:cxn>
                  <a:cxn ang="0">
                    <a:pos x="701" y="1088"/>
                  </a:cxn>
                  <a:cxn ang="0">
                    <a:pos x="653" y="1091"/>
                  </a:cxn>
                  <a:cxn ang="0">
                    <a:pos x="655" y="1131"/>
                  </a:cxn>
                  <a:cxn ang="0">
                    <a:pos x="622" y="1133"/>
                  </a:cxn>
                  <a:cxn ang="0">
                    <a:pos x="593" y="1131"/>
                  </a:cxn>
                  <a:cxn ang="0">
                    <a:pos x="567" y="1145"/>
                  </a:cxn>
                  <a:cxn ang="0">
                    <a:pos x="539" y="1153"/>
                  </a:cxn>
                  <a:cxn ang="0">
                    <a:pos x="532" y="1161"/>
                  </a:cxn>
                  <a:cxn ang="0">
                    <a:pos x="533" y="1179"/>
                  </a:cxn>
                  <a:cxn ang="0">
                    <a:pos x="499" y="1189"/>
                  </a:cxn>
                  <a:cxn ang="0">
                    <a:pos x="477" y="1222"/>
                  </a:cxn>
                  <a:cxn ang="0">
                    <a:pos x="423" y="1213"/>
                  </a:cxn>
                  <a:cxn ang="0">
                    <a:pos x="401" y="1233"/>
                  </a:cxn>
                  <a:cxn ang="0">
                    <a:pos x="414" y="1259"/>
                  </a:cxn>
                  <a:cxn ang="0">
                    <a:pos x="418" y="1299"/>
                  </a:cxn>
                  <a:cxn ang="0">
                    <a:pos x="406" y="1301"/>
                  </a:cxn>
                  <a:cxn ang="0">
                    <a:pos x="384" y="1306"/>
                  </a:cxn>
                  <a:cxn ang="0">
                    <a:pos x="342" y="1339"/>
                  </a:cxn>
                  <a:cxn ang="0">
                    <a:pos x="354" y="1384"/>
                  </a:cxn>
                  <a:cxn ang="0">
                    <a:pos x="311" y="1439"/>
                  </a:cxn>
                  <a:cxn ang="0">
                    <a:pos x="192" y="1457"/>
                  </a:cxn>
                  <a:cxn ang="0">
                    <a:pos x="107" y="1468"/>
                  </a:cxn>
                  <a:cxn ang="0">
                    <a:pos x="64" y="1433"/>
                  </a:cxn>
                  <a:cxn ang="0">
                    <a:pos x="20" y="1430"/>
                  </a:cxn>
                  <a:cxn ang="0">
                    <a:pos x="47" y="530"/>
                  </a:cxn>
                  <a:cxn ang="0">
                    <a:pos x="167" y="437"/>
                  </a:cxn>
                  <a:cxn ang="0">
                    <a:pos x="245" y="358"/>
                  </a:cxn>
                  <a:cxn ang="0">
                    <a:pos x="417" y="281"/>
                  </a:cxn>
                  <a:cxn ang="0">
                    <a:pos x="533" y="123"/>
                  </a:cxn>
                  <a:cxn ang="0">
                    <a:pos x="745" y="83"/>
                  </a:cxn>
                  <a:cxn ang="0">
                    <a:pos x="900" y="53"/>
                  </a:cxn>
                  <a:cxn ang="0">
                    <a:pos x="1037" y="81"/>
                  </a:cxn>
                  <a:cxn ang="0">
                    <a:pos x="1214" y="60"/>
                  </a:cxn>
                  <a:cxn ang="0">
                    <a:pos x="1384" y="17"/>
                  </a:cxn>
                  <a:cxn ang="0">
                    <a:pos x="1490" y="8"/>
                  </a:cxn>
                  <a:cxn ang="0">
                    <a:pos x="1565" y="101"/>
                  </a:cxn>
                  <a:cxn ang="0">
                    <a:pos x="1500" y="238"/>
                  </a:cxn>
                  <a:cxn ang="0">
                    <a:pos x="1474" y="370"/>
                  </a:cxn>
                </a:cxnLst>
                <a:rect l="0" t="0" r="r" b="b"/>
                <a:pathLst>
                  <a:path w="1586" h="1477">
                    <a:moveTo>
                      <a:pt x="1418" y="406"/>
                    </a:moveTo>
                    <a:lnTo>
                      <a:pt x="1407" y="418"/>
                    </a:lnTo>
                    <a:lnTo>
                      <a:pt x="1403" y="424"/>
                    </a:lnTo>
                    <a:lnTo>
                      <a:pt x="1403" y="428"/>
                    </a:lnTo>
                    <a:lnTo>
                      <a:pt x="1400" y="431"/>
                    </a:lnTo>
                    <a:lnTo>
                      <a:pt x="1399" y="435"/>
                    </a:lnTo>
                    <a:lnTo>
                      <a:pt x="1398" y="436"/>
                    </a:lnTo>
                    <a:lnTo>
                      <a:pt x="1397" y="438"/>
                    </a:lnTo>
                    <a:lnTo>
                      <a:pt x="1397" y="442"/>
                    </a:lnTo>
                    <a:lnTo>
                      <a:pt x="1398" y="444"/>
                    </a:lnTo>
                    <a:lnTo>
                      <a:pt x="1403" y="448"/>
                    </a:lnTo>
                    <a:lnTo>
                      <a:pt x="1405" y="450"/>
                    </a:lnTo>
                    <a:lnTo>
                      <a:pt x="1408" y="458"/>
                    </a:lnTo>
                    <a:lnTo>
                      <a:pt x="1409" y="464"/>
                    </a:lnTo>
                    <a:lnTo>
                      <a:pt x="1408" y="473"/>
                    </a:lnTo>
                    <a:lnTo>
                      <a:pt x="1404" y="481"/>
                    </a:lnTo>
                    <a:lnTo>
                      <a:pt x="1400" y="489"/>
                    </a:lnTo>
                    <a:lnTo>
                      <a:pt x="1400" y="495"/>
                    </a:lnTo>
                    <a:lnTo>
                      <a:pt x="1402" y="500"/>
                    </a:lnTo>
                    <a:lnTo>
                      <a:pt x="1407" y="506"/>
                    </a:lnTo>
                    <a:lnTo>
                      <a:pt x="1410" y="509"/>
                    </a:lnTo>
                    <a:lnTo>
                      <a:pt x="1412" y="513"/>
                    </a:lnTo>
                    <a:lnTo>
                      <a:pt x="1412" y="517"/>
                    </a:lnTo>
                    <a:lnTo>
                      <a:pt x="1409" y="520"/>
                    </a:lnTo>
                    <a:lnTo>
                      <a:pt x="1409" y="524"/>
                    </a:lnTo>
                    <a:lnTo>
                      <a:pt x="1414" y="525"/>
                    </a:lnTo>
                    <a:lnTo>
                      <a:pt x="1418" y="526"/>
                    </a:lnTo>
                    <a:lnTo>
                      <a:pt x="1419" y="529"/>
                    </a:lnTo>
                    <a:lnTo>
                      <a:pt x="1418" y="531"/>
                    </a:lnTo>
                    <a:lnTo>
                      <a:pt x="1415" y="537"/>
                    </a:lnTo>
                    <a:lnTo>
                      <a:pt x="1414" y="542"/>
                    </a:lnTo>
                    <a:lnTo>
                      <a:pt x="1413" y="549"/>
                    </a:lnTo>
                    <a:lnTo>
                      <a:pt x="1412" y="568"/>
                    </a:lnTo>
                    <a:lnTo>
                      <a:pt x="1407" y="590"/>
                    </a:lnTo>
                    <a:lnTo>
                      <a:pt x="1402" y="603"/>
                    </a:lnTo>
                    <a:lnTo>
                      <a:pt x="1402" y="609"/>
                    </a:lnTo>
                    <a:lnTo>
                      <a:pt x="1404" y="619"/>
                    </a:lnTo>
                    <a:lnTo>
                      <a:pt x="1407" y="630"/>
                    </a:lnTo>
                    <a:lnTo>
                      <a:pt x="1408" y="646"/>
                    </a:lnTo>
                    <a:lnTo>
                      <a:pt x="1407" y="658"/>
                    </a:lnTo>
                    <a:lnTo>
                      <a:pt x="1399" y="677"/>
                    </a:lnTo>
                    <a:lnTo>
                      <a:pt x="1394" y="694"/>
                    </a:lnTo>
                    <a:lnTo>
                      <a:pt x="1390" y="708"/>
                    </a:lnTo>
                    <a:lnTo>
                      <a:pt x="1388" y="720"/>
                    </a:lnTo>
                    <a:lnTo>
                      <a:pt x="1390" y="735"/>
                    </a:lnTo>
                    <a:lnTo>
                      <a:pt x="1395" y="749"/>
                    </a:lnTo>
                    <a:lnTo>
                      <a:pt x="1408" y="768"/>
                    </a:lnTo>
                    <a:lnTo>
                      <a:pt x="1423" y="786"/>
                    </a:lnTo>
                    <a:lnTo>
                      <a:pt x="1429" y="803"/>
                    </a:lnTo>
                    <a:lnTo>
                      <a:pt x="1433" y="819"/>
                    </a:lnTo>
                    <a:lnTo>
                      <a:pt x="1432" y="838"/>
                    </a:lnTo>
                    <a:lnTo>
                      <a:pt x="1423" y="870"/>
                    </a:lnTo>
                    <a:lnTo>
                      <a:pt x="1424" y="879"/>
                    </a:lnTo>
                    <a:lnTo>
                      <a:pt x="1427" y="886"/>
                    </a:lnTo>
                    <a:lnTo>
                      <a:pt x="1428" y="894"/>
                    </a:lnTo>
                    <a:lnTo>
                      <a:pt x="1430" y="900"/>
                    </a:lnTo>
                    <a:lnTo>
                      <a:pt x="1446" y="919"/>
                    </a:lnTo>
                    <a:lnTo>
                      <a:pt x="1453" y="930"/>
                    </a:lnTo>
                    <a:lnTo>
                      <a:pt x="1458" y="947"/>
                    </a:lnTo>
                    <a:lnTo>
                      <a:pt x="1449" y="950"/>
                    </a:lnTo>
                    <a:lnTo>
                      <a:pt x="1439" y="956"/>
                    </a:lnTo>
                    <a:lnTo>
                      <a:pt x="1429" y="961"/>
                    </a:lnTo>
                    <a:lnTo>
                      <a:pt x="1420" y="968"/>
                    </a:lnTo>
                    <a:lnTo>
                      <a:pt x="1412" y="976"/>
                    </a:lnTo>
                    <a:lnTo>
                      <a:pt x="1403" y="985"/>
                    </a:lnTo>
                    <a:lnTo>
                      <a:pt x="1392" y="994"/>
                    </a:lnTo>
                    <a:lnTo>
                      <a:pt x="1384" y="998"/>
                    </a:lnTo>
                    <a:lnTo>
                      <a:pt x="1382" y="998"/>
                    </a:lnTo>
                    <a:lnTo>
                      <a:pt x="1379" y="997"/>
                    </a:lnTo>
                    <a:lnTo>
                      <a:pt x="1378" y="995"/>
                    </a:lnTo>
                    <a:lnTo>
                      <a:pt x="1377" y="991"/>
                    </a:lnTo>
                    <a:lnTo>
                      <a:pt x="1374" y="984"/>
                    </a:lnTo>
                    <a:lnTo>
                      <a:pt x="1373" y="978"/>
                    </a:lnTo>
                    <a:lnTo>
                      <a:pt x="1370" y="974"/>
                    </a:lnTo>
                    <a:lnTo>
                      <a:pt x="1369" y="973"/>
                    </a:lnTo>
                    <a:lnTo>
                      <a:pt x="1367" y="972"/>
                    </a:lnTo>
                    <a:lnTo>
                      <a:pt x="1360" y="973"/>
                    </a:lnTo>
                    <a:lnTo>
                      <a:pt x="1354" y="972"/>
                    </a:lnTo>
                    <a:lnTo>
                      <a:pt x="1350" y="971"/>
                    </a:lnTo>
                    <a:lnTo>
                      <a:pt x="1344" y="969"/>
                    </a:lnTo>
                    <a:lnTo>
                      <a:pt x="1337" y="969"/>
                    </a:lnTo>
                    <a:lnTo>
                      <a:pt x="1330" y="968"/>
                    </a:lnTo>
                    <a:lnTo>
                      <a:pt x="1329" y="966"/>
                    </a:lnTo>
                    <a:lnTo>
                      <a:pt x="1328" y="961"/>
                    </a:lnTo>
                    <a:lnTo>
                      <a:pt x="1329" y="956"/>
                    </a:lnTo>
                    <a:lnTo>
                      <a:pt x="1328" y="955"/>
                    </a:lnTo>
                    <a:lnTo>
                      <a:pt x="1325" y="954"/>
                    </a:lnTo>
                    <a:lnTo>
                      <a:pt x="1324" y="954"/>
                    </a:lnTo>
                    <a:lnTo>
                      <a:pt x="1322" y="956"/>
                    </a:lnTo>
                    <a:lnTo>
                      <a:pt x="1319" y="962"/>
                    </a:lnTo>
                    <a:lnTo>
                      <a:pt x="1318" y="968"/>
                    </a:lnTo>
                    <a:lnTo>
                      <a:pt x="1313" y="978"/>
                    </a:lnTo>
                    <a:lnTo>
                      <a:pt x="1312" y="982"/>
                    </a:lnTo>
                    <a:lnTo>
                      <a:pt x="1310" y="984"/>
                    </a:lnTo>
                    <a:lnTo>
                      <a:pt x="1309" y="984"/>
                    </a:lnTo>
                    <a:lnTo>
                      <a:pt x="1308" y="983"/>
                    </a:lnTo>
                    <a:lnTo>
                      <a:pt x="1307" y="982"/>
                    </a:lnTo>
                    <a:lnTo>
                      <a:pt x="1307" y="980"/>
                    </a:lnTo>
                    <a:lnTo>
                      <a:pt x="1309" y="974"/>
                    </a:lnTo>
                    <a:lnTo>
                      <a:pt x="1309" y="971"/>
                    </a:lnTo>
                    <a:lnTo>
                      <a:pt x="1309" y="969"/>
                    </a:lnTo>
                    <a:lnTo>
                      <a:pt x="1309" y="968"/>
                    </a:lnTo>
                    <a:lnTo>
                      <a:pt x="1305" y="968"/>
                    </a:lnTo>
                    <a:lnTo>
                      <a:pt x="1303" y="968"/>
                    </a:lnTo>
                    <a:lnTo>
                      <a:pt x="1300" y="972"/>
                    </a:lnTo>
                    <a:lnTo>
                      <a:pt x="1297" y="978"/>
                    </a:lnTo>
                    <a:lnTo>
                      <a:pt x="1295" y="982"/>
                    </a:lnTo>
                    <a:lnTo>
                      <a:pt x="1293" y="983"/>
                    </a:lnTo>
                    <a:lnTo>
                      <a:pt x="1290" y="984"/>
                    </a:lnTo>
                    <a:lnTo>
                      <a:pt x="1287" y="983"/>
                    </a:lnTo>
                    <a:lnTo>
                      <a:pt x="1284" y="980"/>
                    </a:lnTo>
                    <a:lnTo>
                      <a:pt x="1284" y="977"/>
                    </a:lnTo>
                    <a:lnTo>
                      <a:pt x="1285" y="974"/>
                    </a:lnTo>
                    <a:lnTo>
                      <a:pt x="1289" y="969"/>
                    </a:lnTo>
                    <a:lnTo>
                      <a:pt x="1289" y="966"/>
                    </a:lnTo>
                    <a:lnTo>
                      <a:pt x="1289" y="963"/>
                    </a:lnTo>
                    <a:lnTo>
                      <a:pt x="1287" y="961"/>
                    </a:lnTo>
                    <a:lnTo>
                      <a:pt x="1284" y="960"/>
                    </a:lnTo>
                    <a:lnTo>
                      <a:pt x="1283" y="960"/>
                    </a:lnTo>
                    <a:lnTo>
                      <a:pt x="1274" y="963"/>
                    </a:lnTo>
                    <a:lnTo>
                      <a:pt x="1268" y="965"/>
                    </a:lnTo>
                    <a:lnTo>
                      <a:pt x="1264" y="966"/>
                    </a:lnTo>
                    <a:lnTo>
                      <a:pt x="1259" y="965"/>
                    </a:lnTo>
                    <a:lnTo>
                      <a:pt x="1247" y="960"/>
                    </a:lnTo>
                    <a:lnTo>
                      <a:pt x="1243" y="960"/>
                    </a:lnTo>
                    <a:lnTo>
                      <a:pt x="1242" y="960"/>
                    </a:lnTo>
                    <a:lnTo>
                      <a:pt x="1241" y="961"/>
                    </a:lnTo>
                    <a:lnTo>
                      <a:pt x="1241" y="962"/>
                    </a:lnTo>
                    <a:lnTo>
                      <a:pt x="1242" y="963"/>
                    </a:lnTo>
                    <a:lnTo>
                      <a:pt x="1248" y="963"/>
                    </a:lnTo>
                    <a:lnTo>
                      <a:pt x="1254" y="966"/>
                    </a:lnTo>
                    <a:lnTo>
                      <a:pt x="1256" y="968"/>
                    </a:lnTo>
                    <a:lnTo>
                      <a:pt x="1256" y="969"/>
                    </a:lnTo>
                    <a:lnTo>
                      <a:pt x="1254" y="973"/>
                    </a:lnTo>
                    <a:lnTo>
                      <a:pt x="1252" y="976"/>
                    </a:lnTo>
                    <a:lnTo>
                      <a:pt x="1246" y="974"/>
                    </a:lnTo>
                    <a:lnTo>
                      <a:pt x="1232" y="972"/>
                    </a:lnTo>
                    <a:lnTo>
                      <a:pt x="1222" y="972"/>
                    </a:lnTo>
                    <a:lnTo>
                      <a:pt x="1211" y="969"/>
                    </a:lnTo>
                    <a:lnTo>
                      <a:pt x="1203" y="967"/>
                    </a:lnTo>
                    <a:lnTo>
                      <a:pt x="1197" y="965"/>
                    </a:lnTo>
                    <a:lnTo>
                      <a:pt x="1192" y="965"/>
                    </a:lnTo>
                    <a:lnTo>
                      <a:pt x="1191" y="966"/>
                    </a:lnTo>
                    <a:lnTo>
                      <a:pt x="1189" y="967"/>
                    </a:lnTo>
                    <a:lnTo>
                      <a:pt x="1188" y="971"/>
                    </a:lnTo>
                    <a:lnTo>
                      <a:pt x="1188" y="974"/>
                    </a:lnTo>
                    <a:lnTo>
                      <a:pt x="1191" y="983"/>
                    </a:lnTo>
                    <a:lnTo>
                      <a:pt x="1192" y="989"/>
                    </a:lnTo>
                    <a:lnTo>
                      <a:pt x="1192" y="990"/>
                    </a:lnTo>
                    <a:lnTo>
                      <a:pt x="1191" y="992"/>
                    </a:lnTo>
                    <a:lnTo>
                      <a:pt x="1187" y="996"/>
                    </a:lnTo>
                    <a:lnTo>
                      <a:pt x="1183" y="996"/>
                    </a:lnTo>
                    <a:lnTo>
                      <a:pt x="1178" y="996"/>
                    </a:lnTo>
                    <a:lnTo>
                      <a:pt x="1173" y="995"/>
                    </a:lnTo>
                    <a:lnTo>
                      <a:pt x="1164" y="991"/>
                    </a:lnTo>
                    <a:lnTo>
                      <a:pt x="1159" y="991"/>
                    </a:lnTo>
                    <a:lnTo>
                      <a:pt x="1157" y="992"/>
                    </a:lnTo>
                    <a:lnTo>
                      <a:pt x="1154" y="994"/>
                    </a:lnTo>
                    <a:lnTo>
                      <a:pt x="1153" y="996"/>
                    </a:lnTo>
                    <a:lnTo>
                      <a:pt x="1153" y="998"/>
                    </a:lnTo>
                    <a:lnTo>
                      <a:pt x="1153" y="1002"/>
                    </a:lnTo>
                    <a:lnTo>
                      <a:pt x="1154" y="1004"/>
                    </a:lnTo>
                    <a:lnTo>
                      <a:pt x="1157" y="1006"/>
                    </a:lnTo>
                    <a:lnTo>
                      <a:pt x="1167" y="1010"/>
                    </a:lnTo>
                    <a:lnTo>
                      <a:pt x="1173" y="1014"/>
                    </a:lnTo>
                    <a:lnTo>
                      <a:pt x="1173" y="1015"/>
                    </a:lnTo>
                    <a:lnTo>
                      <a:pt x="1174" y="1019"/>
                    </a:lnTo>
                    <a:lnTo>
                      <a:pt x="1173" y="1020"/>
                    </a:lnTo>
                    <a:lnTo>
                      <a:pt x="1172" y="1021"/>
                    </a:lnTo>
                    <a:lnTo>
                      <a:pt x="1168" y="1024"/>
                    </a:lnTo>
                    <a:lnTo>
                      <a:pt x="1167" y="1024"/>
                    </a:lnTo>
                    <a:lnTo>
                      <a:pt x="1164" y="1021"/>
                    </a:lnTo>
                    <a:lnTo>
                      <a:pt x="1157" y="1013"/>
                    </a:lnTo>
                    <a:lnTo>
                      <a:pt x="1153" y="1009"/>
                    </a:lnTo>
                    <a:lnTo>
                      <a:pt x="1152" y="1008"/>
                    </a:lnTo>
                    <a:lnTo>
                      <a:pt x="1151" y="1008"/>
                    </a:lnTo>
                    <a:lnTo>
                      <a:pt x="1148" y="1010"/>
                    </a:lnTo>
                    <a:lnTo>
                      <a:pt x="1148" y="1012"/>
                    </a:lnTo>
                    <a:lnTo>
                      <a:pt x="1147" y="1013"/>
                    </a:lnTo>
                    <a:lnTo>
                      <a:pt x="1148" y="1015"/>
                    </a:lnTo>
                    <a:lnTo>
                      <a:pt x="1149" y="1019"/>
                    </a:lnTo>
                    <a:lnTo>
                      <a:pt x="1152" y="1022"/>
                    </a:lnTo>
                    <a:lnTo>
                      <a:pt x="1152" y="1026"/>
                    </a:lnTo>
                    <a:lnTo>
                      <a:pt x="1151" y="1027"/>
                    </a:lnTo>
                    <a:lnTo>
                      <a:pt x="1148" y="1027"/>
                    </a:lnTo>
                    <a:lnTo>
                      <a:pt x="1146" y="1027"/>
                    </a:lnTo>
                    <a:lnTo>
                      <a:pt x="1144" y="1026"/>
                    </a:lnTo>
                    <a:lnTo>
                      <a:pt x="1139" y="1024"/>
                    </a:lnTo>
                    <a:lnTo>
                      <a:pt x="1136" y="1022"/>
                    </a:lnTo>
                    <a:lnTo>
                      <a:pt x="1134" y="1022"/>
                    </a:lnTo>
                    <a:lnTo>
                      <a:pt x="1132" y="1022"/>
                    </a:lnTo>
                    <a:lnTo>
                      <a:pt x="1128" y="1025"/>
                    </a:lnTo>
                    <a:lnTo>
                      <a:pt x="1124" y="1029"/>
                    </a:lnTo>
                    <a:lnTo>
                      <a:pt x="1122" y="1031"/>
                    </a:lnTo>
                    <a:lnTo>
                      <a:pt x="1121" y="1035"/>
                    </a:lnTo>
                    <a:lnTo>
                      <a:pt x="1121" y="1038"/>
                    </a:lnTo>
                    <a:lnTo>
                      <a:pt x="1121" y="1041"/>
                    </a:lnTo>
                    <a:lnTo>
                      <a:pt x="1122" y="1044"/>
                    </a:lnTo>
                    <a:lnTo>
                      <a:pt x="1123" y="1048"/>
                    </a:lnTo>
                    <a:lnTo>
                      <a:pt x="1123" y="1050"/>
                    </a:lnTo>
                    <a:lnTo>
                      <a:pt x="1122" y="1051"/>
                    </a:lnTo>
                    <a:lnTo>
                      <a:pt x="1121" y="1053"/>
                    </a:lnTo>
                    <a:lnTo>
                      <a:pt x="1120" y="1053"/>
                    </a:lnTo>
                    <a:lnTo>
                      <a:pt x="1117" y="1051"/>
                    </a:lnTo>
                    <a:lnTo>
                      <a:pt x="1113" y="1048"/>
                    </a:lnTo>
                    <a:lnTo>
                      <a:pt x="1107" y="1042"/>
                    </a:lnTo>
                    <a:lnTo>
                      <a:pt x="1101" y="1036"/>
                    </a:lnTo>
                    <a:lnTo>
                      <a:pt x="1097" y="1035"/>
                    </a:lnTo>
                    <a:lnTo>
                      <a:pt x="1096" y="1036"/>
                    </a:lnTo>
                    <a:lnTo>
                      <a:pt x="1095" y="1037"/>
                    </a:lnTo>
                    <a:lnTo>
                      <a:pt x="1093" y="1039"/>
                    </a:lnTo>
                    <a:lnTo>
                      <a:pt x="1092" y="1039"/>
                    </a:lnTo>
                    <a:lnTo>
                      <a:pt x="1093" y="1043"/>
                    </a:lnTo>
                    <a:lnTo>
                      <a:pt x="1095" y="1045"/>
                    </a:lnTo>
                    <a:lnTo>
                      <a:pt x="1097" y="1047"/>
                    </a:lnTo>
                    <a:lnTo>
                      <a:pt x="1105" y="1053"/>
                    </a:lnTo>
                    <a:lnTo>
                      <a:pt x="1106" y="1054"/>
                    </a:lnTo>
                    <a:lnTo>
                      <a:pt x="1106" y="1057"/>
                    </a:lnTo>
                    <a:lnTo>
                      <a:pt x="1106" y="1057"/>
                    </a:lnTo>
                    <a:lnTo>
                      <a:pt x="1105" y="1059"/>
                    </a:lnTo>
                    <a:lnTo>
                      <a:pt x="1103" y="1059"/>
                    </a:lnTo>
                    <a:lnTo>
                      <a:pt x="1102" y="1057"/>
                    </a:lnTo>
                    <a:lnTo>
                      <a:pt x="1101" y="1054"/>
                    </a:lnTo>
                    <a:lnTo>
                      <a:pt x="1098" y="1051"/>
                    </a:lnTo>
                    <a:lnTo>
                      <a:pt x="1097" y="1049"/>
                    </a:lnTo>
                    <a:lnTo>
                      <a:pt x="1095" y="1049"/>
                    </a:lnTo>
                    <a:lnTo>
                      <a:pt x="1092" y="1049"/>
                    </a:lnTo>
                    <a:lnTo>
                      <a:pt x="1090" y="1050"/>
                    </a:lnTo>
                    <a:lnTo>
                      <a:pt x="1085" y="1051"/>
                    </a:lnTo>
                    <a:lnTo>
                      <a:pt x="1081" y="1053"/>
                    </a:lnTo>
                    <a:lnTo>
                      <a:pt x="1078" y="1055"/>
                    </a:lnTo>
                    <a:lnTo>
                      <a:pt x="1075" y="1055"/>
                    </a:lnTo>
                    <a:lnTo>
                      <a:pt x="1071" y="1055"/>
                    </a:lnTo>
                    <a:lnTo>
                      <a:pt x="1068" y="1055"/>
                    </a:lnTo>
                    <a:lnTo>
                      <a:pt x="1066" y="1053"/>
                    </a:lnTo>
                    <a:lnTo>
                      <a:pt x="1063" y="1050"/>
                    </a:lnTo>
                    <a:lnTo>
                      <a:pt x="1060" y="1048"/>
                    </a:lnTo>
                    <a:lnTo>
                      <a:pt x="1058" y="1045"/>
                    </a:lnTo>
                    <a:lnTo>
                      <a:pt x="1057" y="1043"/>
                    </a:lnTo>
                    <a:lnTo>
                      <a:pt x="1053" y="1041"/>
                    </a:lnTo>
                    <a:lnTo>
                      <a:pt x="1053" y="1039"/>
                    </a:lnTo>
                    <a:lnTo>
                      <a:pt x="1051" y="1039"/>
                    </a:lnTo>
                    <a:lnTo>
                      <a:pt x="1051" y="1039"/>
                    </a:lnTo>
                    <a:lnTo>
                      <a:pt x="1048" y="1039"/>
                    </a:lnTo>
                    <a:lnTo>
                      <a:pt x="1048" y="1039"/>
                    </a:lnTo>
                    <a:lnTo>
                      <a:pt x="1046" y="1041"/>
                    </a:lnTo>
                    <a:lnTo>
                      <a:pt x="1046" y="1043"/>
                    </a:lnTo>
                    <a:lnTo>
                      <a:pt x="1046" y="1044"/>
                    </a:lnTo>
                    <a:lnTo>
                      <a:pt x="1046" y="1045"/>
                    </a:lnTo>
                    <a:lnTo>
                      <a:pt x="1047" y="1047"/>
                    </a:lnTo>
                    <a:lnTo>
                      <a:pt x="1048" y="1048"/>
                    </a:lnTo>
                    <a:lnTo>
                      <a:pt x="1053" y="1050"/>
                    </a:lnTo>
                    <a:lnTo>
                      <a:pt x="1057" y="1051"/>
                    </a:lnTo>
                    <a:lnTo>
                      <a:pt x="1060" y="1053"/>
                    </a:lnTo>
                    <a:lnTo>
                      <a:pt x="1060" y="1055"/>
                    </a:lnTo>
                    <a:lnTo>
                      <a:pt x="1061" y="1055"/>
                    </a:lnTo>
                    <a:lnTo>
                      <a:pt x="1061" y="1057"/>
                    </a:lnTo>
                    <a:lnTo>
                      <a:pt x="1060" y="1059"/>
                    </a:lnTo>
                    <a:lnTo>
                      <a:pt x="1060" y="1060"/>
                    </a:lnTo>
                    <a:lnTo>
                      <a:pt x="1058" y="1060"/>
                    </a:lnTo>
                    <a:lnTo>
                      <a:pt x="1057" y="1059"/>
                    </a:lnTo>
                    <a:lnTo>
                      <a:pt x="1056" y="1057"/>
                    </a:lnTo>
                    <a:lnTo>
                      <a:pt x="1055" y="1056"/>
                    </a:lnTo>
                    <a:lnTo>
                      <a:pt x="1051" y="1055"/>
                    </a:lnTo>
                    <a:lnTo>
                      <a:pt x="1048" y="1054"/>
                    </a:lnTo>
                    <a:lnTo>
                      <a:pt x="1047" y="1055"/>
                    </a:lnTo>
                    <a:lnTo>
                      <a:pt x="1045" y="1055"/>
                    </a:lnTo>
                    <a:lnTo>
                      <a:pt x="1037" y="1057"/>
                    </a:lnTo>
                    <a:lnTo>
                      <a:pt x="1035" y="1057"/>
                    </a:lnTo>
                    <a:lnTo>
                      <a:pt x="1032" y="1057"/>
                    </a:lnTo>
                    <a:lnTo>
                      <a:pt x="1022" y="1053"/>
                    </a:lnTo>
                    <a:lnTo>
                      <a:pt x="1018" y="1053"/>
                    </a:lnTo>
                    <a:lnTo>
                      <a:pt x="1013" y="1053"/>
                    </a:lnTo>
                    <a:lnTo>
                      <a:pt x="1011" y="1053"/>
                    </a:lnTo>
                    <a:lnTo>
                      <a:pt x="1010" y="1055"/>
                    </a:lnTo>
                    <a:lnTo>
                      <a:pt x="1010" y="1057"/>
                    </a:lnTo>
                    <a:lnTo>
                      <a:pt x="1008" y="1062"/>
                    </a:lnTo>
                    <a:lnTo>
                      <a:pt x="1007" y="1067"/>
                    </a:lnTo>
                    <a:lnTo>
                      <a:pt x="1005" y="1071"/>
                    </a:lnTo>
                    <a:lnTo>
                      <a:pt x="1001" y="1074"/>
                    </a:lnTo>
                    <a:lnTo>
                      <a:pt x="997" y="1077"/>
                    </a:lnTo>
                    <a:lnTo>
                      <a:pt x="993" y="1078"/>
                    </a:lnTo>
                    <a:lnTo>
                      <a:pt x="991" y="1077"/>
                    </a:lnTo>
                    <a:lnTo>
                      <a:pt x="988" y="1077"/>
                    </a:lnTo>
                    <a:lnTo>
                      <a:pt x="986" y="1073"/>
                    </a:lnTo>
                    <a:lnTo>
                      <a:pt x="982" y="1071"/>
                    </a:lnTo>
                    <a:lnTo>
                      <a:pt x="981" y="1068"/>
                    </a:lnTo>
                    <a:lnTo>
                      <a:pt x="977" y="1068"/>
                    </a:lnTo>
                    <a:lnTo>
                      <a:pt x="975" y="1069"/>
                    </a:lnTo>
                    <a:lnTo>
                      <a:pt x="973" y="1071"/>
                    </a:lnTo>
                    <a:lnTo>
                      <a:pt x="972" y="1072"/>
                    </a:lnTo>
                    <a:lnTo>
                      <a:pt x="972" y="1075"/>
                    </a:lnTo>
                    <a:lnTo>
                      <a:pt x="972" y="1079"/>
                    </a:lnTo>
                    <a:lnTo>
                      <a:pt x="976" y="1081"/>
                    </a:lnTo>
                    <a:lnTo>
                      <a:pt x="980" y="1086"/>
                    </a:lnTo>
                    <a:lnTo>
                      <a:pt x="981" y="1091"/>
                    </a:lnTo>
                    <a:lnTo>
                      <a:pt x="983" y="1095"/>
                    </a:lnTo>
                    <a:lnTo>
                      <a:pt x="983" y="1096"/>
                    </a:lnTo>
                    <a:lnTo>
                      <a:pt x="983" y="1097"/>
                    </a:lnTo>
                    <a:lnTo>
                      <a:pt x="982" y="1097"/>
                    </a:lnTo>
                    <a:lnTo>
                      <a:pt x="981" y="1097"/>
                    </a:lnTo>
                    <a:lnTo>
                      <a:pt x="978" y="1096"/>
                    </a:lnTo>
                    <a:lnTo>
                      <a:pt x="976" y="1092"/>
                    </a:lnTo>
                    <a:lnTo>
                      <a:pt x="976" y="1091"/>
                    </a:lnTo>
                    <a:lnTo>
                      <a:pt x="973" y="1086"/>
                    </a:lnTo>
                    <a:lnTo>
                      <a:pt x="972" y="1084"/>
                    </a:lnTo>
                    <a:lnTo>
                      <a:pt x="968" y="1083"/>
                    </a:lnTo>
                    <a:lnTo>
                      <a:pt x="963" y="1084"/>
                    </a:lnTo>
                    <a:lnTo>
                      <a:pt x="960" y="1084"/>
                    </a:lnTo>
                    <a:lnTo>
                      <a:pt x="957" y="1085"/>
                    </a:lnTo>
                    <a:lnTo>
                      <a:pt x="955" y="1086"/>
                    </a:lnTo>
                    <a:lnTo>
                      <a:pt x="954" y="1091"/>
                    </a:lnTo>
                    <a:lnTo>
                      <a:pt x="951" y="1091"/>
                    </a:lnTo>
                    <a:lnTo>
                      <a:pt x="949" y="1092"/>
                    </a:lnTo>
                    <a:lnTo>
                      <a:pt x="946" y="1092"/>
                    </a:lnTo>
                    <a:lnTo>
                      <a:pt x="945" y="1091"/>
                    </a:lnTo>
                    <a:lnTo>
                      <a:pt x="942" y="1089"/>
                    </a:lnTo>
                    <a:lnTo>
                      <a:pt x="942" y="1088"/>
                    </a:lnTo>
                    <a:lnTo>
                      <a:pt x="941" y="1086"/>
                    </a:lnTo>
                    <a:lnTo>
                      <a:pt x="941" y="1086"/>
                    </a:lnTo>
                    <a:lnTo>
                      <a:pt x="940" y="1084"/>
                    </a:lnTo>
                    <a:lnTo>
                      <a:pt x="940" y="1081"/>
                    </a:lnTo>
                    <a:lnTo>
                      <a:pt x="940" y="1079"/>
                    </a:lnTo>
                    <a:lnTo>
                      <a:pt x="940" y="1075"/>
                    </a:lnTo>
                    <a:lnTo>
                      <a:pt x="941" y="1073"/>
                    </a:lnTo>
                    <a:lnTo>
                      <a:pt x="940" y="1072"/>
                    </a:lnTo>
                    <a:lnTo>
                      <a:pt x="940" y="1071"/>
                    </a:lnTo>
                    <a:lnTo>
                      <a:pt x="937" y="1068"/>
                    </a:lnTo>
                    <a:lnTo>
                      <a:pt x="937" y="1068"/>
                    </a:lnTo>
                    <a:lnTo>
                      <a:pt x="934" y="1068"/>
                    </a:lnTo>
                    <a:lnTo>
                      <a:pt x="932" y="1068"/>
                    </a:lnTo>
                    <a:lnTo>
                      <a:pt x="931" y="1071"/>
                    </a:lnTo>
                    <a:lnTo>
                      <a:pt x="931" y="1074"/>
                    </a:lnTo>
                    <a:lnTo>
                      <a:pt x="932" y="1077"/>
                    </a:lnTo>
                    <a:lnTo>
                      <a:pt x="935" y="1079"/>
                    </a:lnTo>
                    <a:lnTo>
                      <a:pt x="935" y="1081"/>
                    </a:lnTo>
                    <a:lnTo>
                      <a:pt x="935" y="1084"/>
                    </a:lnTo>
                    <a:lnTo>
                      <a:pt x="936" y="1089"/>
                    </a:lnTo>
                    <a:lnTo>
                      <a:pt x="935" y="1091"/>
                    </a:lnTo>
                    <a:lnTo>
                      <a:pt x="932" y="1092"/>
                    </a:lnTo>
                    <a:lnTo>
                      <a:pt x="931" y="1092"/>
                    </a:lnTo>
                    <a:lnTo>
                      <a:pt x="926" y="1092"/>
                    </a:lnTo>
                    <a:lnTo>
                      <a:pt x="925" y="1092"/>
                    </a:lnTo>
                    <a:lnTo>
                      <a:pt x="922" y="1091"/>
                    </a:lnTo>
                    <a:lnTo>
                      <a:pt x="921" y="1089"/>
                    </a:lnTo>
                    <a:lnTo>
                      <a:pt x="919" y="1088"/>
                    </a:lnTo>
                    <a:lnTo>
                      <a:pt x="915" y="1088"/>
                    </a:lnTo>
                    <a:lnTo>
                      <a:pt x="911" y="1088"/>
                    </a:lnTo>
                    <a:lnTo>
                      <a:pt x="909" y="1089"/>
                    </a:lnTo>
                    <a:lnTo>
                      <a:pt x="907" y="1089"/>
                    </a:lnTo>
                    <a:lnTo>
                      <a:pt x="905" y="1092"/>
                    </a:lnTo>
                    <a:lnTo>
                      <a:pt x="900" y="1096"/>
                    </a:lnTo>
                    <a:lnTo>
                      <a:pt x="895" y="1101"/>
                    </a:lnTo>
                    <a:lnTo>
                      <a:pt x="890" y="1107"/>
                    </a:lnTo>
                    <a:lnTo>
                      <a:pt x="889" y="1108"/>
                    </a:lnTo>
                    <a:lnTo>
                      <a:pt x="886" y="1109"/>
                    </a:lnTo>
                    <a:lnTo>
                      <a:pt x="884" y="1109"/>
                    </a:lnTo>
                    <a:lnTo>
                      <a:pt x="882" y="1109"/>
                    </a:lnTo>
                    <a:lnTo>
                      <a:pt x="881" y="1107"/>
                    </a:lnTo>
                    <a:lnTo>
                      <a:pt x="879" y="1106"/>
                    </a:lnTo>
                    <a:lnTo>
                      <a:pt x="877" y="1104"/>
                    </a:lnTo>
                    <a:lnTo>
                      <a:pt x="877" y="1104"/>
                    </a:lnTo>
                    <a:lnTo>
                      <a:pt x="876" y="1103"/>
                    </a:lnTo>
                    <a:lnTo>
                      <a:pt x="875" y="1103"/>
                    </a:lnTo>
                    <a:lnTo>
                      <a:pt x="874" y="1104"/>
                    </a:lnTo>
                    <a:lnTo>
                      <a:pt x="872" y="1104"/>
                    </a:lnTo>
                    <a:lnTo>
                      <a:pt x="871" y="1107"/>
                    </a:lnTo>
                    <a:lnTo>
                      <a:pt x="871" y="1108"/>
                    </a:lnTo>
                    <a:lnTo>
                      <a:pt x="870" y="1109"/>
                    </a:lnTo>
                    <a:lnTo>
                      <a:pt x="869" y="1109"/>
                    </a:lnTo>
                    <a:lnTo>
                      <a:pt x="867" y="1108"/>
                    </a:lnTo>
                    <a:lnTo>
                      <a:pt x="866" y="1108"/>
                    </a:lnTo>
                    <a:lnTo>
                      <a:pt x="865" y="1107"/>
                    </a:lnTo>
                    <a:lnTo>
                      <a:pt x="864" y="1106"/>
                    </a:lnTo>
                    <a:lnTo>
                      <a:pt x="862" y="1103"/>
                    </a:lnTo>
                    <a:lnTo>
                      <a:pt x="861" y="1098"/>
                    </a:lnTo>
                    <a:lnTo>
                      <a:pt x="861" y="1097"/>
                    </a:lnTo>
                    <a:lnTo>
                      <a:pt x="860" y="1097"/>
                    </a:lnTo>
                    <a:lnTo>
                      <a:pt x="857" y="1096"/>
                    </a:lnTo>
                    <a:lnTo>
                      <a:pt x="852" y="1096"/>
                    </a:lnTo>
                    <a:lnTo>
                      <a:pt x="852" y="1097"/>
                    </a:lnTo>
                    <a:lnTo>
                      <a:pt x="851" y="1097"/>
                    </a:lnTo>
                    <a:lnTo>
                      <a:pt x="849" y="1101"/>
                    </a:lnTo>
                    <a:lnTo>
                      <a:pt x="849" y="1103"/>
                    </a:lnTo>
                    <a:lnTo>
                      <a:pt x="845" y="1106"/>
                    </a:lnTo>
                    <a:lnTo>
                      <a:pt x="842" y="1108"/>
                    </a:lnTo>
                    <a:lnTo>
                      <a:pt x="837" y="1110"/>
                    </a:lnTo>
                    <a:lnTo>
                      <a:pt x="834" y="1112"/>
                    </a:lnTo>
                    <a:lnTo>
                      <a:pt x="831" y="1112"/>
                    </a:lnTo>
                    <a:lnTo>
                      <a:pt x="830" y="1110"/>
                    </a:lnTo>
                    <a:lnTo>
                      <a:pt x="829" y="1110"/>
                    </a:lnTo>
                    <a:lnTo>
                      <a:pt x="827" y="1108"/>
                    </a:lnTo>
                    <a:lnTo>
                      <a:pt x="827" y="1108"/>
                    </a:lnTo>
                    <a:lnTo>
                      <a:pt x="829" y="1107"/>
                    </a:lnTo>
                    <a:lnTo>
                      <a:pt x="829" y="1106"/>
                    </a:lnTo>
                    <a:lnTo>
                      <a:pt x="832" y="1103"/>
                    </a:lnTo>
                    <a:lnTo>
                      <a:pt x="834" y="1102"/>
                    </a:lnTo>
                    <a:lnTo>
                      <a:pt x="835" y="1101"/>
                    </a:lnTo>
                    <a:lnTo>
                      <a:pt x="835" y="1097"/>
                    </a:lnTo>
                    <a:lnTo>
                      <a:pt x="834" y="1097"/>
                    </a:lnTo>
                    <a:lnTo>
                      <a:pt x="834" y="1096"/>
                    </a:lnTo>
                    <a:lnTo>
                      <a:pt x="832" y="1095"/>
                    </a:lnTo>
                    <a:lnTo>
                      <a:pt x="829" y="1096"/>
                    </a:lnTo>
                    <a:lnTo>
                      <a:pt x="827" y="1096"/>
                    </a:lnTo>
                    <a:lnTo>
                      <a:pt x="825" y="1095"/>
                    </a:lnTo>
                    <a:lnTo>
                      <a:pt x="824" y="1095"/>
                    </a:lnTo>
                    <a:lnTo>
                      <a:pt x="822" y="1095"/>
                    </a:lnTo>
                    <a:lnTo>
                      <a:pt x="821" y="1095"/>
                    </a:lnTo>
                    <a:lnTo>
                      <a:pt x="821" y="1091"/>
                    </a:lnTo>
                    <a:lnTo>
                      <a:pt x="821" y="1088"/>
                    </a:lnTo>
                    <a:lnTo>
                      <a:pt x="820" y="1085"/>
                    </a:lnTo>
                    <a:lnTo>
                      <a:pt x="819" y="1084"/>
                    </a:lnTo>
                    <a:lnTo>
                      <a:pt x="819" y="1084"/>
                    </a:lnTo>
                    <a:lnTo>
                      <a:pt x="817" y="1084"/>
                    </a:lnTo>
                    <a:lnTo>
                      <a:pt x="816" y="1084"/>
                    </a:lnTo>
                    <a:lnTo>
                      <a:pt x="815" y="1085"/>
                    </a:lnTo>
                    <a:lnTo>
                      <a:pt x="814" y="1088"/>
                    </a:lnTo>
                    <a:lnTo>
                      <a:pt x="812" y="1092"/>
                    </a:lnTo>
                    <a:lnTo>
                      <a:pt x="810" y="1096"/>
                    </a:lnTo>
                    <a:lnTo>
                      <a:pt x="810" y="1097"/>
                    </a:lnTo>
                    <a:lnTo>
                      <a:pt x="806" y="1097"/>
                    </a:lnTo>
                    <a:lnTo>
                      <a:pt x="805" y="1096"/>
                    </a:lnTo>
                    <a:lnTo>
                      <a:pt x="805" y="1096"/>
                    </a:lnTo>
                    <a:lnTo>
                      <a:pt x="805" y="1095"/>
                    </a:lnTo>
                    <a:lnTo>
                      <a:pt x="804" y="1092"/>
                    </a:lnTo>
                    <a:lnTo>
                      <a:pt x="803" y="1089"/>
                    </a:lnTo>
                    <a:lnTo>
                      <a:pt x="803" y="1085"/>
                    </a:lnTo>
                    <a:lnTo>
                      <a:pt x="803" y="1083"/>
                    </a:lnTo>
                    <a:lnTo>
                      <a:pt x="801" y="1081"/>
                    </a:lnTo>
                    <a:lnTo>
                      <a:pt x="801" y="1080"/>
                    </a:lnTo>
                    <a:lnTo>
                      <a:pt x="800" y="1080"/>
                    </a:lnTo>
                    <a:lnTo>
                      <a:pt x="799" y="1079"/>
                    </a:lnTo>
                    <a:lnTo>
                      <a:pt x="798" y="1079"/>
                    </a:lnTo>
                    <a:lnTo>
                      <a:pt x="794" y="1077"/>
                    </a:lnTo>
                    <a:lnTo>
                      <a:pt x="794" y="1077"/>
                    </a:lnTo>
                    <a:lnTo>
                      <a:pt x="791" y="1078"/>
                    </a:lnTo>
                    <a:lnTo>
                      <a:pt x="789" y="1078"/>
                    </a:lnTo>
                    <a:lnTo>
                      <a:pt x="788" y="1080"/>
                    </a:lnTo>
                    <a:lnTo>
                      <a:pt x="786" y="1080"/>
                    </a:lnTo>
                    <a:lnTo>
                      <a:pt x="785" y="1083"/>
                    </a:lnTo>
                    <a:lnTo>
                      <a:pt x="785" y="1083"/>
                    </a:lnTo>
                    <a:lnTo>
                      <a:pt x="786" y="1084"/>
                    </a:lnTo>
                    <a:lnTo>
                      <a:pt x="788" y="1085"/>
                    </a:lnTo>
                    <a:lnTo>
                      <a:pt x="789" y="1086"/>
                    </a:lnTo>
                    <a:lnTo>
                      <a:pt x="790" y="1090"/>
                    </a:lnTo>
                    <a:lnTo>
                      <a:pt x="791" y="1092"/>
                    </a:lnTo>
                    <a:lnTo>
                      <a:pt x="791" y="1097"/>
                    </a:lnTo>
                    <a:lnTo>
                      <a:pt x="790" y="1101"/>
                    </a:lnTo>
                    <a:lnTo>
                      <a:pt x="789" y="1103"/>
                    </a:lnTo>
                    <a:lnTo>
                      <a:pt x="788" y="1106"/>
                    </a:lnTo>
                    <a:lnTo>
                      <a:pt x="786" y="1108"/>
                    </a:lnTo>
                    <a:lnTo>
                      <a:pt x="784" y="1109"/>
                    </a:lnTo>
                    <a:lnTo>
                      <a:pt x="783" y="1110"/>
                    </a:lnTo>
                    <a:lnTo>
                      <a:pt x="778" y="1110"/>
                    </a:lnTo>
                    <a:lnTo>
                      <a:pt x="778" y="1109"/>
                    </a:lnTo>
                    <a:lnTo>
                      <a:pt x="778" y="1108"/>
                    </a:lnTo>
                    <a:lnTo>
                      <a:pt x="776" y="1107"/>
                    </a:lnTo>
                    <a:lnTo>
                      <a:pt x="776" y="1103"/>
                    </a:lnTo>
                    <a:lnTo>
                      <a:pt x="778" y="1100"/>
                    </a:lnTo>
                    <a:lnTo>
                      <a:pt x="778" y="1097"/>
                    </a:lnTo>
                    <a:lnTo>
                      <a:pt x="778" y="1096"/>
                    </a:lnTo>
                    <a:lnTo>
                      <a:pt x="780" y="1092"/>
                    </a:lnTo>
                    <a:lnTo>
                      <a:pt x="781" y="1088"/>
                    </a:lnTo>
                    <a:lnTo>
                      <a:pt x="781" y="1085"/>
                    </a:lnTo>
                    <a:lnTo>
                      <a:pt x="780" y="1084"/>
                    </a:lnTo>
                    <a:lnTo>
                      <a:pt x="780" y="1081"/>
                    </a:lnTo>
                    <a:lnTo>
                      <a:pt x="779" y="1080"/>
                    </a:lnTo>
                    <a:lnTo>
                      <a:pt x="778" y="1080"/>
                    </a:lnTo>
                    <a:lnTo>
                      <a:pt x="775" y="1080"/>
                    </a:lnTo>
                    <a:lnTo>
                      <a:pt x="775" y="1080"/>
                    </a:lnTo>
                    <a:lnTo>
                      <a:pt x="771" y="1084"/>
                    </a:lnTo>
                    <a:lnTo>
                      <a:pt x="768" y="1088"/>
                    </a:lnTo>
                    <a:lnTo>
                      <a:pt x="764" y="1090"/>
                    </a:lnTo>
                    <a:lnTo>
                      <a:pt x="758" y="1094"/>
                    </a:lnTo>
                    <a:lnTo>
                      <a:pt x="753" y="1097"/>
                    </a:lnTo>
                    <a:lnTo>
                      <a:pt x="751" y="1098"/>
                    </a:lnTo>
                    <a:lnTo>
                      <a:pt x="749" y="1098"/>
                    </a:lnTo>
                    <a:lnTo>
                      <a:pt x="745" y="1098"/>
                    </a:lnTo>
                    <a:lnTo>
                      <a:pt x="743" y="1095"/>
                    </a:lnTo>
                    <a:lnTo>
                      <a:pt x="740" y="1092"/>
                    </a:lnTo>
                    <a:lnTo>
                      <a:pt x="739" y="1092"/>
                    </a:lnTo>
                    <a:lnTo>
                      <a:pt x="738" y="1094"/>
                    </a:lnTo>
                    <a:lnTo>
                      <a:pt x="738" y="1095"/>
                    </a:lnTo>
                    <a:lnTo>
                      <a:pt x="736" y="1097"/>
                    </a:lnTo>
                    <a:lnTo>
                      <a:pt x="736" y="1098"/>
                    </a:lnTo>
                    <a:lnTo>
                      <a:pt x="735" y="1098"/>
                    </a:lnTo>
                    <a:lnTo>
                      <a:pt x="733" y="1100"/>
                    </a:lnTo>
                    <a:lnTo>
                      <a:pt x="730" y="1101"/>
                    </a:lnTo>
                    <a:lnTo>
                      <a:pt x="728" y="1100"/>
                    </a:lnTo>
                    <a:lnTo>
                      <a:pt x="726" y="1098"/>
                    </a:lnTo>
                    <a:lnTo>
                      <a:pt x="725" y="1098"/>
                    </a:lnTo>
                    <a:lnTo>
                      <a:pt x="724" y="1097"/>
                    </a:lnTo>
                    <a:lnTo>
                      <a:pt x="723" y="1096"/>
                    </a:lnTo>
                    <a:lnTo>
                      <a:pt x="721" y="1092"/>
                    </a:lnTo>
                    <a:lnTo>
                      <a:pt x="720" y="1089"/>
                    </a:lnTo>
                    <a:lnTo>
                      <a:pt x="718" y="1085"/>
                    </a:lnTo>
                    <a:lnTo>
                      <a:pt x="715" y="1083"/>
                    </a:lnTo>
                    <a:lnTo>
                      <a:pt x="713" y="1083"/>
                    </a:lnTo>
                    <a:lnTo>
                      <a:pt x="710" y="1081"/>
                    </a:lnTo>
                    <a:lnTo>
                      <a:pt x="706" y="1081"/>
                    </a:lnTo>
                    <a:lnTo>
                      <a:pt x="704" y="1083"/>
                    </a:lnTo>
                    <a:lnTo>
                      <a:pt x="701" y="1084"/>
                    </a:lnTo>
                    <a:lnTo>
                      <a:pt x="701" y="1085"/>
                    </a:lnTo>
                    <a:lnTo>
                      <a:pt x="701" y="1088"/>
                    </a:lnTo>
                    <a:lnTo>
                      <a:pt x="700" y="1089"/>
                    </a:lnTo>
                    <a:lnTo>
                      <a:pt x="699" y="1095"/>
                    </a:lnTo>
                    <a:lnTo>
                      <a:pt x="696" y="1100"/>
                    </a:lnTo>
                    <a:lnTo>
                      <a:pt x="696" y="1103"/>
                    </a:lnTo>
                    <a:lnTo>
                      <a:pt x="695" y="1103"/>
                    </a:lnTo>
                    <a:lnTo>
                      <a:pt x="695" y="1103"/>
                    </a:lnTo>
                    <a:lnTo>
                      <a:pt x="691" y="1103"/>
                    </a:lnTo>
                    <a:lnTo>
                      <a:pt x="691" y="1103"/>
                    </a:lnTo>
                    <a:lnTo>
                      <a:pt x="691" y="1097"/>
                    </a:lnTo>
                    <a:lnTo>
                      <a:pt x="690" y="1096"/>
                    </a:lnTo>
                    <a:lnTo>
                      <a:pt x="689" y="1095"/>
                    </a:lnTo>
                    <a:lnTo>
                      <a:pt x="688" y="1094"/>
                    </a:lnTo>
                    <a:lnTo>
                      <a:pt x="683" y="1094"/>
                    </a:lnTo>
                    <a:lnTo>
                      <a:pt x="679" y="1096"/>
                    </a:lnTo>
                    <a:lnTo>
                      <a:pt x="676" y="1096"/>
                    </a:lnTo>
                    <a:lnTo>
                      <a:pt x="671" y="1094"/>
                    </a:lnTo>
                    <a:lnTo>
                      <a:pt x="666" y="1092"/>
                    </a:lnTo>
                    <a:lnTo>
                      <a:pt x="661" y="1092"/>
                    </a:lnTo>
                    <a:lnTo>
                      <a:pt x="655" y="1091"/>
                    </a:lnTo>
                    <a:lnTo>
                      <a:pt x="654" y="1091"/>
                    </a:lnTo>
                    <a:lnTo>
                      <a:pt x="653" y="1091"/>
                    </a:lnTo>
                    <a:lnTo>
                      <a:pt x="651" y="1092"/>
                    </a:lnTo>
                    <a:lnTo>
                      <a:pt x="650" y="1094"/>
                    </a:lnTo>
                    <a:lnTo>
                      <a:pt x="650" y="1096"/>
                    </a:lnTo>
                    <a:lnTo>
                      <a:pt x="651" y="1096"/>
                    </a:lnTo>
                    <a:lnTo>
                      <a:pt x="653" y="1096"/>
                    </a:lnTo>
                    <a:lnTo>
                      <a:pt x="655" y="1096"/>
                    </a:lnTo>
                    <a:lnTo>
                      <a:pt x="656" y="1095"/>
                    </a:lnTo>
                    <a:lnTo>
                      <a:pt x="658" y="1095"/>
                    </a:lnTo>
                    <a:lnTo>
                      <a:pt x="659" y="1096"/>
                    </a:lnTo>
                    <a:lnTo>
                      <a:pt x="659" y="1096"/>
                    </a:lnTo>
                    <a:lnTo>
                      <a:pt x="660" y="1097"/>
                    </a:lnTo>
                    <a:lnTo>
                      <a:pt x="660" y="1098"/>
                    </a:lnTo>
                    <a:lnTo>
                      <a:pt x="656" y="1103"/>
                    </a:lnTo>
                    <a:lnTo>
                      <a:pt x="655" y="1106"/>
                    </a:lnTo>
                    <a:lnTo>
                      <a:pt x="655" y="1113"/>
                    </a:lnTo>
                    <a:lnTo>
                      <a:pt x="656" y="1115"/>
                    </a:lnTo>
                    <a:lnTo>
                      <a:pt x="658" y="1119"/>
                    </a:lnTo>
                    <a:lnTo>
                      <a:pt x="658" y="1120"/>
                    </a:lnTo>
                    <a:lnTo>
                      <a:pt x="656" y="1124"/>
                    </a:lnTo>
                    <a:lnTo>
                      <a:pt x="656" y="1127"/>
                    </a:lnTo>
                    <a:lnTo>
                      <a:pt x="655" y="1131"/>
                    </a:lnTo>
                    <a:lnTo>
                      <a:pt x="655" y="1132"/>
                    </a:lnTo>
                    <a:lnTo>
                      <a:pt x="653" y="1137"/>
                    </a:lnTo>
                    <a:lnTo>
                      <a:pt x="651" y="1139"/>
                    </a:lnTo>
                    <a:lnTo>
                      <a:pt x="649" y="1139"/>
                    </a:lnTo>
                    <a:lnTo>
                      <a:pt x="649" y="1137"/>
                    </a:lnTo>
                    <a:lnTo>
                      <a:pt x="648" y="1134"/>
                    </a:lnTo>
                    <a:lnTo>
                      <a:pt x="645" y="1132"/>
                    </a:lnTo>
                    <a:lnTo>
                      <a:pt x="644" y="1131"/>
                    </a:lnTo>
                    <a:lnTo>
                      <a:pt x="643" y="1130"/>
                    </a:lnTo>
                    <a:lnTo>
                      <a:pt x="642" y="1130"/>
                    </a:lnTo>
                    <a:lnTo>
                      <a:pt x="639" y="1131"/>
                    </a:lnTo>
                    <a:lnTo>
                      <a:pt x="638" y="1133"/>
                    </a:lnTo>
                    <a:lnTo>
                      <a:pt x="638" y="1134"/>
                    </a:lnTo>
                    <a:lnTo>
                      <a:pt x="637" y="1137"/>
                    </a:lnTo>
                    <a:lnTo>
                      <a:pt x="634" y="1137"/>
                    </a:lnTo>
                    <a:lnTo>
                      <a:pt x="633" y="1138"/>
                    </a:lnTo>
                    <a:lnTo>
                      <a:pt x="630" y="1137"/>
                    </a:lnTo>
                    <a:lnTo>
                      <a:pt x="627" y="1137"/>
                    </a:lnTo>
                    <a:lnTo>
                      <a:pt x="625" y="1136"/>
                    </a:lnTo>
                    <a:lnTo>
                      <a:pt x="624" y="1134"/>
                    </a:lnTo>
                    <a:lnTo>
                      <a:pt x="622" y="1133"/>
                    </a:lnTo>
                    <a:lnTo>
                      <a:pt x="620" y="1133"/>
                    </a:lnTo>
                    <a:lnTo>
                      <a:pt x="618" y="1134"/>
                    </a:lnTo>
                    <a:lnTo>
                      <a:pt x="615" y="1137"/>
                    </a:lnTo>
                    <a:lnTo>
                      <a:pt x="614" y="1138"/>
                    </a:lnTo>
                    <a:lnTo>
                      <a:pt x="614" y="1141"/>
                    </a:lnTo>
                    <a:lnTo>
                      <a:pt x="613" y="1142"/>
                    </a:lnTo>
                    <a:lnTo>
                      <a:pt x="612" y="1144"/>
                    </a:lnTo>
                    <a:lnTo>
                      <a:pt x="612" y="1145"/>
                    </a:lnTo>
                    <a:lnTo>
                      <a:pt x="610" y="1147"/>
                    </a:lnTo>
                    <a:lnTo>
                      <a:pt x="609" y="1149"/>
                    </a:lnTo>
                    <a:lnTo>
                      <a:pt x="607" y="1150"/>
                    </a:lnTo>
                    <a:lnTo>
                      <a:pt x="605" y="1150"/>
                    </a:lnTo>
                    <a:lnTo>
                      <a:pt x="604" y="1150"/>
                    </a:lnTo>
                    <a:lnTo>
                      <a:pt x="603" y="1148"/>
                    </a:lnTo>
                    <a:lnTo>
                      <a:pt x="603" y="1144"/>
                    </a:lnTo>
                    <a:lnTo>
                      <a:pt x="603" y="1141"/>
                    </a:lnTo>
                    <a:lnTo>
                      <a:pt x="602" y="1138"/>
                    </a:lnTo>
                    <a:lnTo>
                      <a:pt x="599" y="1136"/>
                    </a:lnTo>
                    <a:lnTo>
                      <a:pt x="599" y="1133"/>
                    </a:lnTo>
                    <a:lnTo>
                      <a:pt x="597" y="1132"/>
                    </a:lnTo>
                    <a:lnTo>
                      <a:pt x="593" y="1131"/>
                    </a:lnTo>
                    <a:lnTo>
                      <a:pt x="592" y="1130"/>
                    </a:lnTo>
                    <a:lnTo>
                      <a:pt x="590" y="1131"/>
                    </a:lnTo>
                    <a:lnTo>
                      <a:pt x="588" y="1132"/>
                    </a:lnTo>
                    <a:lnTo>
                      <a:pt x="587" y="1134"/>
                    </a:lnTo>
                    <a:lnTo>
                      <a:pt x="590" y="1137"/>
                    </a:lnTo>
                    <a:lnTo>
                      <a:pt x="594" y="1139"/>
                    </a:lnTo>
                    <a:lnTo>
                      <a:pt x="597" y="1142"/>
                    </a:lnTo>
                    <a:lnTo>
                      <a:pt x="597" y="1144"/>
                    </a:lnTo>
                    <a:lnTo>
                      <a:pt x="598" y="1147"/>
                    </a:lnTo>
                    <a:lnTo>
                      <a:pt x="595" y="1148"/>
                    </a:lnTo>
                    <a:lnTo>
                      <a:pt x="594" y="1149"/>
                    </a:lnTo>
                    <a:lnTo>
                      <a:pt x="590" y="1149"/>
                    </a:lnTo>
                    <a:lnTo>
                      <a:pt x="587" y="1147"/>
                    </a:lnTo>
                    <a:lnTo>
                      <a:pt x="584" y="1145"/>
                    </a:lnTo>
                    <a:lnTo>
                      <a:pt x="583" y="1144"/>
                    </a:lnTo>
                    <a:lnTo>
                      <a:pt x="580" y="1143"/>
                    </a:lnTo>
                    <a:lnTo>
                      <a:pt x="578" y="1142"/>
                    </a:lnTo>
                    <a:lnTo>
                      <a:pt x="573" y="1142"/>
                    </a:lnTo>
                    <a:lnTo>
                      <a:pt x="569" y="1143"/>
                    </a:lnTo>
                    <a:lnTo>
                      <a:pt x="567" y="1144"/>
                    </a:lnTo>
                    <a:lnTo>
                      <a:pt x="567" y="1145"/>
                    </a:lnTo>
                    <a:lnTo>
                      <a:pt x="567" y="1148"/>
                    </a:lnTo>
                    <a:lnTo>
                      <a:pt x="567" y="1155"/>
                    </a:lnTo>
                    <a:lnTo>
                      <a:pt x="567" y="1160"/>
                    </a:lnTo>
                    <a:lnTo>
                      <a:pt x="567" y="1162"/>
                    </a:lnTo>
                    <a:lnTo>
                      <a:pt x="564" y="1163"/>
                    </a:lnTo>
                    <a:lnTo>
                      <a:pt x="562" y="1165"/>
                    </a:lnTo>
                    <a:lnTo>
                      <a:pt x="558" y="1165"/>
                    </a:lnTo>
                    <a:lnTo>
                      <a:pt x="555" y="1163"/>
                    </a:lnTo>
                    <a:lnTo>
                      <a:pt x="554" y="1161"/>
                    </a:lnTo>
                    <a:lnTo>
                      <a:pt x="554" y="1156"/>
                    </a:lnTo>
                    <a:lnTo>
                      <a:pt x="555" y="1153"/>
                    </a:lnTo>
                    <a:lnTo>
                      <a:pt x="554" y="1150"/>
                    </a:lnTo>
                    <a:lnTo>
                      <a:pt x="553" y="1148"/>
                    </a:lnTo>
                    <a:lnTo>
                      <a:pt x="552" y="1145"/>
                    </a:lnTo>
                    <a:lnTo>
                      <a:pt x="550" y="1145"/>
                    </a:lnTo>
                    <a:lnTo>
                      <a:pt x="548" y="1144"/>
                    </a:lnTo>
                    <a:lnTo>
                      <a:pt x="547" y="1145"/>
                    </a:lnTo>
                    <a:lnTo>
                      <a:pt x="544" y="1148"/>
                    </a:lnTo>
                    <a:lnTo>
                      <a:pt x="542" y="1149"/>
                    </a:lnTo>
                    <a:lnTo>
                      <a:pt x="540" y="1150"/>
                    </a:lnTo>
                    <a:lnTo>
                      <a:pt x="539" y="1153"/>
                    </a:lnTo>
                    <a:lnTo>
                      <a:pt x="539" y="1155"/>
                    </a:lnTo>
                    <a:lnTo>
                      <a:pt x="540" y="1157"/>
                    </a:lnTo>
                    <a:lnTo>
                      <a:pt x="542" y="1159"/>
                    </a:lnTo>
                    <a:lnTo>
                      <a:pt x="543" y="1162"/>
                    </a:lnTo>
                    <a:lnTo>
                      <a:pt x="544" y="1165"/>
                    </a:lnTo>
                    <a:lnTo>
                      <a:pt x="547" y="1168"/>
                    </a:lnTo>
                    <a:lnTo>
                      <a:pt x="549" y="1171"/>
                    </a:lnTo>
                    <a:lnTo>
                      <a:pt x="550" y="1172"/>
                    </a:lnTo>
                    <a:lnTo>
                      <a:pt x="553" y="1174"/>
                    </a:lnTo>
                    <a:lnTo>
                      <a:pt x="554" y="1177"/>
                    </a:lnTo>
                    <a:lnTo>
                      <a:pt x="553" y="1179"/>
                    </a:lnTo>
                    <a:lnTo>
                      <a:pt x="552" y="1180"/>
                    </a:lnTo>
                    <a:lnTo>
                      <a:pt x="548" y="1180"/>
                    </a:lnTo>
                    <a:lnTo>
                      <a:pt x="545" y="1178"/>
                    </a:lnTo>
                    <a:lnTo>
                      <a:pt x="542" y="1177"/>
                    </a:lnTo>
                    <a:lnTo>
                      <a:pt x="539" y="1174"/>
                    </a:lnTo>
                    <a:lnTo>
                      <a:pt x="537" y="1172"/>
                    </a:lnTo>
                    <a:lnTo>
                      <a:pt x="535" y="1168"/>
                    </a:lnTo>
                    <a:lnTo>
                      <a:pt x="533" y="1165"/>
                    </a:lnTo>
                    <a:lnTo>
                      <a:pt x="533" y="1165"/>
                    </a:lnTo>
                    <a:lnTo>
                      <a:pt x="532" y="1161"/>
                    </a:lnTo>
                    <a:lnTo>
                      <a:pt x="530" y="1160"/>
                    </a:lnTo>
                    <a:lnTo>
                      <a:pt x="529" y="1159"/>
                    </a:lnTo>
                    <a:lnTo>
                      <a:pt x="528" y="1157"/>
                    </a:lnTo>
                    <a:lnTo>
                      <a:pt x="527" y="1155"/>
                    </a:lnTo>
                    <a:lnTo>
                      <a:pt x="524" y="1154"/>
                    </a:lnTo>
                    <a:lnTo>
                      <a:pt x="523" y="1153"/>
                    </a:lnTo>
                    <a:lnTo>
                      <a:pt x="520" y="1153"/>
                    </a:lnTo>
                    <a:lnTo>
                      <a:pt x="519" y="1154"/>
                    </a:lnTo>
                    <a:lnTo>
                      <a:pt x="518" y="1155"/>
                    </a:lnTo>
                    <a:lnTo>
                      <a:pt x="518" y="1157"/>
                    </a:lnTo>
                    <a:lnTo>
                      <a:pt x="518" y="1161"/>
                    </a:lnTo>
                    <a:lnTo>
                      <a:pt x="519" y="1162"/>
                    </a:lnTo>
                    <a:lnTo>
                      <a:pt x="520" y="1163"/>
                    </a:lnTo>
                    <a:lnTo>
                      <a:pt x="522" y="1165"/>
                    </a:lnTo>
                    <a:lnTo>
                      <a:pt x="523" y="1166"/>
                    </a:lnTo>
                    <a:lnTo>
                      <a:pt x="524" y="1167"/>
                    </a:lnTo>
                    <a:lnTo>
                      <a:pt x="527" y="1168"/>
                    </a:lnTo>
                    <a:lnTo>
                      <a:pt x="530" y="1173"/>
                    </a:lnTo>
                    <a:lnTo>
                      <a:pt x="530" y="1175"/>
                    </a:lnTo>
                    <a:lnTo>
                      <a:pt x="533" y="1178"/>
                    </a:lnTo>
                    <a:lnTo>
                      <a:pt x="533" y="1179"/>
                    </a:lnTo>
                    <a:lnTo>
                      <a:pt x="533" y="1181"/>
                    </a:lnTo>
                    <a:lnTo>
                      <a:pt x="533" y="1184"/>
                    </a:lnTo>
                    <a:lnTo>
                      <a:pt x="532" y="1187"/>
                    </a:lnTo>
                    <a:lnTo>
                      <a:pt x="530" y="1189"/>
                    </a:lnTo>
                    <a:lnTo>
                      <a:pt x="529" y="1191"/>
                    </a:lnTo>
                    <a:lnTo>
                      <a:pt x="529" y="1194"/>
                    </a:lnTo>
                    <a:lnTo>
                      <a:pt x="528" y="1195"/>
                    </a:lnTo>
                    <a:lnTo>
                      <a:pt x="527" y="1197"/>
                    </a:lnTo>
                    <a:lnTo>
                      <a:pt x="525" y="1200"/>
                    </a:lnTo>
                    <a:lnTo>
                      <a:pt x="525" y="1201"/>
                    </a:lnTo>
                    <a:lnTo>
                      <a:pt x="523" y="1202"/>
                    </a:lnTo>
                    <a:lnTo>
                      <a:pt x="518" y="1202"/>
                    </a:lnTo>
                    <a:lnTo>
                      <a:pt x="517" y="1201"/>
                    </a:lnTo>
                    <a:lnTo>
                      <a:pt x="514" y="1200"/>
                    </a:lnTo>
                    <a:lnTo>
                      <a:pt x="513" y="1197"/>
                    </a:lnTo>
                    <a:lnTo>
                      <a:pt x="512" y="1194"/>
                    </a:lnTo>
                    <a:lnTo>
                      <a:pt x="510" y="1192"/>
                    </a:lnTo>
                    <a:lnTo>
                      <a:pt x="507" y="1191"/>
                    </a:lnTo>
                    <a:lnTo>
                      <a:pt x="505" y="1190"/>
                    </a:lnTo>
                    <a:lnTo>
                      <a:pt x="503" y="1189"/>
                    </a:lnTo>
                    <a:lnTo>
                      <a:pt x="499" y="1189"/>
                    </a:lnTo>
                    <a:lnTo>
                      <a:pt x="498" y="1189"/>
                    </a:lnTo>
                    <a:lnTo>
                      <a:pt x="494" y="1187"/>
                    </a:lnTo>
                    <a:lnTo>
                      <a:pt x="493" y="1189"/>
                    </a:lnTo>
                    <a:lnTo>
                      <a:pt x="490" y="1189"/>
                    </a:lnTo>
                    <a:lnTo>
                      <a:pt x="490" y="1191"/>
                    </a:lnTo>
                    <a:lnTo>
                      <a:pt x="489" y="1194"/>
                    </a:lnTo>
                    <a:lnTo>
                      <a:pt x="490" y="1195"/>
                    </a:lnTo>
                    <a:lnTo>
                      <a:pt x="492" y="1198"/>
                    </a:lnTo>
                    <a:lnTo>
                      <a:pt x="495" y="1200"/>
                    </a:lnTo>
                    <a:lnTo>
                      <a:pt x="497" y="1202"/>
                    </a:lnTo>
                    <a:lnTo>
                      <a:pt x="498" y="1204"/>
                    </a:lnTo>
                    <a:lnTo>
                      <a:pt x="499" y="1207"/>
                    </a:lnTo>
                    <a:lnTo>
                      <a:pt x="499" y="1213"/>
                    </a:lnTo>
                    <a:lnTo>
                      <a:pt x="498" y="1214"/>
                    </a:lnTo>
                    <a:lnTo>
                      <a:pt x="493" y="1216"/>
                    </a:lnTo>
                    <a:lnTo>
                      <a:pt x="488" y="1218"/>
                    </a:lnTo>
                    <a:lnTo>
                      <a:pt x="486" y="1220"/>
                    </a:lnTo>
                    <a:lnTo>
                      <a:pt x="482" y="1220"/>
                    </a:lnTo>
                    <a:lnTo>
                      <a:pt x="479" y="1220"/>
                    </a:lnTo>
                    <a:lnTo>
                      <a:pt x="477" y="1222"/>
                    </a:lnTo>
                    <a:lnTo>
                      <a:pt x="477" y="1222"/>
                    </a:lnTo>
                    <a:lnTo>
                      <a:pt x="474" y="1222"/>
                    </a:lnTo>
                    <a:lnTo>
                      <a:pt x="472" y="1222"/>
                    </a:lnTo>
                    <a:lnTo>
                      <a:pt x="469" y="1221"/>
                    </a:lnTo>
                    <a:lnTo>
                      <a:pt x="468" y="1218"/>
                    </a:lnTo>
                    <a:lnTo>
                      <a:pt x="467" y="1214"/>
                    </a:lnTo>
                    <a:lnTo>
                      <a:pt x="466" y="1210"/>
                    </a:lnTo>
                    <a:lnTo>
                      <a:pt x="466" y="1207"/>
                    </a:lnTo>
                    <a:lnTo>
                      <a:pt x="463" y="1207"/>
                    </a:lnTo>
                    <a:lnTo>
                      <a:pt x="459" y="1206"/>
                    </a:lnTo>
                    <a:lnTo>
                      <a:pt x="458" y="1204"/>
                    </a:lnTo>
                    <a:lnTo>
                      <a:pt x="457" y="1206"/>
                    </a:lnTo>
                    <a:lnTo>
                      <a:pt x="453" y="1209"/>
                    </a:lnTo>
                    <a:lnTo>
                      <a:pt x="452" y="1212"/>
                    </a:lnTo>
                    <a:lnTo>
                      <a:pt x="451" y="1212"/>
                    </a:lnTo>
                    <a:lnTo>
                      <a:pt x="448" y="1214"/>
                    </a:lnTo>
                    <a:lnTo>
                      <a:pt x="444" y="1215"/>
                    </a:lnTo>
                    <a:lnTo>
                      <a:pt x="441" y="1218"/>
                    </a:lnTo>
                    <a:lnTo>
                      <a:pt x="431" y="1218"/>
                    </a:lnTo>
                    <a:lnTo>
                      <a:pt x="428" y="1216"/>
                    </a:lnTo>
                    <a:lnTo>
                      <a:pt x="426" y="1215"/>
                    </a:lnTo>
                    <a:lnTo>
                      <a:pt x="423" y="1213"/>
                    </a:lnTo>
                    <a:lnTo>
                      <a:pt x="423" y="1212"/>
                    </a:lnTo>
                    <a:lnTo>
                      <a:pt x="422" y="1212"/>
                    </a:lnTo>
                    <a:lnTo>
                      <a:pt x="421" y="1213"/>
                    </a:lnTo>
                    <a:lnTo>
                      <a:pt x="418" y="1213"/>
                    </a:lnTo>
                    <a:lnTo>
                      <a:pt x="418" y="1218"/>
                    </a:lnTo>
                    <a:lnTo>
                      <a:pt x="418" y="1220"/>
                    </a:lnTo>
                    <a:lnTo>
                      <a:pt x="418" y="1220"/>
                    </a:lnTo>
                    <a:lnTo>
                      <a:pt x="418" y="1222"/>
                    </a:lnTo>
                    <a:lnTo>
                      <a:pt x="417" y="1225"/>
                    </a:lnTo>
                    <a:lnTo>
                      <a:pt x="417" y="1226"/>
                    </a:lnTo>
                    <a:lnTo>
                      <a:pt x="416" y="1227"/>
                    </a:lnTo>
                    <a:lnTo>
                      <a:pt x="416" y="1228"/>
                    </a:lnTo>
                    <a:lnTo>
                      <a:pt x="414" y="1228"/>
                    </a:lnTo>
                    <a:lnTo>
                      <a:pt x="413" y="1230"/>
                    </a:lnTo>
                    <a:lnTo>
                      <a:pt x="411" y="1230"/>
                    </a:lnTo>
                    <a:lnTo>
                      <a:pt x="409" y="1231"/>
                    </a:lnTo>
                    <a:lnTo>
                      <a:pt x="407" y="1231"/>
                    </a:lnTo>
                    <a:lnTo>
                      <a:pt x="406" y="1231"/>
                    </a:lnTo>
                    <a:lnTo>
                      <a:pt x="404" y="1232"/>
                    </a:lnTo>
                    <a:lnTo>
                      <a:pt x="402" y="1233"/>
                    </a:lnTo>
                    <a:lnTo>
                      <a:pt x="401" y="1233"/>
                    </a:lnTo>
                    <a:lnTo>
                      <a:pt x="401" y="1234"/>
                    </a:lnTo>
                    <a:lnTo>
                      <a:pt x="402" y="1237"/>
                    </a:lnTo>
                    <a:lnTo>
                      <a:pt x="403" y="1239"/>
                    </a:lnTo>
                    <a:lnTo>
                      <a:pt x="404" y="1240"/>
                    </a:lnTo>
                    <a:lnTo>
                      <a:pt x="406" y="1243"/>
                    </a:lnTo>
                    <a:lnTo>
                      <a:pt x="413" y="1246"/>
                    </a:lnTo>
                    <a:lnTo>
                      <a:pt x="417" y="1249"/>
                    </a:lnTo>
                    <a:lnTo>
                      <a:pt x="418" y="1251"/>
                    </a:lnTo>
                    <a:lnTo>
                      <a:pt x="421" y="1253"/>
                    </a:lnTo>
                    <a:lnTo>
                      <a:pt x="424" y="1254"/>
                    </a:lnTo>
                    <a:lnTo>
                      <a:pt x="426" y="1257"/>
                    </a:lnTo>
                    <a:lnTo>
                      <a:pt x="426" y="1259"/>
                    </a:lnTo>
                    <a:lnTo>
                      <a:pt x="426" y="1261"/>
                    </a:lnTo>
                    <a:lnTo>
                      <a:pt x="426" y="1262"/>
                    </a:lnTo>
                    <a:lnTo>
                      <a:pt x="423" y="1263"/>
                    </a:lnTo>
                    <a:lnTo>
                      <a:pt x="422" y="1262"/>
                    </a:lnTo>
                    <a:lnTo>
                      <a:pt x="419" y="1261"/>
                    </a:lnTo>
                    <a:lnTo>
                      <a:pt x="417" y="1261"/>
                    </a:lnTo>
                    <a:lnTo>
                      <a:pt x="416" y="1260"/>
                    </a:lnTo>
                    <a:lnTo>
                      <a:pt x="414" y="1259"/>
                    </a:lnTo>
                    <a:lnTo>
                      <a:pt x="414" y="1259"/>
                    </a:lnTo>
                    <a:lnTo>
                      <a:pt x="411" y="1259"/>
                    </a:lnTo>
                    <a:lnTo>
                      <a:pt x="409" y="1260"/>
                    </a:lnTo>
                    <a:lnTo>
                      <a:pt x="407" y="1262"/>
                    </a:lnTo>
                    <a:lnTo>
                      <a:pt x="407" y="1263"/>
                    </a:lnTo>
                    <a:lnTo>
                      <a:pt x="407" y="1271"/>
                    </a:lnTo>
                    <a:lnTo>
                      <a:pt x="408" y="1272"/>
                    </a:lnTo>
                    <a:lnTo>
                      <a:pt x="409" y="1274"/>
                    </a:lnTo>
                    <a:lnTo>
                      <a:pt x="412" y="1274"/>
                    </a:lnTo>
                    <a:lnTo>
                      <a:pt x="414" y="1277"/>
                    </a:lnTo>
                    <a:lnTo>
                      <a:pt x="416" y="1277"/>
                    </a:lnTo>
                    <a:lnTo>
                      <a:pt x="418" y="1279"/>
                    </a:lnTo>
                    <a:lnTo>
                      <a:pt x="419" y="1280"/>
                    </a:lnTo>
                    <a:lnTo>
                      <a:pt x="421" y="1284"/>
                    </a:lnTo>
                    <a:lnTo>
                      <a:pt x="421" y="1286"/>
                    </a:lnTo>
                    <a:lnTo>
                      <a:pt x="421" y="1287"/>
                    </a:lnTo>
                    <a:lnTo>
                      <a:pt x="421" y="1291"/>
                    </a:lnTo>
                    <a:lnTo>
                      <a:pt x="419" y="1292"/>
                    </a:lnTo>
                    <a:lnTo>
                      <a:pt x="419" y="1295"/>
                    </a:lnTo>
                    <a:lnTo>
                      <a:pt x="419" y="1297"/>
                    </a:lnTo>
                    <a:lnTo>
                      <a:pt x="419" y="1298"/>
                    </a:lnTo>
                    <a:lnTo>
                      <a:pt x="418" y="1299"/>
                    </a:lnTo>
                    <a:lnTo>
                      <a:pt x="413" y="1299"/>
                    </a:lnTo>
                    <a:lnTo>
                      <a:pt x="412" y="1298"/>
                    </a:lnTo>
                    <a:lnTo>
                      <a:pt x="411" y="1298"/>
                    </a:lnTo>
                    <a:lnTo>
                      <a:pt x="409" y="1297"/>
                    </a:lnTo>
                    <a:lnTo>
                      <a:pt x="409" y="1295"/>
                    </a:lnTo>
                    <a:lnTo>
                      <a:pt x="409" y="1291"/>
                    </a:lnTo>
                    <a:lnTo>
                      <a:pt x="408" y="1287"/>
                    </a:lnTo>
                    <a:lnTo>
                      <a:pt x="407" y="1285"/>
                    </a:lnTo>
                    <a:lnTo>
                      <a:pt x="407" y="1284"/>
                    </a:lnTo>
                    <a:lnTo>
                      <a:pt x="404" y="1283"/>
                    </a:lnTo>
                    <a:lnTo>
                      <a:pt x="403" y="1281"/>
                    </a:lnTo>
                    <a:lnTo>
                      <a:pt x="402" y="1281"/>
                    </a:lnTo>
                    <a:lnTo>
                      <a:pt x="401" y="1283"/>
                    </a:lnTo>
                    <a:lnTo>
                      <a:pt x="399" y="1284"/>
                    </a:lnTo>
                    <a:lnTo>
                      <a:pt x="399" y="1285"/>
                    </a:lnTo>
                    <a:lnTo>
                      <a:pt x="401" y="1286"/>
                    </a:lnTo>
                    <a:lnTo>
                      <a:pt x="402" y="1289"/>
                    </a:lnTo>
                    <a:lnTo>
                      <a:pt x="404" y="1292"/>
                    </a:lnTo>
                    <a:lnTo>
                      <a:pt x="404" y="1295"/>
                    </a:lnTo>
                    <a:lnTo>
                      <a:pt x="406" y="1298"/>
                    </a:lnTo>
                    <a:lnTo>
                      <a:pt x="406" y="1301"/>
                    </a:lnTo>
                    <a:lnTo>
                      <a:pt x="404" y="1303"/>
                    </a:lnTo>
                    <a:lnTo>
                      <a:pt x="404" y="1304"/>
                    </a:lnTo>
                    <a:lnTo>
                      <a:pt x="402" y="1304"/>
                    </a:lnTo>
                    <a:lnTo>
                      <a:pt x="401" y="1304"/>
                    </a:lnTo>
                    <a:lnTo>
                      <a:pt x="398" y="1306"/>
                    </a:lnTo>
                    <a:lnTo>
                      <a:pt x="394" y="1306"/>
                    </a:lnTo>
                    <a:lnTo>
                      <a:pt x="393" y="1304"/>
                    </a:lnTo>
                    <a:lnTo>
                      <a:pt x="392" y="1304"/>
                    </a:lnTo>
                    <a:lnTo>
                      <a:pt x="391" y="1302"/>
                    </a:lnTo>
                    <a:lnTo>
                      <a:pt x="391" y="1299"/>
                    </a:lnTo>
                    <a:lnTo>
                      <a:pt x="389" y="1298"/>
                    </a:lnTo>
                    <a:lnTo>
                      <a:pt x="388" y="1297"/>
                    </a:lnTo>
                    <a:lnTo>
                      <a:pt x="387" y="1296"/>
                    </a:lnTo>
                    <a:lnTo>
                      <a:pt x="386" y="1295"/>
                    </a:lnTo>
                    <a:lnTo>
                      <a:pt x="384" y="1293"/>
                    </a:lnTo>
                    <a:lnTo>
                      <a:pt x="383" y="1295"/>
                    </a:lnTo>
                    <a:lnTo>
                      <a:pt x="382" y="1295"/>
                    </a:lnTo>
                    <a:lnTo>
                      <a:pt x="382" y="1298"/>
                    </a:lnTo>
                    <a:lnTo>
                      <a:pt x="384" y="1301"/>
                    </a:lnTo>
                    <a:lnTo>
                      <a:pt x="386" y="1304"/>
                    </a:lnTo>
                    <a:lnTo>
                      <a:pt x="384" y="1306"/>
                    </a:lnTo>
                    <a:lnTo>
                      <a:pt x="383" y="1307"/>
                    </a:lnTo>
                    <a:lnTo>
                      <a:pt x="381" y="1306"/>
                    </a:lnTo>
                    <a:lnTo>
                      <a:pt x="379" y="1306"/>
                    </a:lnTo>
                    <a:lnTo>
                      <a:pt x="377" y="1304"/>
                    </a:lnTo>
                    <a:lnTo>
                      <a:pt x="373" y="1304"/>
                    </a:lnTo>
                    <a:lnTo>
                      <a:pt x="372" y="1304"/>
                    </a:lnTo>
                    <a:lnTo>
                      <a:pt x="369" y="1304"/>
                    </a:lnTo>
                    <a:lnTo>
                      <a:pt x="367" y="1308"/>
                    </a:lnTo>
                    <a:lnTo>
                      <a:pt x="366" y="1310"/>
                    </a:lnTo>
                    <a:lnTo>
                      <a:pt x="366" y="1316"/>
                    </a:lnTo>
                    <a:lnTo>
                      <a:pt x="363" y="1316"/>
                    </a:lnTo>
                    <a:lnTo>
                      <a:pt x="361" y="1319"/>
                    </a:lnTo>
                    <a:lnTo>
                      <a:pt x="357" y="1320"/>
                    </a:lnTo>
                    <a:lnTo>
                      <a:pt x="354" y="1321"/>
                    </a:lnTo>
                    <a:lnTo>
                      <a:pt x="353" y="1322"/>
                    </a:lnTo>
                    <a:lnTo>
                      <a:pt x="351" y="1326"/>
                    </a:lnTo>
                    <a:lnTo>
                      <a:pt x="353" y="1333"/>
                    </a:lnTo>
                    <a:lnTo>
                      <a:pt x="351" y="1338"/>
                    </a:lnTo>
                    <a:lnTo>
                      <a:pt x="349" y="1338"/>
                    </a:lnTo>
                    <a:lnTo>
                      <a:pt x="346" y="1338"/>
                    </a:lnTo>
                    <a:lnTo>
                      <a:pt x="342" y="1339"/>
                    </a:lnTo>
                    <a:lnTo>
                      <a:pt x="339" y="1340"/>
                    </a:lnTo>
                    <a:lnTo>
                      <a:pt x="338" y="1345"/>
                    </a:lnTo>
                    <a:lnTo>
                      <a:pt x="341" y="1346"/>
                    </a:lnTo>
                    <a:lnTo>
                      <a:pt x="352" y="1346"/>
                    </a:lnTo>
                    <a:lnTo>
                      <a:pt x="354" y="1346"/>
                    </a:lnTo>
                    <a:lnTo>
                      <a:pt x="358" y="1350"/>
                    </a:lnTo>
                    <a:lnTo>
                      <a:pt x="362" y="1354"/>
                    </a:lnTo>
                    <a:lnTo>
                      <a:pt x="363" y="1356"/>
                    </a:lnTo>
                    <a:lnTo>
                      <a:pt x="363" y="1359"/>
                    </a:lnTo>
                    <a:lnTo>
                      <a:pt x="363" y="1360"/>
                    </a:lnTo>
                    <a:lnTo>
                      <a:pt x="358" y="1361"/>
                    </a:lnTo>
                    <a:lnTo>
                      <a:pt x="349" y="1361"/>
                    </a:lnTo>
                    <a:lnTo>
                      <a:pt x="348" y="1360"/>
                    </a:lnTo>
                    <a:lnTo>
                      <a:pt x="347" y="1361"/>
                    </a:lnTo>
                    <a:lnTo>
                      <a:pt x="346" y="1362"/>
                    </a:lnTo>
                    <a:lnTo>
                      <a:pt x="344" y="1363"/>
                    </a:lnTo>
                    <a:lnTo>
                      <a:pt x="346" y="1365"/>
                    </a:lnTo>
                    <a:lnTo>
                      <a:pt x="347" y="1367"/>
                    </a:lnTo>
                    <a:lnTo>
                      <a:pt x="349" y="1369"/>
                    </a:lnTo>
                    <a:lnTo>
                      <a:pt x="353" y="1377"/>
                    </a:lnTo>
                    <a:lnTo>
                      <a:pt x="354" y="1384"/>
                    </a:lnTo>
                    <a:lnTo>
                      <a:pt x="357" y="1390"/>
                    </a:lnTo>
                    <a:lnTo>
                      <a:pt x="357" y="1393"/>
                    </a:lnTo>
                    <a:lnTo>
                      <a:pt x="356" y="1397"/>
                    </a:lnTo>
                    <a:lnTo>
                      <a:pt x="353" y="1402"/>
                    </a:lnTo>
                    <a:lnTo>
                      <a:pt x="352" y="1403"/>
                    </a:lnTo>
                    <a:lnTo>
                      <a:pt x="347" y="1404"/>
                    </a:lnTo>
                    <a:lnTo>
                      <a:pt x="343" y="1407"/>
                    </a:lnTo>
                    <a:lnTo>
                      <a:pt x="339" y="1407"/>
                    </a:lnTo>
                    <a:lnTo>
                      <a:pt x="336" y="1408"/>
                    </a:lnTo>
                    <a:lnTo>
                      <a:pt x="327" y="1413"/>
                    </a:lnTo>
                    <a:lnTo>
                      <a:pt x="326" y="1414"/>
                    </a:lnTo>
                    <a:lnTo>
                      <a:pt x="323" y="1416"/>
                    </a:lnTo>
                    <a:lnTo>
                      <a:pt x="323" y="1419"/>
                    </a:lnTo>
                    <a:lnTo>
                      <a:pt x="322" y="1422"/>
                    </a:lnTo>
                    <a:lnTo>
                      <a:pt x="322" y="1427"/>
                    </a:lnTo>
                    <a:lnTo>
                      <a:pt x="323" y="1430"/>
                    </a:lnTo>
                    <a:lnTo>
                      <a:pt x="323" y="1432"/>
                    </a:lnTo>
                    <a:lnTo>
                      <a:pt x="323" y="1433"/>
                    </a:lnTo>
                    <a:lnTo>
                      <a:pt x="320" y="1436"/>
                    </a:lnTo>
                    <a:lnTo>
                      <a:pt x="316" y="1437"/>
                    </a:lnTo>
                    <a:lnTo>
                      <a:pt x="311" y="1439"/>
                    </a:lnTo>
                    <a:lnTo>
                      <a:pt x="308" y="1439"/>
                    </a:lnTo>
                    <a:lnTo>
                      <a:pt x="305" y="1443"/>
                    </a:lnTo>
                    <a:lnTo>
                      <a:pt x="298" y="1446"/>
                    </a:lnTo>
                    <a:lnTo>
                      <a:pt x="291" y="1449"/>
                    </a:lnTo>
                    <a:lnTo>
                      <a:pt x="282" y="1451"/>
                    </a:lnTo>
                    <a:lnTo>
                      <a:pt x="275" y="1451"/>
                    </a:lnTo>
                    <a:lnTo>
                      <a:pt x="267" y="1452"/>
                    </a:lnTo>
                    <a:lnTo>
                      <a:pt x="263" y="1452"/>
                    </a:lnTo>
                    <a:lnTo>
                      <a:pt x="261" y="1456"/>
                    </a:lnTo>
                    <a:lnTo>
                      <a:pt x="258" y="1461"/>
                    </a:lnTo>
                    <a:lnTo>
                      <a:pt x="258" y="1463"/>
                    </a:lnTo>
                    <a:lnTo>
                      <a:pt x="253" y="1464"/>
                    </a:lnTo>
                    <a:lnTo>
                      <a:pt x="245" y="1463"/>
                    </a:lnTo>
                    <a:lnTo>
                      <a:pt x="230" y="1454"/>
                    </a:lnTo>
                    <a:lnTo>
                      <a:pt x="210" y="1442"/>
                    </a:lnTo>
                    <a:lnTo>
                      <a:pt x="205" y="1439"/>
                    </a:lnTo>
                    <a:lnTo>
                      <a:pt x="201" y="1440"/>
                    </a:lnTo>
                    <a:lnTo>
                      <a:pt x="198" y="1444"/>
                    </a:lnTo>
                    <a:lnTo>
                      <a:pt x="198" y="1454"/>
                    </a:lnTo>
                    <a:lnTo>
                      <a:pt x="196" y="1456"/>
                    </a:lnTo>
                    <a:lnTo>
                      <a:pt x="192" y="1457"/>
                    </a:lnTo>
                    <a:lnTo>
                      <a:pt x="187" y="1454"/>
                    </a:lnTo>
                    <a:lnTo>
                      <a:pt x="185" y="1437"/>
                    </a:lnTo>
                    <a:lnTo>
                      <a:pt x="182" y="1433"/>
                    </a:lnTo>
                    <a:lnTo>
                      <a:pt x="176" y="1432"/>
                    </a:lnTo>
                    <a:lnTo>
                      <a:pt x="173" y="1432"/>
                    </a:lnTo>
                    <a:lnTo>
                      <a:pt x="172" y="1436"/>
                    </a:lnTo>
                    <a:lnTo>
                      <a:pt x="182" y="1445"/>
                    </a:lnTo>
                    <a:lnTo>
                      <a:pt x="177" y="1457"/>
                    </a:lnTo>
                    <a:lnTo>
                      <a:pt x="172" y="1461"/>
                    </a:lnTo>
                    <a:lnTo>
                      <a:pt x="166" y="1464"/>
                    </a:lnTo>
                    <a:lnTo>
                      <a:pt x="164" y="1466"/>
                    </a:lnTo>
                    <a:lnTo>
                      <a:pt x="156" y="1474"/>
                    </a:lnTo>
                    <a:lnTo>
                      <a:pt x="152" y="1477"/>
                    </a:lnTo>
                    <a:lnTo>
                      <a:pt x="149" y="1475"/>
                    </a:lnTo>
                    <a:lnTo>
                      <a:pt x="147" y="1472"/>
                    </a:lnTo>
                    <a:lnTo>
                      <a:pt x="147" y="1460"/>
                    </a:lnTo>
                    <a:lnTo>
                      <a:pt x="146" y="1456"/>
                    </a:lnTo>
                    <a:lnTo>
                      <a:pt x="142" y="1457"/>
                    </a:lnTo>
                    <a:lnTo>
                      <a:pt x="136" y="1462"/>
                    </a:lnTo>
                    <a:lnTo>
                      <a:pt x="126" y="1466"/>
                    </a:lnTo>
                    <a:lnTo>
                      <a:pt x="107" y="1468"/>
                    </a:lnTo>
                    <a:lnTo>
                      <a:pt x="107" y="1467"/>
                    </a:lnTo>
                    <a:lnTo>
                      <a:pt x="107" y="1466"/>
                    </a:lnTo>
                    <a:lnTo>
                      <a:pt x="114" y="1460"/>
                    </a:lnTo>
                    <a:lnTo>
                      <a:pt x="114" y="1455"/>
                    </a:lnTo>
                    <a:lnTo>
                      <a:pt x="107" y="1450"/>
                    </a:lnTo>
                    <a:lnTo>
                      <a:pt x="102" y="1450"/>
                    </a:lnTo>
                    <a:lnTo>
                      <a:pt x="99" y="1450"/>
                    </a:lnTo>
                    <a:lnTo>
                      <a:pt x="87" y="1460"/>
                    </a:lnTo>
                    <a:lnTo>
                      <a:pt x="85" y="1461"/>
                    </a:lnTo>
                    <a:lnTo>
                      <a:pt x="82" y="1461"/>
                    </a:lnTo>
                    <a:lnTo>
                      <a:pt x="82" y="1457"/>
                    </a:lnTo>
                    <a:lnTo>
                      <a:pt x="87" y="1444"/>
                    </a:lnTo>
                    <a:lnTo>
                      <a:pt x="87" y="1439"/>
                    </a:lnTo>
                    <a:lnTo>
                      <a:pt x="81" y="1436"/>
                    </a:lnTo>
                    <a:lnTo>
                      <a:pt x="77" y="1436"/>
                    </a:lnTo>
                    <a:lnTo>
                      <a:pt x="77" y="1439"/>
                    </a:lnTo>
                    <a:lnTo>
                      <a:pt x="81" y="1451"/>
                    </a:lnTo>
                    <a:lnTo>
                      <a:pt x="77" y="1455"/>
                    </a:lnTo>
                    <a:lnTo>
                      <a:pt x="75" y="1455"/>
                    </a:lnTo>
                    <a:lnTo>
                      <a:pt x="74" y="1454"/>
                    </a:lnTo>
                    <a:lnTo>
                      <a:pt x="64" y="1433"/>
                    </a:lnTo>
                    <a:lnTo>
                      <a:pt x="57" y="1432"/>
                    </a:lnTo>
                    <a:lnTo>
                      <a:pt x="55" y="1432"/>
                    </a:lnTo>
                    <a:lnTo>
                      <a:pt x="52" y="1434"/>
                    </a:lnTo>
                    <a:lnTo>
                      <a:pt x="52" y="1438"/>
                    </a:lnTo>
                    <a:lnTo>
                      <a:pt x="55" y="1443"/>
                    </a:lnTo>
                    <a:lnTo>
                      <a:pt x="57" y="1445"/>
                    </a:lnTo>
                    <a:lnTo>
                      <a:pt x="57" y="1448"/>
                    </a:lnTo>
                    <a:lnTo>
                      <a:pt x="56" y="1452"/>
                    </a:lnTo>
                    <a:lnTo>
                      <a:pt x="54" y="1455"/>
                    </a:lnTo>
                    <a:lnTo>
                      <a:pt x="50" y="1457"/>
                    </a:lnTo>
                    <a:lnTo>
                      <a:pt x="47" y="1457"/>
                    </a:lnTo>
                    <a:lnTo>
                      <a:pt x="45" y="1456"/>
                    </a:lnTo>
                    <a:lnTo>
                      <a:pt x="44" y="1450"/>
                    </a:lnTo>
                    <a:lnTo>
                      <a:pt x="47" y="1443"/>
                    </a:lnTo>
                    <a:lnTo>
                      <a:pt x="47" y="1440"/>
                    </a:lnTo>
                    <a:lnTo>
                      <a:pt x="46" y="1438"/>
                    </a:lnTo>
                    <a:lnTo>
                      <a:pt x="42" y="1437"/>
                    </a:lnTo>
                    <a:lnTo>
                      <a:pt x="31" y="1440"/>
                    </a:lnTo>
                    <a:lnTo>
                      <a:pt x="29" y="1439"/>
                    </a:lnTo>
                    <a:lnTo>
                      <a:pt x="24" y="1432"/>
                    </a:lnTo>
                    <a:lnTo>
                      <a:pt x="20" y="1430"/>
                    </a:lnTo>
                    <a:lnTo>
                      <a:pt x="15" y="1430"/>
                    </a:lnTo>
                    <a:lnTo>
                      <a:pt x="14" y="1433"/>
                    </a:lnTo>
                    <a:lnTo>
                      <a:pt x="11" y="1433"/>
                    </a:lnTo>
                    <a:lnTo>
                      <a:pt x="9" y="1440"/>
                    </a:lnTo>
                    <a:lnTo>
                      <a:pt x="8" y="1445"/>
                    </a:lnTo>
                    <a:lnTo>
                      <a:pt x="4" y="1445"/>
                    </a:lnTo>
                    <a:lnTo>
                      <a:pt x="0" y="1444"/>
                    </a:lnTo>
                    <a:lnTo>
                      <a:pt x="0" y="1439"/>
                    </a:lnTo>
                    <a:lnTo>
                      <a:pt x="5" y="1433"/>
                    </a:lnTo>
                    <a:lnTo>
                      <a:pt x="3" y="1227"/>
                    </a:lnTo>
                    <a:lnTo>
                      <a:pt x="5" y="660"/>
                    </a:lnTo>
                    <a:lnTo>
                      <a:pt x="9" y="591"/>
                    </a:lnTo>
                    <a:lnTo>
                      <a:pt x="16" y="585"/>
                    </a:lnTo>
                    <a:lnTo>
                      <a:pt x="21" y="580"/>
                    </a:lnTo>
                    <a:lnTo>
                      <a:pt x="26" y="571"/>
                    </a:lnTo>
                    <a:lnTo>
                      <a:pt x="30" y="560"/>
                    </a:lnTo>
                    <a:lnTo>
                      <a:pt x="35" y="554"/>
                    </a:lnTo>
                    <a:lnTo>
                      <a:pt x="41" y="544"/>
                    </a:lnTo>
                    <a:lnTo>
                      <a:pt x="42" y="541"/>
                    </a:lnTo>
                    <a:lnTo>
                      <a:pt x="44" y="535"/>
                    </a:lnTo>
                    <a:lnTo>
                      <a:pt x="47" y="530"/>
                    </a:lnTo>
                    <a:lnTo>
                      <a:pt x="49" y="526"/>
                    </a:lnTo>
                    <a:lnTo>
                      <a:pt x="47" y="523"/>
                    </a:lnTo>
                    <a:lnTo>
                      <a:pt x="52" y="515"/>
                    </a:lnTo>
                    <a:lnTo>
                      <a:pt x="57" y="506"/>
                    </a:lnTo>
                    <a:lnTo>
                      <a:pt x="64" y="501"/>
                    </a:lnTo>
                    <a:lnTo>
                      <a:pt x="71" y="496"/>
                    </a:lnTo>
                    <a:lnTo>
                      <a:pt x="82" y="495"/>
                    </a:lnTo>
                    <a:lnTo>
                      <a:pt x="90" y="495"/>
                    </a:lnTo>
                    <a:lnTo>
                      <a:pt x="99" y="493"/>
                    </a:lnTo>
                    <a:lnTo>
                      <a:pt x="105" y="484"/>
                    </a:lnTo>
                    <a:lnTo>
                      <a:pt x="111" y="479"/>
                    </a:lnTo>
                    <a:lnTo>
                      <a:pt x="124" y="471"/>
                    </a:lnTo>
                    <a:lnTo>
                      <a:pt x="131" y="465"/>
                    </a:lnTo>
                    <a:lnTo>
                      <a:pt x="134" y="462"/>
                    </a:lnTo>
                    <a:lnTo>
                      <a:pt x="140" y="460"/>
                    </a:lnTo>
                    <a:lnTo>
                      <a:pt x="145" y="456"/>
                    </a:lnTo>
                    <a:lnTo>
                      <a:pt x="146" y="452"/>
                    </a:lnTo>
                    <a:lnTo>
                      <a:pt x="149" y="449"/>
                    </a:lnTo>
                    <a:lnTo>
                      <a:pt x="155" y="444"/>
                    </a:lnTo>
                    <a:lnTo>
                      <a:pt x="162" y="440"/>
                    </a:lnTo>
                    <a:lnTo>
                      <a:pt x="167" y="437"/>
                    </a:lnTo>
                    <a:lnTo>
                      <a:pt x="171" y="436"/>
                    </a:lnTo>
                    <a:lnTo>
                      <a:pt x="172" y="431"/>
                    </a:lnTo>
                    <a:lnTo>
                      <a:pt x="173" y="428"/>
                    </a:lnTo>
                    <a:lnTo>
                      <a:pt x="172" y="421"/>
                    </a:lnTo>
                    <a:lnTo>
                      <a:pt x="172" y="418"/>
                    </a:lnTo>
                    <a:lnTo>
                      <a:pt x="172" y="412"/>
                    </a:lnTo>
                    <a:lnTo>
                      <a:pt x="173" y="407"/>
                    </a:lnTo>
                    <a:lnTo>
                      <a:pt x="171" y="405"/>
                    </a:lnTo>
                    <a:lnTo>
                      <a:pt x="169" y="400"/>
                    </a:lnTo>
                    <a:lnTo>
                      <a:pt x="170" y="395"/>
                    </a:lnTo>
                    <a:lnTo>
                      <a:pt x="175" y="391"/>
                    </a:lnTo>
                    <a:lnTo>
                      <a:pt x="182" y="391"/>
                    </a:lnTo>
                    <a:lnTo>
                      <a:pt x="188" y="387"/>
                    </a:lnTo>
                    <a:lnTo>
                      <a:pt x="198" y="384"/>
                    </a:lnTo>
                    <a:lnTo>
                      <a:pt x="207" y="379"/>
                    </a:lnTo>
                    <a:lnTo>
                      <a:pt x="212" y="372"/>
                    </a:lnTo>
                    <a:lnTo>
                      <a:pt x="218" y="367"/>
                    </a:lnTo>
                    <a:lnTo>
                      <a:pt x="227" y="366"/>
                    </a:lnTo>
                    <a:lnTo>
                      <a:pt x="235" y="364"/>
                    </a:lnTo>
                    <a:lnTo>
                      <a:pt x="240" y="362"/>
                    </a:lnTo>
                    <a:lnTo>
                      <a:pt x="245" y="358"/>
                    </a:lnTo>
                    <a:lnTo>
                      <a:pt x="245" y="353"/>
                    </a:lnTo>
                    <a:lnTo>
                      <a:pt x="247" y="348"/>
                    </a:lnTo>
                    <a:lnTo>
                      <a:pt x="255" y="343"/>
                    </a:lnTo>
                    <a:lnTo>
                      <a:pt x="267" y="337"/>
                    </a:lnTo>
                    <a:lnTo>
                      <a:pt x="280" y="332"/>
                    </a:lnTo>
                    <a:lnTo>
                      <a:pt x="287" y="326"/>
                    </a:lnTo>
                    <a:lnTo>
                      <a:pt x="297" y="322"/>
                    </a:lnTo>
                    <a:lnTo>
                      <a:pt x="306" y="318"/>
                    </a:lnTo>
                    <a:lnTo>
                      <a:pt x="311" y="314"/>
                    </a:lnTo>
                    <a:lnTo>
                      <a:pt x="317" y="312"/>
                    </a:lnTo>
                    <a:lnTo>
                      <a:pt x="328" y="313"/>
                    </a:lnTo>
                    <a:lnTo>
                      <a:pt x="337" y="317"/>
                    </a:lnTo>
                    <a:lnTo>
                      <a:pt x="346" y="317"/>
                    </a:lnTo>
                    <a:lnTo>
                      <a:pt x="353" y="313"/>
                    </a:lnTo>
                    <a:lnTo>
                      <a:pt x="362" y="311"/>
                    </a:lnTo>
                    <a:lnTo>
                      <a:pt x="367" y="312"/>
                    </a:lnTo>
                    <a:lnTo>
                      <a:pt x="381" y="306"/>
                    </a:lnTo>
                    <a:lnTo>
                      <a:pt x="396" y="303"/>
                    </a:lnTo>
                    <a:lnTo>
                      <a:pt x="404" y="299"/>
                    </a:lnTo>
                    <a:lnTo>
                      <a:pt x="412" y="287"/>
                    </a:lnTo>
                    <a:lnTo>
                      <a:pt x="417" y="281"/>
                    </a:lnTo>
                    <a:lnTo>
                      <a:pt x="419" y="275"/>
                    </a:lnTo>
                    <a:lnTo>
                      <a:pt x="424" y="270"/>
                    </a:lnTo>
                    <a:lnTo>
                      <a:pt x="432" y="263"/>
                    </a:lnTo>
                    <a:lnTo>
                      <a:pt x="439" y="256"/>
                    </a:lnTo>
                    <a:lnTo>
                      <a:pt x="444" y="248"/>
                    </a:lnTo>
                    <a:lnTo>
                      <a:pt x="453" y="240"/>
                    </a:lnTo>
                    <a:lnTo>
                      <a:pt x="461" y="234"/>
                    </a:lnTo>
                    <a:lnTo>
                      <a:pt x="467" y="224"/>
                    </a:lnTo>
                    <a:lnTo>
                      <a:pt x="467" y="219"/>
                    </a:lnTo>
                    <a:lnTo>
                      <a:pt x="472" y="212"/>
                    </a:lnTo>
                    <a:lnTo>
                      <a:pt x="476" y="204"/>
                    </a:lnTo>
                    <a:lnTo>
                      <a:pt x="484" y="193"/>
                    </a:lnTo>
                    <a:lnTo>
                      <a:pt x="489" y="183"/>
                    </a:lnTo>
                    <a:lnTo>
                      <a:pt x="493" y="176"/>
                    </a:lnTo>
                    <a:lnTo>
                      <a:pt x="502" y="169"/>
                    </a:lnTo>
                    <a:lnTo>
                      <a:pt x="507" y="165"/>
                    </a:lnTo>
                    <a:lnTo>
                      <a:pt x="512" y="160"/>
                    </a:lnTo>
                    <a:lnTo>
                      <a:pt x="518" y="153"/>
                    </a:lnTo>
                    <a:lnTo>
                      <a:pt x="519" y="144"/>
                    </a:lnTo>
                    <a:lnTo>
                      <a:pt x="525" y="134"/>
                    </a:lnTo>
                    <a:lnTo>
                      <a:pt x="533" y="123"/>
                    </a:lnTo>
                    <a:lnTo>
                      <a:pt x="535" y="120"/>
                    </a:lnTo>
                    <a:lnTo>
                      <a:pt x="545" y="116"/>
                    </a:lnTo>
                    <a:lnTo>
                      <a:pt x="553" y="114"/>
                    </a:lnTo>
                    <a:lnTo>
                      <a:pt x="555" y="113"/>
                    </a:lnTo>
                    <a:lnTo>
                      <a:pt x="559" y="113"/>
                    </a:lnTo>
                    <a:lnTo>
                      <a:pt x="562" y="113"/>
                    </a:lnTo>
                    <a:lnTo>
                      <a:pt x="572" y="118"/>
                    </a:lnTo>
                    <a:lnTo>
                      <a:pt x="582" y="118"/>
                    </a:lnTo>
                    <a:lnTo>
                      <a:pt x="590" y="117"/>
                    </a:lnTo>
                    <a:lnTo>
                      <a:pt x="609" y="118"/>
                    </a:lnTo>
                    <a:lnTo>
                      <a:pt x="623" y="120"/>
                    </a:lnTo>
                    <a:lnTo>
                      <a:pt x="643" y="123"/>
                    </a:lnTo>
                    <a:lnTo>
                      <a:pt x="653" y="122"/>
                    </a:lnTo>
                    <a:lnTo>
                      <a:pt x="668" y="120"/>
                    </a:lnTo>
                    <a:lnTo>
                      <a:pt x="691" y="114"/>
                    </a:lnTo>
                    <a:lnTo>
                      <a:pt x="718" y="96"/>
                    </a:lnTo>
                    <a:lnTo>
                      <a:pt x="723" y="94"/>
                    </a:lnTo>
                    <a:lnTo>
                      <a:pt x="729" y="94"/>
                    </a:lnTo>
                    <a:lnTo>
                      <a:pt x="734" y="94"/>
                    </a:lnTo>
                    <a:lnTo>
                      <a:pt x="738" y="93"/>
                    </a:lnTo>
                    <a:lnTo>
                      <a:pt x="745" y="83"/>
                    </a:lnTo>
                    <a:lnTo>
                      <a:pt x="749" y="79"/>
                    </a:lnTo>
                    <a:lnTo>
                      <a:pt x="756" y="81"/>
                    </a:lnTo>
                    <a:lnTo>
                      <a:pt x="760" y="84"/>
                    </a:lnTo>
                    <a:lnTo>
                      <a:pt x="766" y="96"/>
                    </a:lnTo>
                    <a:lnTo>
                      <a:pt x="769" y="102"/>
                    </a:lnTo>
                    <a:lnTo>
                      <a:pt x="775" y="108"/>
                    </a:lnTo>
                    <a:lnTo>
                      <a:pt x="784" y="112"/>
                    </a:lnTo>
                    <a:lnTo>
                      <a:pt x="789" y="111"/>
                    </a:lnTo>
                    <a:lnTo>
                      <a:pt x="794" y="108"/>
                    </a:lnTo>
                    <a:lnTo>
                      <a:pt x="795" y="107"/>
                    </a:lnTo>
                    <a:lnTo>
                      <a:pt x="806" y="100"/>
                    </a:lnTo>
                    <a:lnTo>
                      <a:pt x="810" y="94"/>
                    </a:lnTo>
                    <a:lnTo>
                      <a:pt x="821" y="83"/>
                    </a:lnTo>
                    <a:lnTo>
                      <a:pt x="841" y="66"/>
                    </a:lnTo>
                    <a:lnTo>
                      <a:pt x="847" y="55"/>
                    </a:lnTo>
                    <a:lnTo>
                      <a:pt x="856" y="49"/>
                    </a:lnTo>
                    <a:lnTo>
                      <a:pt x="862" y="48"/>
                    </a:lnTo>
                    <a:lnTo>
                      <a:pt x="874" y="49"/>
                    </a:lnTo>
                    <a:lnTo>
                      <a:pt x="890" y="55"/>
                    </a:lnTo>
                    <a:lnTo>
                      <a:pt x="895" y="55"/>
                    </a:lnTo>
                    <a:lnTo>
                      <a:pt x="900" y="53"/>
                    </a:lnTo>
                    <a:lnTo>
                      <a:pt x="906" y="53"/>
                    </a:lnTo>
                    <a:lnTo>
                      <a:pt x="911" y="54"/>
                    </a:lnTo>
                    <a:lnTo>
                      <a:pt x="930" y="63"/>
                    </a:lnTo>
                    <a:lnTo>
                      <a:pt x="937" y="67"/>
                    </a:lnTo>
                    <a:lnTo>
                      <a:pt x="941" y="67"/>
                    </a:lnTo>
                    <a:lnTo>
                      <a:pt x="950" y="66"/>
                    </a:lnTo>
                    <a:lnTo>
                      <a:pt x="956" y="65"/>
                    </a:lnTo>
                    <a:lnTo>
                      <a:pt x="961" y="63"/>
                    </a:lnTo>
                    <a:lnTo>
                      <a:pt x="970" y="63"/>
                    </a:lnTo>
                    <a:lnTo>
                      <a:pt x="980" y="61"/>
                    </a:lnTo>
                    <a:lnTo>
                      <a:pt x="986" y="63"/>
                    </a:lnTo>
                    <a:lnTo>
                      <a:pt x="990" y="66"/>
                    </a:lnTo>
                    <a:lnTo>
                      <a:pt x="991" y="70"/>
                    </a:lnTo>
                    <a:lnTo>
                      <a:pt x="993" y="72"/>
                    </a:lnTo>
                    <a:lnTo>
                      <a:pt x="998" y="72"/>
                    </a:lnTo>
                    <a:lnTo>
                      <a:pt x="1005" y="70"/>
                    </a:lnTo>
                    <a:lnTo>
                      <a:pt x="1012" y="70"/>
                    </a:lnTo>
                    <a:lnTo>
                      <a:pt x="1022" y="70"/>
                    </a:lnTo>
                    <a:lnTo>
                      <a:pt x="1027" y="77"/>
                    </a:lnTo>
                    <a:lnTo>
                      <a:pt x="1030" y="79"/>
                    </a:lnTo>
                    <a:lnTo>
                      <a:pt x="1037" y="81"/>
                    </a:lnTo>
                    <a:lnTo>
                      <a:pt x="1052" y="79"/>
                    </a:lnTo>
                    <a:lnTo>
                      <a:pt x="1063" y="76"/>
                    </a:lnTo>
                    <a:lnTo>
                      <a:pt x="1083" y="66"/>
                    </a:lnTo>
                    <a:lnTo>
                      <a:pt x="1090" y="65"/>
                    </a:lnTo>
                    <a:lnTo>
                      <a:pt x="1092" y="69"/>
                    </a:lnTo>
                    <a:lnTo>
                      <a:pt x="1097" y="72"/>
                    </a:lnTo>
                    <a:lnTo>
                      <a:pt x="1102" y="72"/>
                    </a:lnTo>
                    <a:lnTo>
                      <a:pt x="1108" y="70"/>
                    </a:lnTo>
                    <a:lnTo>
                      <a:pt x="1118" y="61"/>
                    </a:lnTo>
                    <a:lnTo>
                      <a:pt x="1131" y="58"/>
                    </a:lnTo>
                    <a:lnTo>
                      <a:pt x="1142" y="55"/>
                    </a:lnTo>
                    <a:lnTo>
                      <a:pt x="1147" y="51"/>
                    </a:lnTo>
                    <a:lnTo>
                      <a:pt x="1148" y="48"/>
                    </a:lnTo>
                    <a:lnTo>
                      <a:pt x="1153" y="46"/>
                    </a:lnTo>
                    <a:lnTo>
                      <a:pt x="1157" y="48"/>
                    </a:lnTo>
                    <a:lnTo>
                      <a:pt x="1159" y="54"/>
                    </a:lnTo>
                    <a:lnTo>
                      <a:pt x="1162" y="57"/>
                    </a:lnTo>
                    <a:lnTo>
                      <a:pt x="1166" y="59"/>
                    </a:lnTo>
                    <a:lnTo>
                      <a:pt x="1184" y="59"/>
                    </a:lnTo>
                    <a:lnTo>
                      <a:pt x="1198" y="61"/>
                    </a:lnTo>
                    <a:lnTo>
                      <a:pt x="1214" y="60"/>
                    </a:lnTo>
                    <a:lnTo>
                      <a:pt x="1222" y="58"/>
                    </a:lnTo>
                    <a:lnTo>
                      <a:pt x="1228" y="53"/>
                    </a:lnTo>
                    <a:lnTo>
                      <a:pt x="1249" y="46"/>
                    </a:lnTo>
                    <a:lnTo>
                      <a:pt x="1262" y="46"/>
                    </a:lnTo>
                    <a:lnTo>
                      <a:pt x="1268" y="43"/>
                    </a:lnTo>
                    <a:lnTo>
                      <a:pt x="1277" y="39"/>
                    </a:lnTo>
                    <a:lnTo>
                      <a:pt x="1287" y="37"/>
                    </a:lnTo>
                    <a:lnTo>
                      <a:pt x="1295" y="40"/>
                    </a:lnTo>
                    <a:lnTo>
                      <a:pt x="1304" y="40"/>
                    </a:lnTo>
                    <a:lnTo>
                      <a:pt x="1315" y="47"/>
                    </a:lnTo>
                    <a:lnTo>
                      <a:pt x="1324" y="45"/>
                    </a:lnTo>
                    <a:lnTo>
                      <a:pt x="1335" y="47"/>
                    </a:lnTo>
                    <a:lnTo>
                      <a:pt x="1342" y="49"/>
                    </a:lnTo>
                    <a:lnTo>
                      <a:pt x="1347" y="49"/>
                    </a:lnTo>
                    <a:lnTo>
                      <a:pt x="1349" y="49"/>
                    </a:lnTo>
                    <a:lnTo>
                      <a:pt x="1353" y="45"/>
                    </a:lnTo>
                    <a:lnTo>
                      <a:pt x="1370" y="29"/>
                    </a:lnTo>
                    <a:lnTo>
                      <a:pt x="1377" y="28"/>
                    </a:lnTo>
                    <a:lnTo>
                      <a:pt x="1379" y="24"/>
                    </a:lnTo>
                    <a:lnTo>
                      <a:pt x="1380" y="19"/>
                    </a:lnTo>
                    <a:lnTo>
                      <a:pt x="1384" y="17"/>
                    </a:lnTo>
                    <a:lnTo>
                      <a:pt x="1389" y="14"/>
                    </a:lnTo>
                    <a:lnTo>
                      <a:pt x="1402" y="14"/>
                    </a:lnTo>
                    <a:lnTo>
                      <a:pt x="1405" y="13"/>
                    </a:lnTo>
                    <a:lnTo>
                      <a:pt x="1409" y="10"/>
                    </a:lnTo>
                    <a:lnTo>
                      <a:pt x="1412" y="5"/>
                    </a:lnTo>
                    <a:lnTo>
                      <a:pt x="1417" y="4"/>
                    </a:lnTo>
                    <a:lnTo>
                      <a:pt x="1420" y="5"/>
                    </a:lnTo>
                    <a:lnTo>
                      <a:pt x="1425" y="4"/>
                    </a:lnTo>
                    <a:lnTo>
                      <a:pt x="1432" y="1"/>
                    </a:lnTo>
                    <a:lnTo>
                      <a:pt x="1434" y="0"/>
                    </a:lnTo>
                    <a:lnTo>
                      <a:pt x="1437" y="1"/>
                    </a:lnTo>
                    <a:lnTo>
                      <a:pt x="1439" y="7"/>
                    </a:lnTo>
                    <a:lnTo>
                      <a:pt x="1444" y="10"/>
                    </a:lnTo>
                    <a:lnTo>
                      <a:pt x="1446" y="10"/>
                    </a:lnTo>
                    <a:lnTo>
                      <a:pt x="1448" y="6"/>
                    </a:lnTo>
                    <a:lnTo>
                      <a:pt x="1453" y="5"/>
                    </a:lnTo>
                    <a:lnTo>
                      <a:pt x="1466" y="8"/>
                    </a:lnTo>
                    <a:lnTo>
                      <a:pt x="1471" y="10"/>
                    </a:lnTo>
                    <a:lnTo>
                      <a:pt x="1481" y="6"/>
                    </a:lnTo>
                    <a:lnTo>
                      <a:pt x="1488" y="7"/>
                    </a:lnTo>
                    <a:lnTo>
                      <a:pt x="1490" y="8"/>
                    </a:lnTo>
                    <a:lnTo>
                      <a:pt x="1510" y="16"/>
                    </a:lnTo>
                    <a:lnTo>
                      <a:pt x="1518" y="18"/>
                    </a:lnTo>
                    <a:lnTo>
                      <a:pt x="1521" y="19"/>
                    </a:lnTo>
                    <a:lnTo>
                      <a:pt x="1526" y="18"/>
                    </a:lnTo>
                    <a:lnTo>
                      <a:pt x="1533" y="19"/>
                    </a:lnTo>
                    <a:lnTo>
                      <a:pt x="1538" y="24"/>
                    </a:lnTo>
                    <a:lnTo>
                      <a:pt x="1541" y="31"/>
                    </a:lnTo>
                    <a:lnTo>
                      <a:pt x="1543" y="35"/>
                    </a:lnTo>
                    <a:lnTo>
                      <a:pt x="1548" y="39"/>
                    </a:lnTo>
                    <a:lnTo>
                      <a:pt x="1551" y="41"/>
                    </a:lnTo>
                    <a:lnTo>
                      <a:pt x="1559" y="42"/>
                    </a:lnTo>
                    <a:lnTo>
                      <a:pt x="1560" y="42"/>
                    </a:lnTo>
                    <a:lnTo>
                      <a:pt x="1571" y="55"/>
                    </a:lnTo>
                    <a:lnTo>
                      <a:pt x="1570" y="55"/>
                    </a:lnTo>
                    <a:lnTo>
                      <a:pt x="1561" y="61"/>
                    </a:lnTo>
                    <a:lnTo>
                      <a:pt x="1556" y="66"/>
                    </a:lnTo>
                    <a:lnTo>
                      <a:pt x="1555" y="70"/>
                    </a:lnTo>
                    <a:lnTo>
                      <a:pt x="1555" y="75"/>
                    </a:lnTo>
                    <a:lnTo>
                      <a:pt x="1559" y="93"/>
                    </a:lnTo>
                    <a:lnTo>
                      <a:pt x="1563" y="98"/>
                    </a:lnTo>
                    <a:lnTo>
                      <a:pt x="1565" y="101"/>
                    </a:lnTo>
                    <a:lnTo>
                      <a:pt x="1569" y="106"/>
                    </a:lnTo>
                    <a:lnTo>
                      <a:pt x="1574" y="113"/>
                    </a:lnTo>
                    <a:lnTo>
                      <a:pt x="1583" y="120"/>
                    </a:lnTo>
                    <a:lnTo>
                      <a:pt x="1585" y="125"/>
                    </a:lnTo>
                    <a:lnTo>
                      <a:pt x="1586" y="128"/>
                    </a:lnTo>
                    <a:lnTo>
                      <a:pt x="1586" y="130"/>
                    </a:lnTo>
                    <a:lnTo>
                      <a:pt x="1586" y="135"/>
                    </a:lnTo>
                    <a:lnTo>
                      <a:pt x="1585" y="140"/>
                    </a:lnTo>
                    <a:lnTo>
                      <a:pt x="1579" y="146"/>
                    </a:lnTo>
                    <a:lnTo>
                      <a:pt x="1569" y="152"/>
                    </a:lnTo>
                    <a:lnTo>
                      <a:pt x="1556" y="165"/>
                    </a:lnTo>
                    <a:lnTo>
                      <a:pt x="1549" y="172"/>
                    </a:lnTo>
                    <a:lnTo>
                      <a:pt x="1543" y="173"/>
                    </a:lnTo>
                    <a:lnTo>
                      <a:pt x="1535" y="178"/>
                    </a:lnTo>
                    <a:lnTo>
                      <a:pt x="1530" y="183"/>
                    </a:lnTo>
                    <a:lnTo>
                      <a:pt x="1526" y="189"/>
                    </a:lnTo>
                    <a:lnTo>
                      <a:pt x="1521" y="194"/>
                    </a:lnTo>
                    <a:lnTo>
                      <a:pt x="1518" y="197"/>
                    </a:lnTo>
                    <a:lnTo>
                      <a:pt x="1513" y="201"/>
                    </a:lnTo>
                    <a:lnTo>
                      <a:pt x="1510" y="207"/>
                    </a:lnTo>
                    <a:lnTo>
                      <a:pt x="1500" y="238"/>
                    </a:lnTo>
                    <a:lnTo>
                      <a:pt x="1500" y="247"/>
                    </a:lnTo>
                    <a:lnTo>
                      <a:pt x="1504" y="249"/>
                    </a:lnTo>
                    <a:lnTo>
                      <a:pt x="1504" y="252"/>
                    </a:lnTo>
                    <a:lnTo>
                      <a:pt x="1501" y="259"/>
                    </a:lnTo>
                    <a:lnTo>
                      <a:pt x="1500" y="260"/>
                    </a:lnTo>
                    <a:lnTo>
                      <a:pt x="1498" y="260"/>
                    </a:lnTo>
                    <a:lnTo>
                      <a:pt x="1496" y="263"/>
                    </a:lnTo>
                    <a:lnTo>
                      <a:pt x="1493" y="273"/>
                    </a:lnTo>
                    <a:lnTo>
                      <a:pt x="1496" y="299"/>
                    </a:lnTo>
                    <a:lnTo>
                      <a:pt x="1499" y="311"/>
                    </a:lnTo>
                    <a:lnTo>
                      <a:pt x="1503" y="317"/>
                    </a:lnTo>
                    <a:lnTo>
                      <a:pt x="1506" y="319"/>
                    </a:lnTo>
                    <a:lnTo>
                      <a:pt x="1508" y="324"/>
                    </a:lnTo>
                    <a:lnTo>
                      <a:pt x="1506" y="329"/>
                    </a:lnTo>
                    <a:lnTo>
                      <a:pt x="1504" y="332"/>
                    </a:lnTo>
                    <a:lnTo>
                      <a:pt x="1501" y="338"/>
                    </a:lnTo>
                    <a:lnTo>
                      <a:pt x="1500" y="344"/>
                    </a:lnTo>
                    <a:lnTo>
                      <a:pt x="1500" y="348"/>
                    </a:lnTo>
                    <a:lnTo>
                      <a:pt x="1495" y="354"/>
                    </a:lnTo>
                    <a:lnTo>
                      <a:pt x="1480" y="367"/>
                    </a:lnTo>
                    <a:lnTo>
                      <a:pt x="1474" y="370"/>
                    </a:lnTo>
                    <a:lnTo>
                      <a:pt x="1463" y="376"/>
                    </a:lnTo>
                    <a:lnTo>
                      <a:pt x="1453" y="384"/>
                    </a:lnTo>
                    <a:lnTo>
                      <a:pt x="1435" y="395"/>
                    </a:lnTo>
                    <a:lnTo>
                      <a:pt x="1419" y="405"/>
                    </a:lnTo>
                    <a:lnTo>
                      <a:pt x="1418" y="406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671"/>
              <p:cNvSpPr>
                <a:spLocks/>
              </p:cNvSpPr>
              <p:nvPr/>
            </p:nvSpPr>
            <p:spPr bwMode="auto">
              <a:xfrm>
                <a:off x="2912127" y="3903322"/>
                <a:ext cx="1354169" cy="856269"/>
              </a:xfrm>
              <a:custGeom>
                <a:avLst/>
                <a:gdLst/>
                <a:ahLst/>
                <a:cxnLst>
                  <a:cxn ang="0">
                    <a:pos x="1543" y="821"/>
                  </a:cxn>
                  <a:cxn ang="0">
                    <a:pos x="1329" y="854"/>
                  </a:cxn>
                  <a:cxn ang="0">
                    <a:pos x="1153" y="873"/>
                  </a:cxn>
                  <a:cxn ang="0">
                    <a:pos x="649" y="944"/>
                  </a:cxn>
                  <a:cxn ang="0">
                    <a:pos x="511" y="962"/>
                  </a:cxn>
                  <a:cxn ang="0">
                    <a:pos x="342" y="825"/>
                  </a:cxn>
                  <a:cxn ang="0">
                    <a:pos x="383" y="782"/>
                  </a:cxn>
                  <a:cxn ang="0">
                    <a:pos x="410" y="761"/>
                  </a:cxn>
                  <a:cxn ang="0">
                    <a:pos x="404" y="732"/>
                  </a:cxn>
                  <a:cxn ang="0">
                    <a:pos x="370" y="730"/>
                  </a:cxn>
                  <a:cxn ang="0">
                    <a:pos x="347" y="736"/>
                  </a:cxn>
                  <a:cxn ang="0">
                    <a:pos x="312" y="739"/>
                  </a:cxn>
                  <a:cxn ang="0">
                    <a:pos x="288" y="742"/>
                  </a:cxn>
                  <a:cxn ang="0">
                    <a:pos x="241" y="735"/>
                  </a:cxn>
                  <a:cxn ang="0">
                    <a:pos x="198" y="744"/>
                  </a:cxn>
                  <a:cxn ang="0">
                    <a:pos x="179" y="732"/>
                  </a:cxn>
                  <a:cxn ang="0">
                    <a:pos x="199" y="506"/>
                  </a:cxn>
                  <a:cxn ang="0">
                    <a:pos x="282" y="458"/>
                  </a:cxn>
                  <a:cxn ang="0">
                    <a:pos x="288" y="399"/>
                  </a:cxn>
                  <a:cxn ang="0">
                    <a:pos x="317" y="359"/>
                  </a:cxn>
                  <a:cxn ang="0">
                    <a:pos x="342" y="354"/>
                  </a:cxn>
                  <a:cxn ang="0">
                    <a:pos x="354" y="350"/>
                  </a:cxn>
                  <a:cxn ang="0">
                    <a:pos x="355" y="314"/>
                  </a:cxn>
                  <a:cxn ang="0">
                    <a:pos x="345" y="283"/>
                  </a:cxn>
                  <a:cxn ang="0">
                    <a:pos x="387" y="265"/>
                  </a:cxn>
                  <a:cxn ang="0">
                    <a:pos x="434" y="258"/>
                  </a:cxn>
                  <a:cxn ang="0">
                    <a:pos x="461" y="253"/>
                  </a:cxn>
                  <a:cxn ang="0">
                    <a:pos x="456" y="206"/>
                  </a:cxn>
                  <a:cxn ang="0">
                    <a:pos x="480" y="218"/>
                  </a:cxn>
                  <a:cxn ang="0">
                    <a:pos x="503" y="213"/>
                  </a:cxn>
                  <a:cxn ang="0">
                    <a:pos x="526" y="183"/>
                  </a:cxn>
                  <a:cxn ang="0">
                    <a:pos x="559" y="188"/>
                  </a:cxn>
                  <a:cxn ang="0">
                    <a:pos x="594" y="175"/>
                  </a:cxn>
                  <a:cxn ang="0">
                    <a:pos x="607" y="147"/>
                  </a:cxn>
                  <a:cxn ang="0">
                    <a:pos x="651" y="136"/>
                  </a:cxn>
                  <a:cxn ang="0">
                    <a:pos x="694" y="147"/>
                  </a:cxn>
                  <a:cxn ang="0">
                    <a:pos x="721" y="161"/>
                  </a:cxn>
                  <a:cxn ang="0">
                    <a:pos x="737" y="136"/>
                  </a:cxn>
                  <a:cxn ang="0">
                    <a:pos x="761" y="149"/>
                  </a:cxn>
                  <a:cxn ang="0">
                    <a:pos x="787" y="151"/>
                  </a:cxn>
                  <a:cxn ang="0">
                    <a:pos x="817" y="160"/>
                  </a:cxn>
                  <a:cxn ang="0">
                    <a:pos x="871" y="135"/>
                  </a:cxn>
                  <a:cxn ang="0">
                    <a:pos x="886" y="145"/>
                  </a:cxn>
                  <a:cxn ang="0">
                    <a:pos x="909" y="124"/>
                  </a:cxn>
                  <a:cxn ang="0">
                    <a:pos x="981" y="108"/>
                  </a:cxn>
                  <a:cxn ang="0">
                    <a:pos x="984" y="93"/>
                  </a:cxn>
                  <a:cxn ang="0">
                    <a:pos x="1039" y="112"/>
                  </a:cxn>
                  <a:cxn ang="0">
                    <a:pos x="1058" y="98"/>
                  </a:cxn>
                  <a:cxn ang="0">
                    <a:pos x="1087" y="63"/>
                  </a:cxn>
                  <a:cxn ang="0">
                    <a:pos x="1119" y="49"/>
                  </a:cxn>
                  <a:cxn ang="0">
                    <a:pos x="1177" y="17"/>
                  </a:cxn>
                  <a:cxn ang="0">
                    <a:pos x="1233" y="31"/>
                  </a:cxn>
                  <a:cxn ang="0">
                    <a:pos x="1265" y="19"/>
                  </a:cxn>
                  <a:cxn ang="0">
                    <a:pos x="1385" y="5"/>
                  </a:cxn>
                  <a:cxn ang="0">
                    <a:pos x="1485" y="107"/>
                  </a:cxn>
                  <a:cxn ang="0">
                    <a:pos x="1519" y="176"/>
                  </a:cxn>
                  <a:cxn ang="0">
                    <a:pos x="1575" y="253"/>
                  </a:cxn>
                  <a:cxn ang="0">
                    <a:pos x="1345" y="495"/>
                  </a:cxn>
                  <a:cxn ang="0">
                    <a:pos x="1507" y="568"/>
                  </a:cxn>
                  <a:cxn ang="0">
                    <a:pos x="1627" y="756"/>
                  </a:cxn>
                  <a:cxn ang="0">
                    <a:pos x="1732" y="1002"/>
                  </a:cxn>
                </a:cxnLst>
                <a:rect l="0" t="0" r="r" b="b"/>
                <a:pathLst>
                  <a:path w="1783" h="1178">
                    <a:moveTo>
                      <a:pt x="1783" y="1114"/>
                    </a:moveTo>
                    <a:lnTo>
                      <a:pt x="1779" y="1121"/>
                    </a:lnTo>
                    <a:lnTo>
                      <a:pt x="1773" y="1127"/>
                    </a:lnTo>
                    <a:lnTo>
                      <a:pt x="1776" y="1135"/>
                    </a:lnTo>
                    <a:lnTo>
                      <a:pt x="1781" y="1144"/>
                    </a:lnTo>
                    <a:lnTo>
                      <a:pt x="1661" y="1178"/>
                    </a:lnTo>
                    <a:lnTo>
                      <a:pt x="1647" y="1154"/>
                    </a:lnTo>
                    <a:lnTo>
                      <a:pt x="1648" y="1112"/>
                    </a:lnTo>
                    <a:lnTo>
                      <a:pt x="1648" y="1076"/>
                    </a:lnTo>
                    <a:lnTo>
                      <a:pt x="1652" y="1056"/>
                    </a:lnTo>
                    <a:lnTo>
                      <a:pt x="1648" y="1038"/>
                    </a:lnTo>
                    <a:lnTo>
                      <a:pt x="1637" y="1016"/>
                    </a:lnTo>
                    <a:lnTo>
                      <a:pt x="1632" y="1001"/>
                    </a:lnTo>
                    <a:lnTo>
                      <a:pt x="1623" y="966"/>
                    </a:lnTo>
                    <a:lnTo>
                      <a:pt x="1608" y="926"/>
                    </a:lnTo>
                    <a:lnTo>
                      <a:pt x="1598" y="917"/>
                    </a:lnTo>
                    <a:lnTo>
                      <a:pt x="1573" y="903"/>
                    </a:lnTo>
                    <a:lnTo>
                      <a:pt x="1562" y="897"/>
                    </a:lnTo>
                    <a:lnTo>
                      <a:pt x="1555" y="888"/>
                    </a:lnTo>
                    <a:lnTo>
                      <a:pt x="1553" y="878"/>
                    </a:lnTo>
                    <a:lnTo>
                      <a:pt x="1545" y="868"/>
                    </a:lnTo>
                    <a:lnTo>
                      <a:pt x="1540" y="855"/>
                    </a:lnTo>
                    <a:lnTo>
                      <a:pt x="1543" y="821"/>
                    </a:lnTo>
                    <a:lnTo>
                      <a:pt x="1555" y="783"/>
                    </a:lnTo>
                    <a:lnTo>
                      <a:pt x="1557" y="760"/>
                    </a:lnTo>
                    <a:lnTo>
                      <a:pt x="1553" y="749"/>
                    </a:lnTo>
                    <a:lnTo>
                      <a:pt x="1522" y="744"/>
                    </a:lnTo>
                    <a:lnTo>
                      <a:pt x="1511" y="747"/>
                    </a:lnTo>
                    <a:lnTo>
                      <a:pt x="1504" y="755"/>
                    </a:lnTo>
                    <a:lnTo>
                      <a:pt x="1497" y="770"/>
                    </a:lnTo>
                    <a:lnTo>
                      <a:pt x="1490" y="773"/>
                    </a:lnTo>
                    <a:lnTo>
                      <a:pt x="1480" y="776"/>
                    </a:lnTo>
                    <a:lnTo>
                      <a:pt x="1474" y="783"/>
                    </a:lnTo>
                    <a:lnTo>
                      <a:pt x="1466" y="788"/>
                    </a:lnTo>
                    <a:lnTo>
                      <a:pt x="1460" y="797"/>
                    </a:lnTo>
                    <a:lnTo>
                      <a:pt x="1449" y="802"/>
                    </a:lnTo>
                    <a:lnTo>
                      <a:pt x="1432" y="819"/>
                    </a:lnTo>
                    <a:lnTo>
                      <a:pt x="1427" y="826"/>
                    </a:lnTo>
                    <a:lnTo>
                      <a:pt x="1390" y="835"/>
                    </a:lnTo>
                    <a:lnTo>
                      <a:pt x="1379" y="835"/>
                    </a:lnTo>
                    <a:lnTo>
                      <a:pt x="1373" y="830"/>
                    </a:lnTo>
                    <a:lnTo>
                      <a:pt x="1366" y="830"/>
                    </a:lnTo>
                    <a:lnTo>
                      <a:pt x="1358" y="843"/>
                    </a:lnTo>
                    <a:lnTo>
                      <a:pt x="1346" y="850"/>
                    </a:lnTo>
                    <a:lnTo>
                      <a:pt x="1338" y="855"/>
                    </a:lnTo>
                    <a:lnTo>
                      <a:pt x="1329" y="854"/>
                    </a:lnTo>
                    <a:lnTo>
                      <a:pt x="1324" y="854"/>
                    </a:lnTo>
                    <a:lnTo>
                      <a:pt x="1313" y="871"/>
                    </a:lnTo>
                    <a:lnTo>
                      <a:pt x="1309" y="897"/>
                    </a:lnTo>
                    <a:lnTo>
                      <a:pt x="1311" y="914"/>
                    </a:lnTo>
                    <a:lnTo>
                      <a:pt x="1309" y="919"/>
                    </a:lnTo>
                    <a:lnTo>
                      <a:pt x="1299" y="918"/>
                    </a:lnTo>
                    <a:lnTo>
                      <a:pt x="1260" y="900"/>
                    </a:lnTo>
                    <a:lnTo>
                      <a:pt x="1249" y="889"/>
                    </a:lnTo>
                    <a:lnTo>
                      <a:pt x="1231" y="883"/>
                    </a:lnTo>
                    <a:lnTo>
                      <a:pt x="1220" y="876"/>
                    </a:lnTo>
                    <a:lnTo>
                      <a:pt x="1208" y="856"/>
                    </a:lnTo>
                    <a:lnTo>
                      <a:pt x="1194" y="847"/>
                    </a:lnTo>
                    <a:lnTo>
                      <a:pt x="1184" y="848"/>
                    </a:lnTo>
                    <a:lnTo>
                      <a:pt x="1180" y="843"/>
                    </a:lnTo>
                    <a:lnTo>
                      <a:pt x="1179" y="832"/>
                    </a:lnTo>
                    <a:lnTo>
                      <a:pt x="1178" y="824"/>
                    </a:lnTo>
                    <a:lnTo>
                      <a:pt x="1175" y="821"/>
                    </a:lnTo>
                    <a:lnTo>
                      <a:pt x="1172" y="829"/>
                    </a:lnTo>
                    <a:lnTo>
                      <a:pt x="1172" y="837"/>
                    </a:lnTo>
                    <a:lnTo>
                      <a:pt x="1170" y="844"/>
                    </a:lnTo>
                    <a:lnTo>
                      <a:pt x="1168" y="855"/>
                    </a:lnTo>
                    <a:lnTo>
                      <a:pt x="1159" y="862"/>
                    </a:lnTo>
                    <a:lnTo>
                      <a:pt x="1153" y="873"/>
                    </a:lnTo>
                    <a:lnTo>
                      <a:pt x="1152" y="882"/>
                    </a:lnTo>
                    <a:lnTo>
                      <a:pt x="1144" y="896"/>
                    </a:lnTo>
                    <a:lnTo>
                      <a:pt x="1140" y="904"/>
                    </a:lnTo>
                    <a:lnTo>
                      <a:pt x="1143" y="914"/>
                    </a:lnTo>
                    <a:lnTo>
                      <a:pt x="1154" y="911"/>
                    </a:lnTo>
                    <a:lnTo>
                      <a:pt x="1165" y="913"/>
                    </a:lnTo>
                    <a:lnTo>
                      <a:pt x="1159" y="923"/>
                    </a:lnTo>
                    <a:lnTo>
                      <a:pt x="1159" y="931"/>
                    </a:lnTo>
                    <a:lnTo>
                      <a:pt x="1167" y="932"/>
                    </a:lnTo>
                    <a:lnTo>
                      <a:pt x="1174" y="929"/>
                    </a:lnTo>
                    <a:lnTo>
                      <a:pt x="1183" y="931"/>
                    </a:lnTo>
                    <a:lnTo>
                      <a:pt x="1184" y="938"/>
                    </a:lnTo>
                    <a:lnTo>
                      <a:pt x="1182" y="944"/>
                    </a:lnTo>
                    <a:lnTo>
                      <a:pt x="1184" y="949"/>
                    </a:lnTo>
                    <a:lnTo>
                      <a:pt x="1192" y="945"/>
                    </a:lnTo>
                    <a:lnTo>
                      <a:pt x="1192" y="951"/>
                    </a:lnTo>
                    <a:lnTo>
                      <a:pt x="1173" y="956"/>
                    </a:lnTo>
                    <a:lnTo>
                      <a:pt x="871" y="953"/>
                    </a:lnTo>
                    <a:lnTo>
                      <a:pt x="712" y="954"/>
                    </a:lnTo>
                    <a:lnTo>
                      <a:pt x="676" y="954"/>
                    </a:lnTo>
                    <a:lnTo>
                      <a:pt x="669" y="948"/>
                    </a:lnTo>
                    <a:lnTo>
                      <a:pt x="657" y="945"/>
                    </a:lnTo>
                    <a:lnTo>
                      <a:pt x="649" y="944"/>
                    </a:lnTo>
                    <a:lnTo>
                      <a:pt x="641" y="943"/>
                    </a:lnTo>
                    <a:lnTo>
                      <a:pt x="636" y="942"/>
                    </a:lnTo>
                    <a:lnTo>
                      <a:pt x="630" y="939"/>
                    </a:lnTo>
                    <a:lnTo>
                      <a:pt x="625" y="938"/>
                    </a:lnTo>
                    <a:lnTo>
                      <a:pt x="617" y="936"/>
                    </a:lnTo>
                    <a:lnTo>
                      <a:pt x="614" y="936"/>
                    </a:lnTo>
                    <a:lnTo>
                      <a:pt x="609" y="937"/>
                    </a:lnTo>
                    <a:lnTo>
                      <a:pt x="607" y="941"/>
                    </a:lnTo>
                    <a:lnTo>
                      <a:pt x="592" y="945"/>
                    </a:lnTo>
                    <a:lnTo>
                      <a:pt x="584" y="948"/>
                    </a:lnTo>
                    <a:lnTo>
                      <a:pt x="576" y="948"/>
                    </a:lnTo>
                    <a:lnTo>
                      <a:pt x="574" y="949"/>
                    </a:lnTo>
                    <a:lnTo>
                      <a:pt x="574" y="951"/>
                    </a:lnTo>
                    <a:lnTo>
                      <a:pt x="570" y="956"/>
                    </a:lnTo>
                    <a:lnTo>
                      <a:pt x="563" y="955"/>
                    </a:lnTo>
                    <a:lnTo>
                      <a:pt x="551" y="954"/>
                    </a:lnTo>
                    <a:lnTo>
                      <a:pt x="543" y="951"/>
                    </a:lnTo>
                    <a:lnTo>
                      <a:pt x="538" y="953"/>
                    </a:lnTo>
                    <a:lnTo>
                      <a:pt x="529" y="953"/>
                    </a:lnTo>
                    <a:lnTo>
                      <a:pt x="524" y="956"/>
                    </a:lnTo>
                    <a:lnTo>
                      <a:pt x="519" y="959"/>
                    </a:lnTo>
                    <a:lnTo>
                      <a:pt x="515" y="962"/>
                    </a:lnTo>
                    <a:lnTo>
                      <a:pt x="511" y="962"/>
                    </a:lnTo>
                    <a:lnTo>
                      <a:pt x="509" y="965"/>
                    </a:lnTo>
                    <a:lnTo>
                      <a:pt x="504" y="966"/>
                    </a:lnTo>
                    <a:lnTo>
                      <a:pt x="500" y="965"/>
                    </a:lnTo>
                    <a:lnTo>
                      <a:pt x="494" y="963"/>
                    </a:lnTo>
                    <a:lnTo>
                      <a:pt x="489" y="961"/>
                    </a:lnTo>
                    <a:lnTo>
                      <a:pt x="481" y="961"/>
                    </a:lnTo>
                    <a:lnTo>
                      <a:pt x="473" y="957"/>
                    </a:lnTo>
                    <a:lnTo>
                      <a:pt x="459" y="962"/>
                    </a:lnTo>
                    <a:lnTo>
                      <a:pt x="436" y="953"/>
                    </a:lnTo>
                    <a:lnTo>
                      <a:pt x="423" y="949"/>
                    </a:lnTo>
                    <a:lnTo>
                      <a:pt x="395" y="949"/>
                    </a:lnTo>
                    <a:lnTo>
                      <a:pt x="373" y="939"/>
                    </a:lnTo>
                    <a:lnTo>
                      <a:pt x="357" y="923"/>
                    </a:lnTo>
                    <a:lnTo>
                      <a:pt x="334" y="911"/>
                    </a:lnTo>
                    <a:lnTo>
                      <a:pt x="325" y="900"/>
                    </a:lnTo>
                    <a:lnTo>
                      <a:pt x="315" y="897"/>
                    </a:lnTo>
                    <a:lnTo>
                      <a:pt x="313" y="890"/>
                    </a:lnTo>
                    <a:lnTo>
                      <a:pt x="323" y="862"/>
                    </a:lnTo>
                    <a:lnTo>
                      <a:pt x="335" y="838"/>
                    </a:lnTo>
                    <a:lnTo>
                      <a:pt x="333" y="832"/>
                    </a:lnTo>
                    <a:lnTo>
                      <a:pt x="338" y="830"/>
                    </a:lnTo>
                    <a:lnTo>
                      <a:pt x="340" y="827"/>
                    </a:lnTo>
                    <a:lnTo>
                      <a:pt x="342" y="825"/>
                    </a:lnTo>
                    <a:lnTo>
                      <a:pt x="344" y="820"/>
                    </a:lnTo>
                    <a:lnTo>
                      <a:pt x="345" y="817"/>
                    </a:lnTo>
                    <a:lnTo>
                      <a:pt x="348" y="815"/>
                    </a:lnTo>
                    <a:lnTo>
                      <a:pt x="353" y="814"/>
                    </a:lnTo>
                    <a:lnTo>
                      <a:pt x="357" y="812"/>
                    </a:lnTo>
                    <a:lnTo>
                      <a:pt x="360" y="812"/>
                    </a:lnTo>
                    <a:lnTo>
                      <a:pt x="363" y="809"/>
                    </a:lnTo>
                    <a:lnTo>
                      <a:pt x="365" y="807"/>
                    </a:lnTo>
                    <a:lnTo>
                      <a:pt x="367" y="806"/>
                    </a:lnTo>
                    <a:lnTo>
                      <a:pt x="367" y="801"/>
                    </a:lnTo>
                    <a:lnTo>
                      <a:pt x="365" y="798"/>
                    </a:lnTo>
                    <a:lnTo>
                      <a:pt x="365" y="796"/>
                    </a:lnTo>
                    <a:lnTo>
                      <a:pt x="364" y="794"/>
                    </a:lnTo>
                    <a:lnTo>
                      <a:pt x="365" y="792"/>
                    </a:lnTo>
                    <a:lnTo>
                      <a:pt x="367" y="792"/>
                    </a:lnTo>
                    <a:lnTo>
                      <a:pt x="369" y="791"/>
                    </a:lnTo>
                    <a:lnTo>
                      <a:pt x="374" y="789"/>
                    </a:lnTo>
                    <a:lnTo>
                      <a:pt x="374" y="789"/>
                    </a:lnTo>
                    <a:lnTo>
                      <a:pt x="375" y="786"/>
                    </a:lnTo>
                    <a:lnTo>
                      <a:pt x="377" y="785"/>
                    </a:lnTo>
                    <a:lnTo>
                      <a:pt x="378" y="784"/>
                    </a:lnTo>
                    <a:lnTo>
                      <a:pt x="380" y="782"/>
                    </a:lnTo>
                    <a:lnTo>
                      <a:pt x="383" y="782"/>
                    </a:lnTo>
                    <a:lnTo>
                      <a:pt x="385" y="780"/>
                    </a:lnTo>
                    <a:lnTo>
                      <a:pt x="389" y="779"/>
                    </a:lnTo>
                    <a:lnTo>
                      <a:pt x="390" y="778"/>
                    </a:lnTo>
                    <a:lnTo>
                      <a:pt x="392" y="777"/>
                    </a:lnTo>
                    <a:lnTo>
                      <a:pt x="392" y="776"/>
                    </a:lnTo>
                    <a:lnTo>
                      <a:pt x="392" y="773"/>
                    </a:lnTo>
                    <a:lnTo>
                      <a:pt x="398" y="773"/>
                    </a:lnTo>
                    <a:lnTo>
                      <a:pt x="402" y="771"/>
                    </a:lnTo>
                    <a:lnTo>
                      <a:pt x="402" y="770"/>
                    </a:lnTo>
                    <a:lnTo>
                      <a:pt x="402" y="770"/>
                    </a:lnTo>
                    <a:lnTo>
                      <a:pt x="403" y="768"/>
                    </a:lnTo>
                    <a:lnTo>
                      <a:pt x="402" y="766"/>
                    </a:lnTo>
                    <a:lnTo>
                      <a:pt x="400" y="765"/>
                    </a:lnTo>
                    <a:lnTo>
                      <a:pt x="402" y="765"/>
                    </a:lnTo>
                    <a:lnTo>
                      <a:pt x="404" y="762"/>
                    </a:lnTo>
                    <a:lnTo>
                      <a:pt x="404" y="762"/>
                    </a:lnTo>
                    <a:lnTo>
                      <a:pt x="407" y="764"/>
                    </a:lnTo>
                    <a:lnTo>
                      <a:pt x="407" y="766"/>
                    </a:lnTo>
                    <a:lnTo>
                      <a:pt x="408" y="766"/>
                    </a:lnTo>
                    <a:lnTo>
                      <a:pt x="410" y="765"/>
                    </a:lnTo>
                    <a:lnTo>
                      <a:pt x="412" y="765"/>
                    </a:lnTo>
                    <a:lnTo>
                      <a:pt x="412" y="762"/>
                    </a:lnTo>
                    <a:lnTo>
                      <a:pt x="410" y="761"/>
                    </a:lnTo>
                    <a:lnTo>
                      <a:pt x="410" y="760"/>
                    </a:lnTo>
                    <a:lnTo>
                      <a:pt x="412" y="760"/>
                    </a:lnTo>
                    <a:lnTo>
                      <a:pt x="412" y="758"/>
                    </a:lnTo>
                    <a:lnTo>
                      <a:pt x="413" y="755"/>
                    </a:lnTo>
                    <a:lnTo>
                      <a:pt x="414" y="754"/>
                    </a:lnTo>
                    <a:lnTo>
                      <a:pt x="415" y="754"/>
                    </a:lnTo>
                    <a:lnTo>
                      <a:pt x="418" y="754"/>
                    </a:lnTo>
                    <a:lnTo>
                      <a:pt x="419" y="753"/>
                    </a:lnTo>
                    <a:lnTo>
                      <a:pt x="418" y="750"/>
                    </a:lnTo>
                    <a:lnTo>
                      <a:pt x="418" y="749"/>
                    </a:lnTo>
                    <a:lnTo>
                      <a:pt x="418" y="747"/>
                    </a:lnTo>
                    <a:lnTo>
                      <a:pt x="415" y="747"/>
                    </a:lnTo>
                    <a:lnTo>
                      <a:pt x="413" y="747"/>
                    </a:lnTo>
                    <a:lnTo>
                      <a:pt x="412" y="746"/>
                    </a:lnTo>
                    <a:lnTo>
                      <a:pt x="409" y="746"/>
                    </a:lnTo>
                    <a:lnTo>
                      <a:pt x="407" y="744"/>
                    </a:lnTo>
                    <a:lnTo>
                      <a:pt x="404" y="742"/>
                    </a:lnTo>
                    <a:lnTo>
                      <a:pt x="404" y="739"/>
                    </a:lnTo>
                    <a:lnTo>
                      <a:pt x="407" y="737"/>
                    </a:lnTo>
                    <a:lnTo>
                      <a:pt x="407" y="735"/>
                    </a:lnTo>
                    <a:lnTo>
                      <a:pt x="404" y="733"/>
                    </a:lnTo>
                    <a:lnTo>
                      <a:pt x="403" y="732"/>
                    </a:lnTo>
                    <a:lnTo>
                      <a:pt x="404" y="732"/>
                    </a:lnTo>
                    <a:lnTo>
                      <a:pt x="404" y="730"/>
                    </a:lnTo>
                    <a:lnTo>
                      <a:pt x="404" y="729"/>
                    </a:lnTo>
                    <a:lnTo>
                      <a:pt x="403" y="727"/>
                    </a:lnTo>
                    <a:lnTo>
                      <a:pt x="399" y="730"/>
                    </a:lnTo>
                    <a:lnTo>
                      <a:pt x="399" y="729"/>
                    </a:lnTo>
                    <a:lnTo>
                      <a:pt x="397" y="726"/>
                    </a:lnTo>
                    <a:lnTo>
                      <a:pt x="394" y="725"/>
                    </a:lnTo>
                    <a:lnTo>
                      <a:pt x="394" y="723"/>
                    </a:lnTo>
                    <a:lnTo>
                      <a:pt x="394" y="723"/>
                    </a:lnTo>
                    <a:lnTo>
                      <a:pt x="397" y="721"/>
                    </a:lnTo>
                    <a:lnTo>
                      <a:pt x="397" y="719"/>
                    </a:lnTo>
                    <a:lnTo>
                      <a:pt x="395" y="719"/>
                    </a:lnTo>
                    <a:lnTo>
                      <a:pt x="388" y="719"/>
                    </a:lnTo>
                    <a:lnTo>
                      <a:pt x="385" y="720"/>
                    </a:lnTo>
                    <a:lnTo>
                      <a:pt x="385" y="723"/>
                    </a:lnTo>
                    <a:lnTo>
                      <a:pt x="384" y="725"/>
                    </a:lnTo>
                    <a:lnTo>
                      <a:pt x="383" y="727"/>
                    </a:lnTo>
                    <a:lnTo>
                      <a:pt x="382" y="729"/>
                    </a:lnTo>
                    <a:lnTo>
                      <a:pt x="380" y="730"/>
                    </a:lnTo>
                    <a:lnTo>
                      <a:pt x="377" y="730"/>
                    </a:lnTo>
                    <a:lnTo>
                      <a:pt x="374" y="730"/>
                    </a:lnTo>
                    <a:lnTo>
                      <a:pt x="372" y="730"/>
                    </a:lnTo>
                    <a:lnTo>
                      <a:pt x="370" y="730"/>
                    </a:lnTo>
                    <a:lnTo>
                      <a:pt x="369" y="729"/>
                    </a:lnTo>
                    <a:lnTo>
                      <a:pt x="367" y="729"/>
                    </a:lnTo>
                    <a:lnTo>
                      <a:pt x="364" y="730"/>
                    </a:lnTo>
                    <a:lnTo>
                      <a:pt x="360" y="730"/>
                    </a:lnTo>
                    <a:lnTo>
                      <a:pt x="360" y="729"/>
                    </a:lnTo>
                    <a:lnTo>
                      <a:pt x="358" y="727"/>
                    </a:lnTo>
                    <a:lnTo>
                      <a:pt x="355" y="725"/>
                    </a:lnTo>
                    <a:lnTo>
                      <a:pt x="352" y="725"/>
                    </a:lnTo>
                    <a:lnTo>
                      <a:pt x="350" y="726"/>
                    </a:lnTo>
                    <a:lnTo>
                      <a:pt x="350" y="729"/>
                    </a:lnTo>
                    <a:lnTo>
                      <a:pt x="352" y="729"/>
                    </a:lnTo>
                    <a:lnTo>
                      <a:pt x="353" y="730"/>
                    </a:lnTo>
                    <a:lnTo>
                      <a:pt x="354" y="730"/>
                    </a:lnTo>
                    <a:lnTo>
                      <a:pt x="355" y="731"/>
                    </a:lnTo>
                    <a:lnTo>
                      <a:pt x="354" y="732"/>
                    </a:lnTo>
                    <a:lnTo>
                      <a:pt x="353" y="735"/>
                    </a:lnTo>
                    <a:lnTo>
                      <a:pt x="352" y="737"/>
                    </a:lnTo>
                    <a:lnTo>
                      <a:pt x="350" y="736"/>
                    </a:lnTo>
                    <a:lnTo>
                      <a:pt x="349" y="732"/>
                    </a:lnTo>
                    <a:lnTo>
                      <a:pt x="348" y="731"/>
                    </a:lnTo>
                    <a:lnTo>
                      <a:pt x="347" y="730"/>
                    </a:lnTo>
                    <a:lnTo>
                      <a:pt x="345" y="732"/>
                    </a:lnTo>
                    <a:lnTo>
                      <a:pt x="347" y="736"/>
                    </a:lnTo>
                    <a:lnTo>
                      <a:pt x="347" y="741"/>
                    </a:lnTo>
                    <a:lnTo>
                      <a:pt x="344" y="741"/>
                    </a:lnTo>
                    <a:lnTo>
                      <a:pt x="342" y="741"/>
                    </a:lnTo>
                    <a:lnTo>
                      <a:pt x="339" y="739"/>
                    </a:lnTo>
                    <a:lnTo>
                      <a:pt x="339" y="742"/>
                    </a:lnTo>
                    <a:lnTo>
                      <a:pt x="338" y="739"/>
                    </a:lnTo>
                    <a:lnTo>
                      <a:pt x="334" y="737"/>
                    </a:lnTo>
                    <a:lnTo>
                      <a:pt x="333" y="736"/>
                    </a:lnTo>
                    <a:lnTo>
                      <a:pt x="332" y="737"/>
                    </a:lnTo>
                    <a:lnTo>
                      <a:pt x="332" y="739"/>
                    </a:lnTo>
                    <a:lnTo>
                      <a:pt x="334" y="741"/>
                    </a:lnTo>
                    <a:lnTo>
                      <a:pt x="334" y="742"/>
                    </a:lnTo>
                    <a:lnTo>
                      <a:pt x="333" y="743"/>
                    </a:lnTo>
                    <a:lnTo>
                      <a:pt x="330" y="744"/>
                    </a:lnTo>
                    <a:lnTo>
                      <a:pt x="328" y="743"/>
                    </a:lnTo>
                    <a:lnTo>
                      <a:pt x="325" y="741"/>
                    </a:lnTo>
                    <a:lnTo>
                      <a:pt x="324" y="741"/>
                    </a:lnTo>
                    <a:lnTo>
                      <a:pt x="323" y="743"/>
                    </a:lnTo>
                    <a:lnTo>
                      <a:pt x="320" y="742"/>
                    </a:lnTo>
                    <a:lnTo>
                      <a:pt x="319" y="741"/>
                    </a:lnTo>
                    <a:lnTo>
                      <a:pt x="317" y="739"/>
                    </a:lnTo>
                    <a:lnTo>
                      <a:pt x="314" y="739"/>
                    </a:lnTo>
                    <a:lnTo>
                      <a:pt x="312" y="739"/>
                    </a:lnTo>
                    <a:lnTo>
                      <a:pt x="308" y="738"/>
                    </a:lnTo>
                    <a:lnTo>
                      <a:pt x="307" y="737"/>
                    </a:lnTo>
                    <a:lnTo>
                      <a:pt x="307" y="736"/>
                    </a:lnTo>
                    <a:lnTo>
                      <a:pt x="309" y="735"/>
                    </a:lnTo>
                    <a:lnTo>
                      <a:pt x="312" y="735"/>
                    </a:lnTo>
                    <a:lnTo>
                      <a:pt x="313" y="732"/>
                    </a:lnTo>
                    <a:lnTo>
                      <a:pt x="313" y="731"/>
                    </a:lnTo>
                    <a:lnTo>
                      <a:pt x="312" y="731"/>
                    </a:lnTo>
                    <a:lnTo>
                      <a:pt x="309" y="731"/>
                    </a:lnTo>
                    <a:lnTo>
                      <a:pt x="305" y="732"/>
                    </a:lnTo>
                    <a:lnTo>
                      <a:pt x="303" y="733"/>
                    </a:lnTo>
                    <a:lnTo>
                      <a:pt x="300" y="737"/>
                    </a:lnTo>
                    <a:lnTo>
                      <a:pt x="298" y="739"/>
                    </a:lnTo>
                    <a:lnTo>
                      <a:pt x="295" y="741"/>
                    </a:lnTo>
                    <a:lnTo>
                      <a:pt x="292" y="738"/>
                    </a:lnTo>
                    <a:lnTo>
                      <a:pt x="290" y="737"/>
                    </a:lnTo>
                    <a:lnTo>
                      <a:pt x="287" y="736"/>
                    </a:lnTo>
                    <a:lnTo>
                      <a:pt x="287" y="735"/>
                    </a:lnTo>
                    <a:lnTo>
                      <a:pt x="284" y="736"/>
                    </a:lnTo>
                    <a:lnTo>
                      <a:pt x="284" y="738"/>
                    </a:lnTo>
                    <a:lnTo>
                      <a:pt x="285" y="738"/>
                    </a:lnTo>
                    <a:lnTo>
                      <a:pt x="287" y="741"/>
                    </a:lnTo>
                    <a:lnTo>
                      <a:pt x="288" y="742"/>
                    </a:lnTo>
                    <a:lnTo>
                      <a:pt x="288" y="748"/>
                    </a:lnTo>
                    <a:lnTo>
                      <a:pt x="285" y="750"/>
                    </a:lnTo>
                    <a:lnTo>
                      <a:pt x="284" y="753"/>
                    </a:lnTo>
                    <a:lnTo>
                      <a:pt x="282" y="754"/>
                    </a:lnTo>
                    <a:lnTo>
                      <a:pt x="280" y="753"/>
                    </a:lnTo>
                    <a:lnTo>
                      <a:pt x="279" y="752"/>
                    </a:lnTo>
                    <a:lnTo>
                      <a:pt x="278" y="750"/>
                    </a:lnTo>
                    <a:lnTo>
                      <a:pt x="277" y="748"/>
                    </a:lnTo>
                    <a:lnTo>
                      <a:pt x="274" y="747"/>
                    </a:lnTo>
                    <a:lnTo>
                      <a:pt x="270" y="746"/>
                    </a:lnTo>
                    <a:lnTo>
                      <a:pt x="268" y="744"/>
                    </a:lnTo>
                    <a:lnTo>
                      <a:pt x="268" y="738"/>
                    </a:lnTo>
                    <a:lnTo>
                      <a:pt x="265" y="741"/>
                    </a:lnTo>
                    <a:lnTo>
                      <a:pt x="261" y="743"/>
                    </a:lnTo>
                    <a:lnTo>
                      <a:pt x="258" y="743"/>
                    </a:lnTo>
                    <a:lnTo>
                      <a:pt x="254" y="741"/>
                    </a:lnTo>
                    <a:lnTo>
                      <a:pt x="252" y="741"/>
                    </a:lnTo>
                    <a:lnTo>
                      <a:pt x="248" y="738"/>
                    </a:lnTo>
                    <a:lnTo>
                      <a:pt x="247" y="736"/>
                    </a:lnTo>
                    <a:lnTo>
                      <a:pt x="246" y="732"/>
                    </a:lnTo>
                    <a:lnTo>
                      <a:pt x="243" y="731"/>
                    </a:lnTo>
                    <a:lnTo>
                      <a:pt x="241" y="732"/>
                    </a:lnTo>
                    <a:lnTo>
                      <a:pt x="241" y="735"/>
                    </a:lnTo>
                    <a:lnTo>
                      <a:pt x="238" y="736"/>
                    </a:lnTo>
                    <a:lnTo>
                      <a:pt x="236" y="736"/>
                    </a:lnTo>
                    <a:lnTo>
                      <a:pt x="236" y="735"/>
                    </a:lnTo>
                    <a:lnTo>
                      <a:pt x="236" y="732"/>
                    </a:lnTo>
                    <a:lnTo>
                      <a:pt x="233" y="731"/>
                    </a:lnTo>
                    <a:lnTo>
                      <a:pt x="231" y="732"/>
                    </a:lnTo>
                    <a:lnTo>
                      <a:pt x="226" y="735"/>
                    </a:lnTo>
                    <a:lnTo>
                      <a:pt x="221" y="736"/>
                    </a:lnTo>
                    <a:lnTo>
                      <a:pt x="216" y="737"/>
                    </a:lnTo>
                    <a:lnTo>
                      <a:pt x="214" y="738"/>
                    </a:lnTo>
                    <a:lnTo>
                      <a:pt x="216" y="741"/>
                    </a:lnTo>
                    <a:lnTo>
                      <a:pt x="217" y="742"/>
                    </a:lnTo>
                    <a:lnTo>
                      <a:pt x="218" y="743"/>
                    </a:lnTo>
                    <a:lnTo>
                      <a:pt x="217" y="744"/>
                    </a:lnTo>
                    <a:lnTo>
                      <a:pt x="216" y="746"/>
                    </a:lnTo>
                    <a:lnTo>
                      <a:pt x="214" y="746"/>
                    </a:lnTo>
                    <a:lnTo>
                      <a:pt x="212" y="744"/>
                    </a:lnTo>
                    <a:lnTo>
                      <a:pt x="211" y="743"/>
                    </a:lnTo>
                    <a:lnTo>
                      <a:pt x="208" y="746"/>
                    </a:lnTo>
                    <a:lnTo>
                      <a:pt x="206" y="746"/>
                    </a:lnTo>
                    <a:lnTo>
                      <a:pt x="203" y="746"/>
                    </a:lnTo>
                    <a:lnTo>
                      <a:pt x="201" y="746"/>
                    </a:lnTo>
                    <a:lnTo>
                      <a:pt x="198" y="744"/>
                    </a:lnTo>
                    <a:lnTo>
                      <a:pt x="194" y="742"/>
                    </a:lnTo>
                    <a:lnTo>
                      <a:pt x="194" y="738"/>
                    </a:lnTo>
                    <a:lnTo>
                      <a:pt x="196" y="737"/>
                    </a:lnTo>
                    <a:lnTo>
                      <a:pt x="197" y="738"/>
                    </a:lnTo>
                    <a:lnTo>
                      <a:pt x="199" y="739"/>
                    </a:lnTo>
                    <a:lnTo>
                      <a:pt x="202" y="741"/>
                    </a:lnTo>
                    <a:lnTo>
                      <a:pt x="203" y="739"/>
                    </a:lnTo>
                    <a:lnTo>
                      <a:pt x="204" y="738"/>
                    </a:lnTo>
                    <a:lnTo>
                      <a:pt x="203" y="736"/>
                    </a:lnTo>
                    <a:lnTo>
                      <a:pt x="201" y="736"/>
                    </a:lnTo>
                    <a:lnTo>
                      <a:pt x="199" y="735"/>
                    </a:lnTo>
                    <a:lnTo>
                      <a:pt x="198" y="733"/>
                    </a:lnTo>
                    <a:lnTo>
                      <a:pt x="196" y="731"/>
                    </a:lnTo>
                    <a:lnTo>
                      <a:pt x="196" y="727"/>
                    </a:lnTo>
                    <a:lnTo>
                      <a:pt x="194" y="726"/>
                    </a:lnTo>
                    <a:lnTo>
                      <a:pt x="192" y="727"/>
                    </a:lnTo>
                    <a:lnTo>
                      <a:pt x="192" y="729"/>
                    </a:lnTo>
                    <a:lnTo>
                      <a:pt x="191" y="731"/>
                    </a:lnTo>
                    <a:lnTo>
                      <a:pt x="189" y="731"/>
                    </a:lnTo>
                    <a:lnTo>
                      <a:pt x="186" y="732"/>
                    </a:lnTo>
                    <a:lnTo>
                      <a:pt x="183" y="732"/>
                    </a:lnTo>
                    <a:lnTo>
                      <a:pt x="181" y="731"/>
                    </a:lnTo>
                    <a:lnTo>
                      <a:pt x="179" y="732"/>
                    </a:lnTo>
                    <a:lnTo>
                      <a:pt x="181" y="735"/>
                    </a:lnTo>
                    <a:lnTo>
                      <a:pt x="179" y="736"/>
                    </a:lnTo>
                    <a:lnTo>
                      <a:pt x="177" y="739"/>
                    </a:lnTo>
                    <a:lnTo>
                      <a:pt x="173" y="742"/>
                    </a:lnTo>
                    <a:lnTo>
                      <a:pt x="159" y="724"/>
                    </a:lnTo>
                    <a:lnTo>
                      <a:pt x="152" y="724"/>
                    </a:lnTo>
                    <a:lnTo>
                      <a:pt x="134" y="718"/>
                    </a:lnTo>
                    <a:lnTo>
                      <a:pt x="127" y="705"/>
                    </a:lnTo>
                    <a:lnTo>
                      <a:pt x="122" y="694"/>
                    </a:lnTo>
                    <a:lnTo>
                      <a:pt x="86" y="637"/>
                    </a:lnTo>
                    <a:lnTo>
                      <a:pt x="72" y="620"/>
                    </a:lnTo>
                    <a:lnTo>
                      <a:pt x="57" y="623"/>
                    </a:lnTo>
                    <a:lnTo>
                      <a:pt x="43" y="618"/>
                    </a:lnTo>
                    <a:lnTo>
                      <a:pt x="32" y="607"/>
                    </a:lnTo>
                    <a:lnTo>
                      <a:pt x="18" y="606"/>
                    </a:lnTo>
                    <a:lnTo>
                      <a:pt x="3" y="605"/>
                    </a:lnTo>
                    <a:lnTo>
                      <a:pt x="0" y="594"/>
                    </a:lnTo>
                    <a:lnTo>
                      <a:pt x="186" y="520"/>
                    </a:lnTo>
                    <a:lnTo>
                      <a:pt x="188" y="518"/>
                    </a:lnTo>
                    <a:lnTo>
                      <a:pt x="193" y="517"/>
                    </a:lnTo>
                    <a:lnTo>
                      <a:pt x="194" y="513"/>
                    </a:lnTo>
                    <a:lnTo>
                      <a:pt x="197" y="509"/>
                    </a:lnTo>
                    <a:lnTo>
                      <a:pt x="199" y="506"/>
                    </a:lnTo>
                    <a:lnTo>
                      <a:pt x="203" y="506"/>
                    </a:lnTo>
                    <a:lnTo>
                      <a:pt x="209" y="505"/>
                    </a:lnTo>
                    <a:lnTo>
                      <a:pt x="218" y="505"/>
                    </a:lnTo>
                    <a:lnTo>
                      <a:pt x="226" y="502"/>
                    </a:lnTo>
                    <a:lnTo>
                      <a:pt x="234" y="500"/>
                    </a:lnTo>
                    <a:lnTo>
                      <a:pt x="241" y="496"/>
                    </a:lnTo>
                    <a:lnTo>
                      <a:pt x="243" y="493"/>
                    </a:lnTo>
                    <a:lnTo>
                      <a:pt x="246" y="493"/>
                    </a:lnTo>
                    <a:lnTo>
                      <a:pt x="252" y="489"/>
                    </a:lnTo>
                    <a:lnTo>
                      <a:pt x="256" y="489"/>
                    </a:lnTo>
                    <a:lnTo>
                      <a:pt x="258" y="487"/>
                    </a:lnTo>
                    <a:lnTo>
                      <a:pt x="258" y="485"/>
                    </a:lnTo>
                    <a:lnTo>
                      <a:pt x="259" y="483"/>
                    </a:lnTo>
                    <a:lnTo>
                      <a:pt x="257" y="481"/>
                    </a:lnTo>
                    <a:lnTo>
                      <a:pt x="257" y="476"/>
                    </a:lnTo>
                    <a:lnTo>
                      <a:pt x="258" y="472"/>
                    </a:lnTo>
                    <a:lnTo>
                      <a:pt x="259" y="470"/>
                    </a:lnTo>
                    <a:lnTo>
                      <a:pt x="261" y="467"/>
                    </a:lnTo>
                    <a:lnTo>
                      <a:pt x="262" y="466"/>
                    </a:lnTo>
                    <a:lnTo>
                      <a:pt x="272" y="461"/>
                    </a:lnTo>
                    <a:lnTo>
                      <a:pt x="275" y="460"/>
                    </a:lnTo>
                    <a:lnTo>
                      <a:pt x="278" y="459"/>
                    </a:lnTo>
                    <a:lnTo>
                      <a:pt x="282" y="458"/>
                    </a:lnTo>
                    <a:lnTo>
                      <a:pt x="287" y="456"/>
                    </a:lnTo>
                    <a:lnTo>
                      <a:pt x="289" y="455"/>
                    </a:lnTo>
                    <a:lnTo>
                      <a:pt x="292" y="449"/>
                    </a:lnTo>
                    <a:lnTo>
                      <a:pt x="292" y="447"/>
                    </a:lnTo>
                    <a:lnTo>
                      <a:pt x="292" y="442"/>
                    </a:lnTo>
                    <a:lnTo>
                      <a:pt x="290" y="437"/>
                    </a:lnTo>
                    <a:lnTo>
                      <a:pt x="288" y="430"/>
                    </a:lnTo>
                    <a:lnTo>
                      <a:pt x="285" y="423"/>
                    </a:lnTo>
                    <a:lnTo>
                      <a:pt x="283" y="420"/>
                    </a:lnTo>
                    <a:lnTo>
                      <a:pt x="280" y="418"/>
                    </a:lnTo>
                    <a:lnTo>
                      <a:pt x="280" y="417"/>
                    </a:lnTo>
                    <a:lnTo>
                      <a:pt x="280" y="414"/>
                    </a:lnTo>
                    <a:lnTo>
                      <a:pt x="283" y="414"/>
                    </a:lnTo>
                    <a:lnTo>
                      <a:pt x="284" y="413"/>
                    </a:lnTo>
                    <a:lnTo>
                      <a:pt x="285" y="414"/>
                    </a:lnTo>
                    <a:lnTo>
                      <a:pt x="294" y="414"/>
                    </a:lnTo>
                    <a:lnTo>
                      <a:pt x="298" y="412"/>
                    </a:lnTo>
                    <a:lnTo>
                      <a:pt x="299" y="412"/>
                    </a:lnTo>
                    <a:lnTo>
                      <a:pt x="298" y="409"/>
                    </a:lnTo>
                    <a:lnTo>
                      <a:pt x="297" y="406"/>
                    </a:lnTo>
                    <a:lnTo>
                      <a:pt x="294" y="403"/>
                    </a:lnTo>
                    <a:lnTo>
                      <a:pt x="290" y="400"/>
                    </a:lnTo>
                    <a:lnTo>
                      <a:pt x="288" y="399"/>
                    </a:lnTo>
                    <a:lnTo>
                      <a:pt x="277" y="399"/>
                    </a:lnTo>
                    <a:lnTo>
                      <a:pt x="274" y="399"/>
                    </a:lnTo>
                    <a:lnTo>
                      <a:pt x="274" y="394"/>
                    </a:lnTo>
                    <a:lnTo>
                      <a:pt x="278" y="391"/>
                    </a:lnTo>
                    <a:lnTo>
                      <a:pt x="280" y="391"/>
                    </a:lnTo>
                    <a:lnTo>
                      <a:pt x="285" y="391"/>
                    </a:lnTo>
                    <a:lnTo>
                      <a:pt x="287" y="391"/>
                    </a:lnTo>
                    <a:lnTo>
                      <a:pt x="288" y="387"/>
                    </a:lnTo>
                    <a:lnTo>
                      <a:pt x="285" y="379"/>
                    </a:lnTo>
                    <a:lnTo>
                      <a:pt x="288" y="376"/>
                    </a:lnTo>
                    <a:lnTo>
                      <a:pt x="290" y="375"/>
                    </a:lnTo>
                    <a:lnTo>
                      <a:pt x="293" y="373"/>
                    </a:lnTo>
                    <a:lnTo>
                      <a:pt x="295" y="372"/>
                    </a:lnTo>
                    <a:lnTo>
                      <a:pt x="299" y="370"/>
                    </a:lnTo>
                    <a:lnTo>
                      <a:pt x="300" y="369"/>
                    </a:lnTo>
                    <a:lnTo>
                      <a:pt x="302" y="364"/>
                    </a:lnTo>
                    <a:lnTo>
                      <a:pt x="303" y="360"/>
                    </a:lnTo>
                    <a:lnTo>
                      <a:pt x="304" y="358"/>
                    </a:lnTo>
                    <a:lnTo>
                      <a:pt x="307" y="358"/>
                    </a:lnTo>
                    <a:lnTo>
                      <a:pt x="309" y="358"/>
                    </a:lnTo>
                    <a:lnTo>
                      <a:pt x="312" y="358"/>
                    </a:lnTo>
                    <a:lnTo>
                      <a:pt x="315" y="359"/>
                    </a:lnTo>
                    <a:lnTo>
                      <a:pt x="317" y="359"/>
                    </a:lnTo>
                    <a:lnTo>
                      <a:pt x="319" y="360"/>
                    </a:lnTo>
                    <a:lnTo>
                      <a:pt x="320" y="359"/>
                    </a:lnTo>
                    <a:lnTo>
                      <a:pt x="320" y="358"/>
                    </a:lnTo>
                    <a:lnTo>
                      <a:pt x="319" y="354"/>
                    </a:lnTo>
                    <a:lnTo>
                      <a:pt x="318" y="352"/>
                    </a:lnTo>
                    <a:lnTo>
                      <a:pt x="318" y="348"/>
                    </a:lnTo>
                    <a:lnTo>
                      <a:pt x="318" y="348"/>
                    </a:lnTo>
                    <a:lnTo>
                      <a:pt x="320" y="347"/>
                    </a:lnTo>
                    <a:lnTo>
                      <a:pt x="322" y="348"/>
                    </a:lnTo>
                    <a:lnTo>
                      <a:pt x="323" y="349"/>
                    </a:lnTo>
                    <a:lnTo>
                      <a:pt x="323" y="350"/>
                    </a:lnTo>
                    <a:lnTo>
                      <a:pt x="324" y="352"/>
                    </a:lnTo>
                    <a:lnTo>
                      <a:pt x="327" y="353"/>
                    </a:lnTo>
                    <a:lnTo>
                      <a:pt x="327" y="355"/>
                    </a:lnTo>
                    <a:lnTo>
                      <a:pt x="328" y="358"/>
                    </a:lnTo>
                    <a:lnTo>
                      <a:pt x="328" y="358"/>
                    </a:lnTo>
                    <a:lnTo>
                      <a:pt x="329" y="359"/>
                    </a:lnTo>
                    <a:lnTo>
                      <a:pt x="334" y="359"/>
                    </a:lnTo>
                    <a:lnTo>
                      <a:pt x="337" y="358"/>
                    </a:lnTo>
                    <a:lnTo>
                      <a:pt x="338" y="358"/>
                    </a:lnTo>
                    <a:lnTo>
                      <a:pt x="339" y="358"/>
                    </a:lnTo>
                    <a:lnTo>
                      <a:pt x="340" y="356"/>
                    </a:lnTo>
                    <a:lnTo>
                      <a:pt x="342" y="354"/>
                    </a:lnTo>
                    <a:lnTo>
                      <a:pt x="342" y="350"/>
                    </a:lnTo>
                    <a:lnTo>
                      <a:pt x="340" y="348"/>
                    </a:lnTo>
                    <a:lnTo>
                      <a:pt x="339" y="346"/>
                    </a:lnTo>
                    <a:lnTo>
                      <a:pt x="337" y="342"/>
                    </a:lnTo>
                    <a:lnTo>
                      <a:pt x="337" y="340"/>
                    </a:lnTo>
                    <a:lnTo>
                      <a:pt x="335" y="338"/>
                    </a:lnTo>
                    <a:lnTo>
                      <a:pt x="335" y="337"/>
                    </a:lnTo>
                    <a:lnTo>
                      <a:pt x="335" y="336"/>
                    </a:lnTo>
                    <a:lnTo>
                      <a:pt x="337" y="335"/>
                    </a:lnTo>
                    <a:lnTo>
                      <a:pt x="339" y="335"/>
                    </a:lnTo>
                    <a:lnTo>
                      <a:pt x="340" y="336"/>
                    </a:lnTo>
                    <a:lnTo>
                      <a:pt x="342" y="337"/>
                    </a:lnTo>
                    <a:lnTo>
                      <a:pt x="343" y="338"/>
                    </a:lnTo>
                    <a:lnTo>
                      <a:pt x="344" y="341"/>
                    </a:lnTo>
                    <a:lnTo>
                      <a:pt x="344" y="344"/>
                    </a:lnTo>
                    <a:lnTo>
                      <a:pt x="345" y="348"/>
                    </a:lnTo>
                    <a:lnTo>
                      <a:pt x="345" y="350"/>
                    </a:lnTo>
                    <a:lnTo>
                      <a:pt x="347" y="352"/>
                    </a:lnTo>
                    <a:lnTo>
                      <a:pt x="347" y="352"/>
                    </a:lnTo>
                    <a:lnTo>
                      <a:pt x="348" y="353"/>
                    </a:lnTo>
                    <a:lnTo>
                      <a:pt x="353" y="353"/>
                    </a:lnTo>
                    <a:lnTo>
                      <a:pt x="354" y="350"/>
                    </a:lnTo>
                    <a:lnTo>
                      <a:pt x="354" y="350"/>
                    </a:lnTo>
                    <a:lnTo>
                      <a:pt x="355" y="348"/>
                    </a:lnTo>
                    <a:lnTo>
                      <a:pt x="355" y="346"/>
                    </a:lnTo>
                    <a:lnTo>
                      <a:pt x="355" y="344"/>
                    </a:lnTo>
                    <a:lnTo>
                      <a:pt x="355" y="341"/>
                    </a:lnTo>
                    <a:lnTo>
                      <a:pt x="357" y="340"/>
                    </a:lnTo>
                    <a:lnTo>
                      <a:pt x="355" y="337"/>
                    </a:lnTo>
                    <a:lnTo>
                      <a:pt x="355" y="334"/>
                    </a:lnTo>
                    <a:lnTo>
                      <a:pt x="354" y="332"/>
                    </a:lnTo>
                    <a:lnTo>
                      <a:pt x="352" y="330"/>
                    </a:lnTo>
                    <a:lnTo>
                      <a:pt x="350" y="330"/>
                    </a:lnTo>
                    <a:lnTo>
                      <a:pt x="347" y="328"/>
                    </a:lnTo>
                    <a:lnTo>
                      <a:pt x="345" y="328"/>
                    </a:lnTo>
                    <a:lnTo>
                      <a:pt x="344" y="325"/>
                    </a:lnTo>
                    <a:lnTo>
                      <a:pt x="343" y="324"/>
                    </a:lnTo>
                    <a:lnTo>
                      <a:pt x="343" y="317"/>
                    </a:lnTo>
                    <a:lnTo>
                      <a:pt x="343" y="316"/>
                    </a:lnTo>
                    <a:lnTo>
                      <a:pt x="344" y="313"/>
                    </a:lnTo>
                    <a:lnTo>
                      <a:pt x="345" y="312"/>
                    </a:lnTo>
                    <a:lnTo>
                      <a:pt x="349" y="312"/>
                    </a:lnTo>
                    <a:lnTo>
                      <a:pt x="350" y="312"/>
                    </a:lnTo>
                    <a:lnTo>
                      <a:pt x="352" y="313"/>
                    </a:lnTo>
                    <a:lnTo>
                      <a:pt x="353" y="314"/>
                    </a:lnTo>
                    <a:lnTo>
                      <a:pt x="355" y="314"/>
                    </a:lnTo>
                    <a:lnTo>
                      <a:pt x="358" y="316"/>
                    </a:lnTo>
                    <a:lnTo>
                      <a:pt x="359" y="317"/>
                    </a:lnTo>
                    <a:lnTo>
                      <a:pt x="360" y="316"/>
                    </a:lnTo>
                    <a:lnTo>
                      <a:pt x="362" y="314"/>
                    </a:lnTo>
                    <a:lnTo>
                      <a:pt x="362" y="312"/>
                    </a:lnTo>
                    <a:lnTo>
                      <a:pt x="362" y="311"/>
                    </a:lnTo>
                    <a:lnTo>
                      <a:pt x="359" y="307"/>
                    </a:lnTo>
                    <a:lnTo>
                      <a:pt x="357" y="306"/>
                    </a:lnTo>
                    <a:lnTo>
                      <a:pt x="354" y="305"/>
                    </a:lnTo>
                    <a:lnTo>
                      <a:pt x="353" y="302"/>
                    </a:lnTo>
                    <a:lnTo>
                      <a:pt x="348" y="300"/>
                    </a:lnTo>
                    <a:lnTo>
                      <a:pt x="342" y="296"/>
                    </a:lnTo>
                    <a:lnTo>
                      <a:pt x="340" y="293"/>
                    </a:lnTo>
                    <a:lnTo>
                      <a:pt x="339" y="293"/>
                    </a:lnTo>
                    <a:lnTo>
                      <a:pt x="337" y="290"/>
                    </a:lnTo>
                    <a:lnTo>
                      <a:pt x="337" y="288"/>
                    </a:lnTo>
                    <a:lnTo>
                      <a:pt x="337" y="285"/>
                    </a:lnTo>
                    <a:lnTo>
                      <a:pt x="338" y="285"/>
                    </a:lnTo>
                    <a:lnTo>
                      <a:pt x="339" y="285"/>
                    </a:lnTo>
                    <a:lnTo>
                      <a:pt x="340" y="284"/>
                    </a:lnTo>
                    <a:lnTo>
                      <a:pt x="343" y="284"/>
                    </a:lnTo>
                    <a:lnTo>
                      <a:pt x="344" y="284"/>
                    </a:lnTo>
                    <a:lnTo>
                      <a:pt x="345" y="283"/>
                    </a:lnTo>
                    <a:lnTo>
                      <a:pt x="348" y="283"/>
                    </a:lnTo>
                    <a:lnTo>
                      <a:pt x="350" y="282"/>
                    </a:lnTo>
                    <a:lnTo>
                      <a:pt x="350" y="282"/>
                    </a:lnTo>
                    <a:lnTo>
                      <a:pt x="350" y="281"/>
                    </a:lnTo>
                    <a:lnTo>
                      <a:pt x="352" y="279"/>
                    </a:lnTo>
                    <a:lnTo>
                      <a:pt x="353" y="278"/>
                    </a:lnTo>
                    <a:lnTo>
                      <a:pt x="353" y="276"/>
                    </a:lnTo>
                    <a:lnTo>
                      <a:pt x="354" y="273"/>
                    </a:lnTo>
                    <a:lnTo>
                      <a:pt x="353" y="273"/>
                    </a:lnTo>
                    <a:lnTo>
                      <a:pt x="353" y="271"/>
                    </a:lnTo>
                    <a:lnTo>
                      <a:pt x="354" y="266"/>
                    </a:lnTo>
                    <a:lnTo>
                      <a:pt x="355" y="266"/>
                    </a:lnTo>
                    <a:lnTo>
                      <a:pt x="358" y="265"/>
                    </a:lnTo>
                    <a:lnTo>
                      <a:pt x="358" y="265"/>
                    </a:lnTo>
                    <a:lnTo>
                      <a:pt x="359" y="266"/>
                    </a:lnTo>
                    <a:lnTo>
                      <a:pt x="360" y="269"/>
                    </a:lnTo>
                    <a:lnTo>
                      <a:pt x="363" y="270"/>
                    </a:lnTo>
                    <a:lnTo>
                      <a:pt x="367" y="271"/>
                    </a:lnTo>
                    <a:lnTo>
                      <a:pt x="375" y="271"/>
                    </a:lnTo>
                    <a:lnTo>
                      <a:pt x="380" y="269"/>
                    </a:lnTo>
                    <a:lnTo>
                      <a:pt x="384" y="267"/>
                    </a:lnTo>
                    <a:lnTo>
                      <a:pt x="387" y="265"/>
                    </a:lnTo>
                    <a:lnTo>
                      <a:pt x="387" y="265"/>
                    </a:lnTo>
                    <a:lnTo>
                      <a:pt x="389" y="263"/>
                    </a:lnTo>
                    <a:lnTo>
                      <a:pt x="392" y="259"/>
                    </a:lnTo>
                    <a:lnTo>
                      <a:pt x="394" y="258"/>
                    </a:lnTo>
                    <a:lnTo>
                      <a:pt x="395" y="259"/>
                    </a:lnTo>
                    <a:lnTo>
                      <a:pt x="399" y="260"/>
                    </a:lnTo>
                    <a:lnTo>
                      <a:pt x="400" y="260"/>
                    </a:lnTo>
                    <a:lnTo>
                      <a:pt x="400" y="264"/>
                    </a:lnTo>
                    <a:lnTo>
                      <a:pt x="403" y="267"/>
                    </a:lnTo>
                    <a:lnTo>
                      <a:pt x="404" y="271"/>
                    </a:lnTo>
                    <a:lnTo>
                      <a:pt x="405" y="275"/>
                    </a:lnTo>
                    <a:lnTo>
                      <a:pt x="407" y="276"/>
                    </a:lnTo>
                    <a:lnTo>
                      <a:pt x="409" y="276"/>
                    </a:lnTo>
                    <a:lnTo>
                      <a:pt x="412" y="276"/>
                    </a:lnTo>
                    <a:lnTo>
                      <a:pt x="413" y="276"/>
                    </a:lnTo>
                    <a:lnTo>
                      <a:pt x="415" y="273"/>
                    </a:lnTo>
                    <a:lnTo>
                      <a:pt x="418" y="273"/>
                    </a:lnTo>
                    <a:lnTo>
                      <a:pt x="420" y="273"/>
                    </a:lnTo>
                    <a:lnTo>
                      <a:pt x="424" y="271"/>
                    </a:lnTo>
                    <a:lnTo>
                      <a:pt x="429" y="270"/>
                    </a:lnTo>
                    <a:lnTo>
                      <a:pt x="434" y="267"/>
                    </a:lnTo>
                    <a:lnTo>
                      <a:pt x="435" y="266"/>
                    </a:lnTo>
                    <a:lnTo>
                      <a:pt x="435" y="260"/>
                    </a:lnTo>
                    <a:lnTo>
                      <a:pt x="434" y="258"/>
                    </a:lnTo>
                    <a:lnTo>
                      <a:pt x="433" y="255"/>
                    </a:lnTo>
                    <a:lnTo>
                      <a:pt x="430" y="253"/>
                    </a:lnTo>
                    <a:lnTo>
                      <a:pt x="426" y="252"/>
                    </a:lnTo>
                    <a:lnTo>
                      <a:pt x="425" y="248"/>
                    </a:lnTo>
                    <a:lnTo>
                      <a:pt x="425" y="247"/>
                    </a:lnTo>
                    <a:lnTo>
                      <a:pt x="425" y="244"/>
                    </a:lnTo>
                    <a:lnTo>
                      <a:pt x="426" y="242"/>
                    </a:lnTo>
                    <a:lnTo>
                      <a:pt x="428" y="242"/>
                    </a:lnTo>
                    <a:lnTo>
                      <a:pt x="430" y="241"/>
                    </a:lnTo>
                    <a:lnTo>
                      <a:pt x="434" y="242"/>
                    </a:lnTo>
                    <a:lnTo>
                      <a:pt x="435" y="242"/>
                    </a:lnTo>
                    <a:lnTo>
                      <a:pt x="439" y="242"/>
                    </a:lnTo>
                    <a:lnTo>
                      <a:pt x="441" y="243"/>
                    </a:lnTo>
                    <a:lnTo>
                      <a:pt x="443" y="244"/>
                    </a:lnTo>
                    <a:lnTo>
                      <a:pt x="445" y="246"/>
                    </a:lnTo>
                    <a:lnTo>
                      <a:pt x="446" y="247"/>
                    </a:lnTo>
                    <a:lnTo>
                      <a:pt x="449" y="251"/>
                    </a:lnTo>
                    <a:lnTo>
                      <a:pt x="450" y="253"/>
                    </a:lnTo>
                    <a:lnTo>
                      <a:pt x="453" y="254"/>
                    </a:lnTo>
                    <a:lnTo>
                      <a:pt x="454" y="255"/>
                    </a:lnTo>
                    <a:lnTo>
                      <a:pt x="459" y="255"/>
                    </a:lnTo>
                    <a:lnTo>
                      <a:pt x="460" y="254"/>
                    </a:lnTo>
                    <a:lnTo>
                      <a:pt x="461" y="253"/>
                    </a:lnTo>
                    <a:lnTo>
                      <a:pt x="461" y="251"/>
                    </a:lnTo>
                    <a:lnTo>
                      <a:pt x="464" y="248"/>
                    </a:lnTo>
                    <a:lnTo>
                      <a:pt x="464" y="247"/>
                    </a:lnTo>
                    <a:lnTo>
                      <a:pt x="465" y="244"/>
                    </a:lnTo>
                    <a:lnTo>
                      <a:pt x="466" y="242"/>
                    </a:lnTo>
                    <a:lnTo>
                      <a:pt x="468" y="241"/>
                    </a:lnTo>
                    <a:lnTo>
                      <a:pt x="469" y="237"/>
                    </a:lnTo>
                    <a:lnTo>
                      <a:pt x="469" y="235"/>
                    </a:lnTo>
                    <a:lnTo>
                      <a:pt x="469" y="232"/>
                    </a:lnTo>
                    <a:lnTo>
                      <a:pt x="468" y="231"/>
                    </a:lnTo>
                    <a:lnTo>
                      <a:pt x="466" y="229"/>
                    </a:lnTo>
                    <a:lnTo>
                      <a:pt x="466" y="226"/>
                    </a:lnTo>
                    <a:lnTo>
                      <a:pt x="461" y="222"/>
                    </a:lnTo>
                    <a:lnTo>
                      <a:pt x="460" y="220"/>
                    </a:lnTo>
                    <a:lnTo>
                      <a:pt x="458" y="219"/>
                    </a:lnTo>
                    <a:lnTo>
                      <a:pt x="458" y="218"/>
                    </a:lnTo>
                    <a:lnTo>
                      <a:pt x="456" y="217"/>
                    </a:lnTo>
                    <a:lnTo>
                      <a:pt x="455" y="216"/>
                    </a:lnTo>
                    <a:lnTo>
                      <a:pt x="453" y="214"/>
                    </a:lnTo>
                    <a:lnTo>
                      <a:pt x="453" y="211"/>
                    </a:lnTo>
                    <a:lnTo>
                      <a:pt x="454" y="208"/>
                    </a:lnTo>
                    <a:lnTo>
                      <a:pt x="455" y="207"/>
                    </a:lnTo>
                    <a:lnTo>
                      <a:pt x="456" y="206"/>
                    </a:lnTo>
                    <a:lnTo>
                      <a:pt x="458" y="206"/>
                    </a:lnTo>
                    <a:lnTo>
                      <a:pt x="460" y="207"/>
                    </a:lnTo>
                    <a:lnTo>
                      <a:pt x="461" y="208"/>
                    </a:lnTo>
                    <a:lnTo>
                      <a:pt x="464" y="211"/>
                    </a:lnTo>
                    <a:lnTo>
                      <a:pt x="465" y="212"/>
                    </a:lnTo>
                    <a:lnTo>
                      <a:pt x="466" y="213"/>
                    </a:lnTo>
                    <a:lnTo>
                      <a:pt x="466" y="214"/>
                    </a:lnTo>
                    <a:lnTo>
                      <a:pt x="468" y="218"/>
                    </a:lnTo>
                    <a:lnTo>
                      <a:pt x="469" y="219"/>
                    </a:lnTo>
                    <a:lnTo>
                      <a:pt x="471" y="222"/>
                    </a:lnTo>
                    <a:lnTo>
                      <a:pt x="473" y="225"/>
                    </a:lnTo>
                    <a:lnTo>
                      <a:pt x="475" y="228"/>
                    </a:lnTo>
                    <a:lnTo>
                      <a:pt x="478" y="230"/>
                    </a:lnTo>
                    <a:lnTo>
                      <a:pt x="480" y="231"/>
                    </a:lnTo>
                    <a:lnTo>
                      <a:pt x="483" y="234"/>
                    </a:lnTo>
                    <a:lnTo>
                      <a:pt x="488" y="234"/>
                    </a:lnTo>
                    <a:lnTo>
                      <a:pt x="489" y="232"/>
                    </a:lnTo>
                    <a:lnTo>
                      <a:pt x="490" y="230"/>
                    </a:lnTo>
                    <a:lnTo>
                      <a:pt x="488" y="228"/>
                    </a:lnTo>
                    <a:lnTo>
                      <a:pt x="486" y="225"/>
                    </a:lnTo>
                    <a:lnTo>
                      <a:pt x="485" y="224"/>
                    </a:lnTo>
                    <a:lnTo>
                      <a:pt x="483" y="222"/>
                    </a:lnTo>
                    <a:lnTo>
                      <a:pt x="480" y="218"/>
                    </a:lnTo>
                    <a:lnTo>
                      <a:pt x="478" y="216"/>
                    </a:lnTo>
                    <a:lnTo>
                      <a:pt x="476" y="212"/>
                    </a:lnTo>
                    <a:lnTo>
                      <a:pt x="476" y="211"/>
                    </a:lnTo>
                    <a:lnTo>
                      <a:pt x="475" y="208"/>
                    </a:lnTo>
                    <a:lnTo>
                      <a:pt x="475" y="206"/>
                    </a:lnTo>
                    <a:lnTo>
                      <a:pt x="476" y="204"/>
                    </a:lnTo>
                    <a:lnTo>
                      <a:pt x="478" y="202"/>
                    </a:lnTo>
                    <a:lnTo>
                      <a:pt x="480" y="201"/>
                    </a:lnTo>
                    <a:lnTo>
                      <a:pt x="481" y="199"/>
                    </a:lnTo>
                    <a:lnTo>
                      <a:pt x="484" y="198"/>
                    </a:lnTo>
                    <a:lnTo>
                      <a:pt x="485" y="199"/>
                    </a:lnTo>
                    <a:lnTo>
                      <a:pt x="488" y="199"/>
                    </a:lnTo>
                    <a:lnTo>
                      <a:pt x="489" y="201"/>
                    </a:lnTo>
                    <a:lnTo>
                      <a:pt x="490" y="204"/>
                    </a:lnTo>
                    <a:lnTo>
                      <a:pt x="490" y="206"/>
                    </a:lnTo>
                    <a:lnTo>
                      <a:pt x="490" y="210"/>
                    </a:lnTo>
                    <a:lnTo>
                      <a:pt x="490" y="214"/>
                    </a:lnTo>
                    <a:lnTo>
                      <a:pt x="490" y="217"/>
                    </a:lnTo>
                    <a:lnTo>
                      <a:pt x="493" y="218"/>
                    </a:lnTo>
                    <a:lnTo>
                      <a:pt x="496" y="218"/>
                    </a:lnTo>
                    <a:lnTo>
                      <a:pt x="499" y="217"/>
                    </a:lnTo>
                    <a:lnTo>
                      <a:pt x="501" y="216"/>
                    </a:lnTo>
                    <a:lnTo>
                      <a:pt x="503" y="213"/>
                    </a:lnTo>
                    <a:lnTo>
                      <a:pt x="501" y="208"/>
                    </a:lnTo>
                    <a:lnTo>
                      <a:pt x="503" y="202"/>
                    </a:lnTo>
                    <a:lnTo>
                      <a:pt x="503" y="199"/>
                    </a:lnTo>
                    <a:lnTo>
                      <a:pt x="503" y="198"/>
                    </a:lnTo>
                    <a:lnTo>
                      <a:pt x="504" y="196"/>
                    </a:lnTo>
                    <a:lnTo>
                      <a:pt x="508" y="195"/>
                    </a:lnTo>
                    <a:lnTo>
                      <a:pt x="513" y="195"/>
                    </a:lnTo>
                    <a:lnTo>
                      <a:pt x="515" y="196"/>
                    </a:lnTo>
                    <a:lnTo>
                      <a:pt x="519" y="198"/>
                    </a:lnTo>
                    <a:lnTo>
                      <a:pt x="520" y="199"/>
                    </a:lnTo>
                    <a:lnTo>
                      <a:pt x="523" y="201"/>
                    </a:lnTo>
                    <a:lnTo>
                      <a:pt x="525" y="202"/>
                    </a:lnTo>
                    <a:lnTo>
                      <a:pt x="530" y="202"/>
                    </a:lnTo>
                    <a:lnTo>
                      <a:pt x="531" y="201"/>
                    </a:lnTo>
                    <a:lnTo>
                      <a:pt x="534" y="200"/>
                    </a:lnTo>
                    <a:lnTo>
                      <a:pt x="531" y="198"/>
                    </a:lnTo>
                    <a:lnTo>
                      <a:pt x="531" y="195"/>
                    </a:lnTo>
                    <a:lnTo>
                      <a:pt x="530" y="193"/>
                    </a:lnTo>
                    <a:lnTo>
                      <a:pt x="525" y="190"/>
                    </a:lnTo>
                    <a:lnTo>
                      <a:pt x="523" y="188"/>
                    </a:lnTo>
                    <a:lnTo>
                      <a:pt x="523" y="187"/>
                    </a:lnTo>
                    <a:lnTo>
                      <a:pt x="525" y="184"/>
                    </a:lnTo>
                    <a:lnTo>
                      <a:pt x="526" y="183"/>
                    </a:lnTo>
                    <a:lnTo>
                      <a:pt x="529" y="184"/>
                    </a:lnTo>
                    <a:lnTo>
                      <a:pt x="533" y="185"/>
                    </a:lnTo>
                    <a:lnTo>
                      <a:pt x="534" y="187"/>
                    </a:lnTo>
                    <a:lnTo>
                      <a:pt x="535" y="189"/>
                    </a:lnTo>
                    <a:lnTo>
                      <a:pt x="536" y="191"/>
                    </a:lnTo>
                    <a:lnTo>
                      <a:pt x="538" y="194"/>
                    </a:lnTo>
                    <a:lnTo>
                      <a:pt x="539" y="198"/>
                    </a:lnTo>
                    <a:lnTo>
                      <a:pt x="539" y="201"/>
                    </a:lnTo>
                    <a:lnTo>
                      <a:pt x="540" y="204"/>
                    </a:lnTo>
                    <a:lnTo>
                      <a:pt x="541" y="204"/>
                    </a:lnTo>
                    <a:lnTo>
                      <a:pt x="543" y="204"/>
                    </a:lnTo>
                    <a:lnTo>
                      <a:pt x="544" y="202"/>
                    </a:lnTo>
                    <a:lnTo>
                      <a:pt x="545" y="200"/>
                    </a:lnTo>
                    <a:lnTo>
                      <a:pt x="548" y="199"/>
                    </a:lnTo>
                    <a:lnTo>
                      <a:pt x="548" y="198"/>
                    </a:lnTo>
                    <a:lnTo>
                      <a:pt x="549" y="195"/>
                    </a:lnTo>
                    <a:lnTo>
                      <a:pt x="550" y="194"/>
                    </a:lnTo>
                    <a:lnTo>
                      <a:pt x="550" y="191"/>
                    </a:lnTo>
                    <a:lnTo>
                      <a:pt x="550" y="190"/>
                    </a:lnTo>
                    <a:lnTo>
                      <a:pt x="553" y="188"/>
                    </a:lnTo>
                    <a:lnTo>
                      <a:pt x="555" y="187"/>
                    </a:lnTo>
                    <a:lnTo>
                      <a:pt x="558" y="187"/>
                    </a:lnTo>
                    <a:lnTo>
                      <a:pt x="559" y="188"/>
                    </a:lnTo>
                    <a:lnTo>
                      <a:pt x="561" y="189"/>
                    </a:lnTo>
                    <a:lnTo>
                      <a:pt x="561" y="190"/>
                    </a:lnTo>
                    <a:lnTo>
                      <a:pt x="566" y="190"/>
                    </a:lnTo>
                    <a:lnTo>
                      <a:pt x="569" y="191"/>
                    </a:lnTo>
                    <a:lnTo>
                      <a:pt x="570" y="190"/>
                    </a:lnTo>
                    <a:lnTo>
                      <a:pt x="571" y="190"/>
                    </a:lnTo>
                    <a:lnTo>
                      <a:pt x="573" y="188"/>
                    </a:lnTo>
                    <a:lnTo>
                      <a:pt x="573" y="187"/>
                    </a:lnTo>
                    <a:lnTo>
                      <a:pt x="575" y="184"/>
                    </a:lnTo>
                    <a:lnTo>
                      <a:pt x="578" y="183"/>
                    </a:lnTo>
                    <a:lnTo>
                      <a:pt x="578" y="183"/>
                    </a:lnTo>
                    <a:lnTo>
                      <a:pt x="580" y="184"/>
                    </a:lnTo>
                    <a:lnTo>
                      <a:pt x="581" y="185"/>
                    </a:lnTo>
                    <a:lnTo>
                      <a:pt x="582" y="188"/>
                    </a:lnTo>
                    <a:lnTo>
                      <a:pt x="584" y="190"/>
                    </a:lnTo>
                    <a:lnTo>
                      <a:pt x="585" y="193"/>
                    </a:lnTo>
                    <a:lnTo>
                      <a:pt x="587" y="193"/>
                    </a:lnTo>
                    <a:lnTo>
                      <a:pt x="587" y="190"/>
                    </a:lnTo>
                    <a:lnTo>
                      <a:pt x="590" y="185"/>
                    </a:lnTo>
                    <a:lnTo>
                      <a:pt x="590" y="184"/>
                    </a:lnTo>
                    <a:lnTo>
                      <a:pt x="591" y="181"/>
                    </a:lnTo>
                    <a:lnTo>
                      <a:pt x="592" y="177"/>
                    </a:lnTo>
                    <a:lnTo>
                      <a:pt x="594" y="175"/>
                    </a:lnTo>
                    <a:lnTo>
                      <a:pt x="594" y="172"/>
                    </a:lnTo>
                    <a:lnTo>
                      <a:pt x="591" y="169"/>
                    </a:lnTo>
                    <a:lnTo>
                      <a:pt x="591" y="166"/>
                    </a:lnTo>
                    <a:lnTo>
                      <a:pt x="591" y="160"/>
                    </a:lnTo>
                    <a:lnTo>
                      <a:pt x="592" y="157"/>
                    </a:lnTo>
                    <a:lnTo>
                      <a:pt x="595" y="153"/>
                    </a:lnTo>
                    <a:lnTo>
                      <a:pt x="595" y="151"/>
                    </a:lnTo>
                    <a:lnTo>
                      <a:pt x="594" y="149"/>
                    </a:lnTo>
                    <a:lnTo>
                      <a:pt x="594" y="149"/>
                    </a:lnTo>
                    <a:lnTo>
                      <a:pt x="592" y="148"/>
                    </a:lnTo>
                    <a:lnTo>
                      <a:pt x="592" y="148"/>
                    </a:lnTo>
                    <a:lnTo>
                      <a:pt x="590" y="149"/>
                    </a:lnTo>
                    <a:lnTo>
                      <a:pt x="587" y="149"/>
                    </a:lnTo>
                    <a:lnTo>
                      <a:pt x="587" y="149"/>
                    </a:lnTo>
                    <a:lnTo>
                      <a:pt x="586" y="149"/>
                    </a:lnTo>
                    <a:lnTo>
                      <a:pt x="586" y="147"/>
                    </a:lnTo>
                    <a:lnTo>
                      <a:pt x="587" y="146"/>
                    </a:lnTo>
                    <a:lnTo>
                      <a:pt x="589" y="145"/>
                    </a:lnTo>
                    <a:lnTo>
                      <a:pt x="590" y="145"/>
                    </a:lnTo>
                    <a:lnTo>
                      <a:pt x="591" y="145"/>
                    </a:lnTo>
                    <a:lnTo>
                      <a:pt x="597" y="146"/>
                    </a:lnTo>
                    <a:lnTo>
                      <a:pt x="602" y="146"/>
                    </a:lnTo>
                    <a:lnTo>
                      <a:pt x="607" y="147"/>
                    </a:lnTo>
                    <a:lnTo>
                      <a:pt x="612" y="149"/>
                    </a:lnTo>
                    <a:lnTo>
                      <a:pt x="615" y="149"/>
                    </a:lnTo>
                    <a:lnTo>
                      <a:pt x="619" y="147"/>
                    </a:lnTo>
                    <a:lnTo>
                      <a:pt x="624" y="147"/>
                    </a:lnTo>
                    <a:lnTo>
                      <a:pt x="624" y="148"/>
                    </a:lnTo>
                    <a:lnTo>
                      <a:pt x="626" y="149"/>
                    </a:lnTo>
                    <a:lnTo>
                      <a:pt x="626" y="151"/>
                    </a:lnTo>
                    <a:lnTo>
                      <a:pt x="626" y="157"/>
                    </a:lnTo>
                    <a:lnTo>
                      <a:pt x="627" y="158"/>
                    </a:lnTo>
                    <a:lnTo>
                      <a:pt x="631" y="158"/>
                    </a:lnTo>
                    <a:lnTo>
                      <a:pt x="631" y="157"/>
                    </a:lnTo>
                    <a:lnTo>
                      <a:pt x="631" y="157"/>
                    </a:lnTo>
                    <a:lnTo>
                      <a:pt x="632" y="153"/>
                    </a:lnTo>
                    <a:lnTo>
                      <a:pt x="634" y="148"/>
                    </a:lnTo>
                    <a:lnTo>
                      <a:pt x="635" y="142"/>
                    </a:lnTo>
                    <a:lnTo>
                      <a:pt x="636" y="141"/>
                    </a:lnTo>
                    <a:lnTo>
                      <a:pt x="637" y="138"/>
                    </a:lnTo>
                    <a:lnTo>
                      <a:pt x="637" y="137"/>
                    </a:lnTo>
                    <a:lnTo>
                      <a:pt x="640" y="136"/>
                    </a:lnTo>
                    <a:lnTo>
                      <a:pt x="641" y="135"/>
                    </a:lnTo>
                    <a:lnTo>
                      <a:pt x="646" y="135"/>
                    </a:lnTo>
                    <a:lnTo>
                      <a:pt x="649" y="136"/>
                    </a:lnTo>
                    <a:lnTo>
                      <a:pt x="651" y="136"/>
                    </a:lnTo>
                    <a:lnTo>
                      <a:pt x="652" y="138"/>
                    </a:lnTo>
                    <a:lnTo>
                      <a:pt x="656" y="142"/>
                    </a:lnTo>
                    <a:lnTo>
                      <a:pt x="657" y="146"/>
                    </a:lnTo>
                    <a:lnTo>
                      <a:pt x="659" y="149"/>
                    </a:lnTo>
                    <a:lnTo>
                      <a:pt x="659" y="151"/>
                    </a:lnTo>
                    <a:lnTo>
                      <a:pt x="661" y="152"/>
                    </a:lnTo>
                    <a:lnTo>
                      <a:pt x="661" y="152"/>
                    </a:lnTo>
                    <a:lnTo>
                      <a:pt x="664" y="153"/>
                    </a:lnTo>
                    <a:lnTo>
                      <a:pt x="666" y="154"/>
                    </a:lnTo>
                    <a:lnTo>
                      <a:pt x="669" y="153"/>
                    </a:lnTo>
                    <a:lnTo>
                      <a:pt x="670" y="152"/>
                    </a:lnTo>
                    <a:lnTo>
                      <a:pt x="671" y="152"/>
                    </a:lnTo>
                    <a:lnTo>
                      <a:pt x="672" y="151"/>
                    </a:lnTo>
                    <a:lnTo>
                      <a:pt x="672" y="148"/>
                    </a:lnTo>
                    <a:lnTo>
                      <a:pt x="674" y="147"/>
                    </a:lnTo>
                    <a:lnTo>
                      <a:pt x="675" y="147"/>
                    </a:lnTo>
                    <a:lnTo>
                      <a:pt x="676" y="147"/>
                    </a:lnTo>
                    <a:lnTo>
                      <a:pt x="677" y="148"/>
                    </a:lnTo>
                    <a:lnTo>
                      <a:pt x="681" y="152"/>
                    </a:lnTo>
                    <a:lnTo>
                      <a:pt x="684" y="152"/>
                    </a:lnTo>
                    <a:lnTo>
                      <a:pt x="687" y="152"/>
                    </a:lnTo>
                    <a:lnTo>
                      <a:pt x="689" y="151"/>
                    </a:lnTo>
                    <a:lnTo>
                      <a:pt x="694" y="147"/>
                    </a:lnTo>
                    <a:lnTo>
                      <a:pt x="700" y="143"/>
                    </a:lnTo>
                    <a:lnTo>
                      <a:pt x="704" y="141"/>
                    </a:lnTo>
                    <a:lnTo>
                      <a:pt x="706" y="137"/>
                    </a:lnTo>
                    <a:lnTo>
                      <a:pt x="710" y="134"/>
                    </a:lnTo>
                    <a:lnTo>
                      <a:pt x="711" y="134"/>
                    </a:lnTo>
                    <a:lnTo>
                      <a:pt x="714" y="134"/>
                    </a:lnTo>
                    <a:lnTo>
                      <a:pt x="715" y="134"/>
                    </a:lnTo>
                    <a:lnTo>
                      <a:pt x="715" y="135"/>
                    </a:lnTo>
                    <a:lnTo>
                      <a:pt x="716" y="137"/>
                    </a:lnTo>
                    <a:lnTo>
                      <a:pt x="716" y="138"/>
                    </a:lnTo>
                    <a:lnTo>
                      <a:pt x="716" y="141"/>
                    </a:lnTo>
                    <a:lnTo>
                      <a:pt x="715" y="146"/>
                    </a:lnTo>
                    <a:lnTo>
                      <a:pt x="714" y="149"/>
                    </a:lnTo>
                    <a:lnTo>
                      <a:pt x="714" y="152"/>
                    </a:lnTo>
                    <a:lnTo>
                      <a:pt x="712" y="153"/>
                    </a:lnTo>
                    <a:lnTo>
                      <a:pt x="711" y="157"/>
                    </a:lnTo>
                    <a:lnTo>
                      <a:pt x="711" y="160"/>
                    </a:lnTo>
                    <a:lnTo>
                      <a:pt x="712" y="161"/>
                    </a:lnTo>
                    <a:lnTo>
                      <a:pt x="714" y="163"/>
                    </a:lnTo>
                    <a:lnTo>
                      <a:pt x="714" y="164"/>
                    </a:lnTo>
                    <a:lnTo>
                      <a:pt x="717" y="164"/>
                    </a:lnTo>
                    <a:lnTo>
                      <a:pt x="719" y="163"/>
                    </a:lnTo>
                    <a:lnTo>
                      <a:pt x="721" y="161"/>
                    </a:lnTo>
                    <a:lnTo>
                      <a:pt x="724" y="159"/>
                    </a:lnTo>
                    <a:lnTo>
                      <a:pt x="725" y="157"/>
                    </a:lnTo>
                    <a:lnTo>
                      <a:pt x="726" y="154"/>
                    </a:lnTo>
                    <a:lnTo>
                      <a:pt x="726" y="151"/>
                    </a:lnTo>
                    <a:lnTo>
                      <a:pt x="726" y="146"/>
                    </a:lnTo>
                    <a:lnTo>
                      <a:pt x="726" y="143"/>
                    </a:lnTo>
                    <a:lnTo>
                      <a:pt x="725" y="140"/>
                    </a:lnTo>
                    <a:lnTo>
                      <a:pt x="724" y="138"/>
                    </a:lnTo>
                    <a:lnTo>
                      <a:pt x="722" y="137"/>
                    </a:lnTo>
                    <a:lnTo>
                      <a:pt x="721" y="136"/>
                    </a:lnTo>
                    <a:lnTo>
                      <a:pt x="721" y="136"/>
                    </a:lnTo>
                    <a:lnTo>
                      <a:pt x="722" y="134"/>
                    </a:lnTo>
                    <a:lnTo>
                      <a:pt x="724" y="134"/>
                    </a:lnTo>
                    <a:lnTo>
                      <a:pt x="724" y="131"/>
                    </a:lnTo>
                    <a:lnTo>
                      <a:pt x="726" y="131"/>
                    </a:lnTo>
                    <a:lnTo>
                      <a:pt x="729" y="130"/>
                    </a:lnTo>
                    <a:lnTo>
                      <a:pt x="730" y="130"/>
                    </a:lnTo>
                    <a:lnTo>
                      <a:pt x="734" y="132"/>
                    </a:lnTo>
                    <a:lnTo>
                      <a:pt x="735" y="132"/>
                    </a:lnTo>
                    <a:lnTo>
                      <a:pt x="735" y="134"/>
                    </a:lnTo>
                    <a:lnTo>
                      <a:pt x="736" y="134"/>
                    </a:lnTo>
                    <a:lnTo>
                      <a:pt x="737" y="135"/>
                    </a:lnTo>
                    <a:lnTo>
                      <a:pt x="737" y="136"/>
                    </a:lnTo>
                    <a:lnTo>
                      <a:pt x="737" y="138"/>
                    </a:lnTo>
                    <a:lnTo>
                      <a:pt x="739" y="142"/>
                    </a:lnTo>
                    <a:lnTo>
                      <a:pt x="740" y="146"/>
                    </a:lnTo>
                    <a:lnTo>
                      <a:pt x="741" y="148"/>
                    </a:lnTo>
                    <a:lnTo>
                      <a:pt x="741" y="149"/>
                    </a:lnTo>
                    <a:lnTo>
                      <a:pt x="741" y="151"/>
                    </a:lnTo>
                    <a:lnTo>
                      <a:pt x="742" y="151"/>
                    </a:lnTo>
                    <a:lnTo>
                      <a:pt x="745" y="151"/>
                    </a:lnTo>
                    <a:lnTo>
                      <a:pt x="745" y="151"/>
                    </a:lnTo>
                    <a:lnTo>
                      <a:pt x="748" y="146"/>
                    </a:lnTo>
                    <a:lnTo>
                      <a:pt x="750" y="141"/>
                    </a:lnTo>
                    <a:lnTo>
                      <a:pt x="751" y="138"/>
                    </a:lnTo>
                    <a:lnTo>
                      <a:pt x="752" y="137"/>
                    </a:lnTo>
                    <a:lnTo>
                      <a:pt x="752" y="137"/>
                    </a:lnTo>
                    <a:lnTo>
                      <a:pt x="753" y="137"/>
                    </a:lnTo>
                    <a:lnTo>
                      <a:pt x="755" y="137"/>
                    </a:lnTo>
                    <a:lnTo>
                      <a:pt x="756" y="138"/>
                    </a:lnTo>
                    <a:lnTo>
                      <a:pt x="756" y="141"/>
                    </a:lnTo>
                    <a:lnTo>
                      <a:pt x="757" y="145"/>
                    </a:lnTo>
                    <a:lnTo>
                      <a:pt x="757" y="148"/>
                    </a:lnTo>
                    <a:lnTo>
                      <a:pt x="758" y="148"/>
                    </a:lnTo>
                    <a:lnTo>
                      <a:pt x="760" y="149"/>
                    </a:lnTo>
                    <a:lnTo>
                      <a:pt x="761" y="149"/>
                    </a:lnTo>
                    <a:lnTo>
                      <a:pt x="762" y="149"/>
                    </a:lnTo>
                    <a:lnTo>
                      <a:pt x="765" y="149"/>
                    </a:lnTo>
                    <a:lnTo>
                      <a:pt x="767" y="148"/>
                    </a:lnTo>
                    <a:lnTo>
                      <a:pt x="770" y="149"/>
                    </a:lnTo>
                    <a:lnTo>
                      <a:pt x="770" y="151"/>
                    </a:lnTo>
                    <a:lnTo>
                      <a:pt x="771" y="151"/>
                    </a:lnTo>
                    <a:lnTo>
                      <a:pt x="771" y="154"/>
                    </a:lnTo>
                    <a:lnTo>
                      <a:pt x="770" y="155"/>
                    </a:lnTo>
                    <a:lnTo>
                      <a:pt x="767" y="157"/>
                    </a:lnTo>
                    <a:lnTo>
                      <a:pt x="765" y="159"/>
                    </a:lnTo>
                    <a:lnTo>
                      <a:pt x="763" y="160"/>
                    </a:lnTo>
                    <a:lnTo>
                      <a:pt x="763" y="161"/>
                    </a:lnTo>
                    <a:lnTo>
                      <a:pt x="763" y="161"/>
                    </a:lnTo>
                    <a:lnTo>
                      <a:pt x="765" y="164"/>
                    </a:lnTo>
                    <a:lnTo>
                      <a:pt x="765" y="164"/>
                    </a:lnTo>
                    <a:lnTo>
                      <a:pt x="766" y="165"/>
                    </a:lnTo>
                    <a:lnTo>
                      <a:pt x="770" y="165"/>
                    </a:lnTo>
                    <a:lnTo>
                      <a:pt x="773" y="164"/>
                    </a:lnTo>
                    <a:lnTo>
                      <a:pt x="778" y="161"/>
                    </a:lnTo>
                    <a:lnTo>
                      <a:pt x="781" y="159"/>
                    </a:lnTo>
                    <a:lnTo>
                      <a:pt x="783" y="157"/>
                    </a:lnTo>
                    <a:lnTo>
                      <a:pt x="785" y="154"/>
                    </a:lnTo>
                    <a:lnTo>
                      <a:pt x="787" y="151"/>
                    </a:lnTo>
                    <a:lnTo>
                      <a:pt x="788" y="151"/>
                    </a:lnTo>
                    <a:lnTo>
                      <a:pt x="788" y="149"/>
                    </a:lnTo>
                    <a:lnTo>
                      <a:pt x="792" y="149"/>
                    </a:lnTo>
                    <a:lnTo>
                      <a:pt x="795" y="151"/>
                    </a:lnTo>
                    <a:lnTo>
                      <a:pt x="796" y="151"/>
                    </a:lnTo>
                    <a:lnTo>
                      <a:pt x="796" y="152"/>
                    </a:lnTo>
                    <a:lnTo>
                      <a:pt x="798" y="157"/>
                    </a:lnTo>
                    <a:lnTo>
                      <a:pt x="800" y="159"/>
                    </a:lnTo>
                    <a:lnTo>
                      <a:pt x="801" y="161"/>
                    </a:lnTo>
                    <a:lnTo>
                      <a:pt x="802" y="161"/>
                    </a:lnTo>
                    <a:lnTo>
                      <a:pt x="802" y="161"/>
                    </a:lnTo>
                    <a:lnTo>
                      <a:pt x="805" y="163"/>
                    </a:lnTo>
                    <a:lnTo>
                      <a:pt x="805" y="163"/>
                    </a:lnTo>
                    <a:lnTo>
                      <a:pt x="806" y="161"/>
                    </a:lnTo>
                    <a:lnTo>
                      <a:pt x="807" y="160"/>
                    </a:lnTo>
                    <a:lnTo>
                      <a:pt x="808" y="158"/>
                    </a:lnTo>
                    <a:lnTo>
                      <a:pt x="810" y="158"/>
                    </a:lnTo>
                    <a:lnTo>
                      <a:pt x="811" y="157"/>
                    </a:lnTo>
                    <a:lnTo>
                      <a:pt x="811" y="157"/>
                    </a:lnTo>
                    <a:lnTo>
                      <a:pt x="812" y="158"/>
                    </a:lnTo>
                    <a:lnTo>
                      <a:pt x="813" y="158"/>
                    </a:lnTo>
                    <a:lnTo>
                      <a:pt x="815" y="159"/>
                    </a:lnTo>
                    <a:lnTo>
                      <a:pt x="817" y="160"/>
                    </a:lnTo>
                    <a:lnTo>
                      <a:pt x="818" y="163"/>
                    </a:lnTo>
                    <a:lnTo>
                      <a:pt x="820" y="163"/>
                    </a:lnTo>
                    <a:lnTo>
                      <a:pt x="821" y="163"/>
                    </a:lnTo>
                    <a:lnTo>
                      <a:pt x="823" y="161"/>
                    </a:lnTo>
                    <a:lnTo>
                      <a:pt x="825" y="160"/>
                    </a:lnTo>
                    <a:lnTo>
                      <a:pt x="830" y="154"/>
                    </a:lnTo>
                    <a:lnTo>
                      <a:pt x="836" y="149"/>
                    </a:lnTo>
                    <a:lnTo>
                      <a:pt x="840" y="146"/>
                    </a:lnTo>
                    <a:lnTo>
                      <a:pt x="843" y="143"/>
                    </a:lnTo>
                    <a:lnTo>
                      <a:pt x="845" y="142"/>
                    </a:lnTo>
                    <a:lnTo>
                      <a:pt x="847" y="141"/>
                    </a:lnTo>
                    <a:lnTo>
                      <a:pt x="851" y="141"/>
                    </a:lnTo>
                    <a:lnTo>
                      <a:pt x="855" y="141"/>
                    </a:lnTo>
                    <a:lnTo>
                      <a:pt x="856" y="143"/>
                    </a:lnTo>
                    <a:lnTo>
                      <a:pt x="857" y="145"/>
                    </a:lnTo>
                    <a:lnTo>
                      <a:pt x="860" y="146"/>
                    </a:lnTo>
                    <a:lnTo>
                      <a:pt x="862" y="146"/>
                    </a:lnTo>
                    <a:lnTo>
                      <a:pt x="867" y="146"/>
                    </a:lnTo>
                    <a:lnTo>
                      <a:pt x="868" y="146"/>
                    </a:lnTo>
                    <a:lnTo>
                      <a:pt x="870" y="145"/>
                    </a:lnTo>
                    <a:lnTo>
                      <a:pt x="871" y="142"/>
                    </a:lnTo>
                    <a:lnTo>
                      <a:pt x="871" y="137"/>
                    </a:lnTo>
                    <a:lnTo>
                      <a:pt x="871" y="135"/>
                    </a:lnTo>
                    <a:lnTo>
                      <a:pt x="870" y="132"/>
                    </a:lnTo>
                    <a:lnTo>
                      <a:pt x="868" y="130"/>
                    </a:lnTo>
                    <a:lnTo>
                      <a:pt x="867" y="128"/>
                    </a:lnTo>
                    <a:lnTo>
                      <a:pt x="867" y="124"/>
                    </a:lnTo>
                    <a:lnTo>
                      <a:pt x="868" y="122"/>
                    </a:lnTo>
                    <a:lnTo>
                      <a:pt x="870" y="122"/>
                    </a:lnTo>
                    <a:lnTo>
                      <a:pt x="873" y="122"/>
                    </a:lnTo>
                    <a:lnTo>
                      <a:pt x="873" y="122"/>
                    </a:lnTo>
                    <a:lnTo>
                      <a:pt x="875" y="124"/>
                    </a:lnTo>
                    <a:lnTo>
                      <a:pt x="876" y="125"/>
                    </a:lnTo>
                    <a:lnTo>
                      <a:pt x="876" y="126"/>
                    </a:lnTo>
                    <a:lnTo>
                      <a:pt x="876" y="129"/>
                    </a:lnTo>
                    <a:lnTo>
                      <a:pt x="876" y="132"/>
                    </a:lnTo>
                    <a:lnTo>
                      <a:pt x="875" y="135"/>
                    </a:lnTo>
                    <a:lnTo>
                      <a:pt x="876" y="137"/>
                    </a:lnTo>
                    <a:lnTo>
                      <a:pt x="876" y="140"/>
                    </a:lnTo>
                    <a:lnTo>
                      <a:pt x="876" y="141"/>
                    </a:lnTo>
                    <a:lnTo>
                      <a:pt x="877" y="141"/>
                    </a:lnTo>
                    <a:lnTo>
                      <a:pt x="878" y="142"/>
                    </a:lnTo>
                    <a:lnTo>
                      <a:pt x="881" y="145"/>
                    </a:lnTo>
                    <a:lnTo>
                      <a:pt x="882" y="146"/>
                    </a:lnTo>
                    <a:lnTo>
                      <a:pt x="885" y="146"/>
                    </a:lnTo>
                    <a:lnTo>
                      <a:pt x="886" y="145"/>
                    </a:lnTo>
                    <a:lnTo>
                      <a:pt x="890" y="145"/>
                    </a:lnTo>
                    <a:lnTo>
                      <a:pt x="891" y="141"/>
                    </a:lnTo>
                    <a:lnTo>
                      <a:pt x="893" y="140"/>
                    </a:lnTo>
                    <a:lnTo>
                      <a:pt x="895" y="137"/>
                    </a:lnTo>
                    <a:lnTo>
                      <a:pt x="899" y="137"/>
                    </a:lnTo>
                    <a:lnTo>
                      <a:pt x="903" y="136"/>
                    </a:lnTo>
                    <a:lnTo>
                      <a:pt x="907" y="137"/>
                    </a:lnTo>
                    <a:lnTo>
                      <a:pt x="909" y="140"/>
                    </a:lnTo>
                    <a:lnTo>
                      <a:pt x="912" y="145"/>
                    </a:lnTo>
                    <a:lnTo>
                      <a:pt x="912" y="146"/>
                    </a:lnTo>
                    <a:lnTo>
                      <a:pt x="913" y="149"/>
                    </a:lnTo>
                    <a:lnTo>
                      <a:pt x="916" y="151"/>
                    </a:lnTo>
                    <a:lnTo>
                      <a:pt x="917" y="151"/>
                    </a:lnTo>
                    <a:lnTo>
                      <a:pt x="918" y="151"/>
                    </a:lnTo>
                    <a:lnTo>
                      <a:pt x="919" y="149"/>
                    </a:lnTo>
                    <a:lnTo>
                      <a:pt x="918" y="148"/>
                    </a:lnTo>
                    <a:lnTo>
                      <a:pt x="917" y="145"/>
                    </a:lnTo>
                    <a:lnTo>
                      <a:pt x="916" y="140"/>
                    </a:lnTo>
                    <a:lnTo>
                      <a:pt x="912" y="135"/>
                    </a:lnTo>
                    <a:lnTo>
                      <a:pt x="908" y="132"/>
                    </a:lnTo>
                    <a:lnTo>
                      <a:pt x="908" y="129"/>
                    </a:lnTo>
                    <a:lnTo>
                      <a:pt x="908" y="125"/>
                    </a:lnTo>
                    <a:lnTo>
                      <a:pt x="909" y="124"/>
                    </a:lnTo>
                    <a:lnTo>
                      <a:pt x="911" y="123"/>
                    </a:lnTo>
                    <a:lnTo>
                      <a:pt x="913" y="122"/>
                    </a:lnTo>
                    <a:lnTo>
                      <a:pt x="916" y="122"/>
                    </a:lnTo>
                    <a:lnTo>
                      <a:pt x="918" y="124"/>
                    </a:lnTo>
                    <a:lnTo>
                      <a:pt x="921" y="126"/>
                    </a:lnTo>
                    <a:lnTo>
                      <a:pt x="924" y="130"/>
                    </a:lnTo>
                    <a:lnTo>
                      <a:pt x="927" y="130"/>
                    </a:lnTo>
                    <a:lnTo>
                      <a:pt x="929" y="131"/>
                    </a:lnTo>
                    <a:lnTo>
                      <a:pt x="932" y="130"/>
                    </a:lnTo>
                    <a:lnTo>
                      <a:pt x="937" y="128"/>
                    </a:lnTo>
                    <a:lnTo>
                      <a:pt x="941" y="124"/>
                    </a:lnTo>
                    <a:lnTo>
                      <a:pt x="943" y="120"/>
                    </a:lnTo>
                    <a:lnTo>
                      <a:pt x="944" y="116"/>
                    </a:lnTo>
                    <a:lnTo>
                      <a:pt x="946" y="111"/>
                    </a:lnTo>
                    <a:lnTo>
                      <a:pt x="946" y="108"/>
                    </a:lnTo>
                    <a:lnTo>
                      <a:pt x="947" y="107"/>
                    </a:lnTo>
                    <a:lnTo>
                      <a:pt x="949" y="106"/>
                    </a:lnTo>
                    <a:lnTo>
                      <a:pt x="954" y="106"/>
                    </a:lnTo>
                    <a:lnTo>
                      <a:pt x="957" y="106"/>
                    </a:lnTo>
                    <a:lnTo>
                      <a:pt x="968" y="111"/>
                    </a:lnTo>
                    <a:lnTo>
                      <a:pt x="971" y="111"/>
                    </a:lnTo>
                    <a:lnTo>
                      <a:pt x="973" y="111"/>
                    </a:lnTo>
                    <a:lnTo>
                      <a:pt x="981" y="108"/>
                    </a:lnTo>
                    <a:lnTo>
                      <a:pt x="983" y="108"/>
                    </a:lnTo>
                    <a:lnTo>
                      <a:pt x="984" y="107"/>
                    </a:lnTo>
                    <a:lnTo>
                      <a:pt x="987" y="108"/>
                    </a:lnTo>
                    <a:lnTo>
                      <a:pt x="989" y="110"/>
                    </a:lnTo>
                    <a:lnTo>
                      <a:pt x="992" y="112"/>
                    </a:lnTo>
                    <a:lnTo>
                      <a:pt x="993" y="112"/>
                    </a:lnTo>
                    <a:lnTo>
                      <a:pt x="994" y="113"/>
                    </a:lnTo>
                    <a:lnTo>
                      <a:pt x="996" y="113"/>
                    </a:lnTo>
                    <a:lnTo>
                      <a:pt x="996" y="112"/>
                    </a:lnTo>
                    <a:lnTo>
                      <a:pt x="997" y="112"/>
                    </a:lnTo>
                    <a:lnTo>
                      <a:pt x="997" y="108"/>
                    </a:lnTo>
                    <a:lnTo>
                      <a:pt x="996" y="108"/>
                    </a:lnTo>
                    <a:lnTo>
                      <a:pt x="994" y="106"/>
                    </a:lnTo>
                    <a:lnTo>
                      <a:pt x="993" y="105"/>
                    </a:lnTo>
                    <a:lnTo>
                      <a:pt x="988" y="104"/>
                    </a:lnTo>
                    <a:lnTo>
                      <a:pt x="984" y="101"/>
                    </a:lnTo>
                    <a:lnTo>
                      <a:pt x="983" y="100"/>
                    </a:lnTo>
                    <a:lnTo>
                      <a:pt x="982" y="99"/>
                    </a:lnTo>
                    <a:lnTo>
                      <a:pt x="982" y="98"/>
                    </a:lnTo>
                    <a:lnTo>
                      <a:pt x="982" y="96"/>
                    </a:lnTo>
                    <a:lnTo>
                      <a:pt x="982" y="94"/>
                    </a:lnTo>
                    <a:lnTo>
                      <a:pt x="984" y="93"/>
                    </a:lnTo>
                    <a:lnTo>
                      <a:pt x="984" y="93"/>
                    </a:lnTo>
                    <a:lnTo>
                      <a:pt x="986" y="93"/>
                    </a:lnTo>
                    <a:lnTo>
                      <a:pt x="987" y="93"/>
                    </a:lnTo>
                    <a:lnTo>
                      <a:pt x="988" y="93"/>
                    </a:lnTo>
                    <a:lnTo>
                      <a:pt x="989" y="94"/>
                    </a:lnTo>
                    <a:lnTo>
                      <a:pt x="993" y="96"/>
                    </a:lnTo>
                    <a:lnTo>
                      <a:pt x="994" y="99"/>
                    </a:lnTo>
                    <a:lnTo>
                      <a:pt x="996" y="101"/>
                    </a:lnTo>
                    <a:lnTo>
                      <a:pt x="998" y="105"/>
                    </a:lnTo>
                    <a:lnTo>
                      <a:pt x="1002" y="106"/>
                    </a:lnTo>
                    <a:lnTo>
                      <a:pt x="1004" y="108"/>
                    </a:lnTo>
                    <a:lnTo>
                      <a:pt x="1007" y="108"/>
                    </a:lnTo>
                    <a:lnTo>
                      <a:pt x="1011" y="108"/>
                    </a:lnTo>
                    <a:lnTo>
                      <a:pt x="1013" y="108"/>
                    </a:lnTo>
                    <a:lnTo>
                      <a:pt x="1017" y="106"/>
                    </a:lnTo>
                    <a:lnTo>
                      <a:pt x="1021" y="105"/>
                    </a:lnTo>
                    <a:lnTo>
                      <a:pt x="1024" y="104"/>
                    </a:lnTo>
                    <a:lnTo>
                      <a:pt x="1027" y="102"/>
                    </a:lnTo>
                    <a:lnTo>
                      <a:pt x="1031" y="102"/>
                    </a:lnTo>
                    <a:lnTo>
                      <a:pt x="1032" y="102"/>
                    </a:lnTo>
                    <a:lnTo>
                      <a:pt x="1033" y="105"/>
                    </a:lnTo>
                    <a:lnTo>
                      <a:pt x="1037" y="108"/>
                    </a:lnTo>
                    <a:lnTo>
                      <a:pt x="1038" y="111"/>
                    </a:lnTo>
                    <a:lnTo>
                      <a:pt x="1039" y="112"/>
                    </a:lnTo>
                    <a:lnTo>
                      <a:pt x="1041" y="112"/>
                    </a:lnTo>
                    <a:lnTo>
                      <a:pt x="1042" y="111"/>
                    </a:lnTo>
                    <a:lnTo>
                      <a:pt x="1042" y="111"/>
                    </a:lnTo>
                    <a:lnTo>
                      <a:pt x="1042" y="107"/>
                    </a:lnTo>
                    <a:lnTo>
                      <a:pt x="1041" y="106"/>
                    </a:lnTo>
                    <a:lnTo>
                      <a:pt x="1032" y="101"/>
                    </a:lnTo>
                    <a:lnTo>
                      <a:pt x="1031" y="99"/>
                    </a:lnTo>
                    <a:lnTo>
                      <a:pt x="1029" y="96"/>
                    </a:lnTo>
                    <a:lnTo>
                      <a:pt x="1028" y="93"/>
                    </a:lnTo>
                    <a:lnTo>
                      <a:pt x="1029" y="93"/>
                    </a:lnTo>
                    <a:lnTo>
                      <a:pt x="1031" y="90"/>
                    </a:lnTo>
                    <a:lnTo>
                      <a:pt x="1031" y="89"/>
                    </a:lnTo>
                    <a:lnTo>
                      <a:pt x="1033" y="88"/>
                    </a:lnTo>
                    <a:lnTo>
                      <a:pt x="1037" y="89"/>
                    </a:lnTo>
                    <a:lnTo>
                      <a:pt x="1043" y="95"/>
                    </a:lnTo>
                    <a:lnTo>
                      <a:pt x="1049" y="101"/>
                    </a:lnTo>
                    <a:lnTo>
                      <a:pt x="1053" y="105"/>
                    </a:lnTo>
                    <a:lnTo>
                      <a:pt x="1054" y="106"/>
                    </a:lnTo>
                    <a:lnTo>
                      <a:pt x="1057" y="106"/>
                    </a:lnTo>
                    <a:lnTo>
                      <a:pt x="1058" y="105"/>
                    </a:lnTo>
                    <a:lnTo>
                      <a:pt x="1059" y="104"/>
                    </a:lnTo>
                    <a:lnTo>
                      <a:pt x="1059" y="101"/>
                    </a:lnTo>
                    <a:lnTo>
                      <a:pt x="1058" y="98"/>
                    </a:lnTo>
                    <a:lnTo>
                      <a:pt x="1057" y="94"/>
                    </a:lnTo>
                    <a:lnTo>
                      <a:pt x="1057" y="92"/>
                    </a:lnTo>
                    <a:lnTo>
                      <a:pt x="1057" y="88"/>
                    </a:lnTo>
                    <a:lnTo>
                      <a:pt x="1058" y="86"/>
                    </a:lnTo>
                    <a:lnTo>
                      <a:pt x="1060" y="82"/>
                    </a:lnTo>
                    <a:lnTo>
                      <a:pt x="1064" y="78"/>
                    </a:lnTo>
                    <a:lnTo>
                      <a:pt x="1068" y="77"/>
                    </a:lnTo>
                    <a:lnTo>
                      <a:pt x="1070" y="76"/>
                    </a:lnTo>
                    <a:lnTo>
                      <a:pt x="1072" y="76"/>
                    </a:lnTo>
                    <a:lnTo>
                      <a:pt x="1075" y="77"/>
                    </a:lnTo>
                    <a:lnTo>
                      <a:pt x="1079" y="79"/>
                    </a:lnTo>
                    <a:lnTo>
                      <a:pt x="1082" y="81"/>
                    </a:lnTo>
                    <a:lnTo>
                      <a:pt x="1084" y="81"/>
                    </a:lnTo>
                    <a:lnTo>
                      <a:pt x="1087" y="81"/>
                    </a:lnTo>
                    <a:lnTo>
                      <a:pt x="1088" y="79"/>
                    </a:lnTo>
                    <a:lnTo>
                      <a:pt x="1088" y="77"/>
                    </a:lnTo>
                    <a:lnTo>
                      <a:pt x="1085" y="72"/>
                    </a:lnTo>
                    <a:lnTo>
                      <a:pt x="1084" y="69"/>
                    </a:lnTo>
                    <a:lnTo>
                      <a:pt x="1083" y="66"/>
                    </a:lnTo>
                    <a:lnTo>
                      <a:pt x="1084" y="65"/>
                    </a:lnTo>
                    <a:lnTo>
                      <a:pt x="1084" y="64"/>
                    </a:lnTo>
                    <a:lnTo>
                      <a:pt x="1085" y="63"/>
                    </a:lnTo>
                    <a:lnTo>
                      <a:pt x="1087" y="63"/>
                    </a:lnTo>
                    <a:lnTo>
                      <a:pt x="1089" y="63"/>
                    </a:lnTo>
                    <a:lnTo>
                      <a:pt x="1093" y="66"/>
                    </a:lnTo>
                    <a:lnTo>
                      <a:pt x="1100" y="76"/>
                    </a:lnTo>
                    <a:lnTo>
                      <a:pt x="1103" y="77"/>
                    </a:lnTo>
                    <a:lnTo>
                      <a:pt x="1104" y="77"/>
                    </a:lnTo>
                    <a:lnTo>
                      <a:pt x="1108" y="75"/>
                    </a:lnTo>
                    <a:lnTo>
                      <a:pt x="1109" y="75"/>
                    </a:lnTo>
                    <a:lnTo>
                      <a:pt x="1110" y="72"/>
                    </a:lnTo>
                    <a:lnTo>
                      <a:pt x="1109" y="69"/>
                    </a:lnTo>
                    <a:lnTo>
                      <a:pt x="1108" y="67"/>
                    </a:lnTo>
                    <a:lnTo>
                      <a:pt x="1103" y="64"/>
                    </a:lnTo>
                    <a:lnTo>
                      <a:pt x="1093" y="59"/>
                    </a:lnTo>
                    <a:lnTo>
                      <a:pt x="1090" y="58"/>
                    </a:lnTo>
                    <a:lnTo>
                      <a:pt x="1089" y="55"/>
                    </a:lnTo>
                    <a:lnTo>
                      <a:pt x="1089" y="53"/>
                    </a:lnTo>
                    <a:lnTo>
                      <a:pt x="1089" y="49"/>
                    </a:lnTo>
                    <a:lnTo>
                      <a:pt x="1090" y="48"/>
                    </a:lnTo>
                    <a:lnTo>
                      <a:pt x="1093" y="47"/>
                    </a:lnTo>
                    <a:lnTo>
                      <a:pt x="1095" y="45"/>
                    </a:lnTo>
                    <a:lnTo>
                      <a:pt x="1100" y="45"/>
                    </a:lnTo>
                    <a:lnTo>
                      <a:pt x="1109" y="48"/>
                    </a:lnTo>
                    <a:lnTo>
                      <a:pt x="1114" y="49"/>
                    </a:lnTo>
                    <a:lnTo>
                      <a:pt x="1119" y="49"/>
                    </a:lnTo>
                    <a:lnTo>
                      <a:pt x="1123" y="49"/>
                    </a:lnTo>
                    <a:lnTo>
                      <a:pt x="1127" y="46"/>
                    </a:lnTo>
                    <a:lnTo>
                      <a:pt x="1128" y="45"/>
                    </a:lnTo>
                    <a:lnTo>
                      <a:pt x="1128" y="42"/>
                    </a:lnTo>
                    <a:lnTo>
                      <a:pt x="1127" y="36"/>
                    </a:lnTo>
                    <a:lnTo>
                      <a:pt x="1124" y="29"/>
                    </a:lnTo>
                    <a:lnTo>
                      <a:pt x="1124" y="24"/>
                    </a:lnTo>
                    <a:lnTo>
                      <a:pt x="1125" y="20"/>
                    </a:lnTo>
                    <a:lnTo>
                      <a:pt x="1127" y="19"/>
                    </a:lnTo>
                    <a:lnTo>
                      <a:pt x="1128" y="18"/>
                    </a:lnTo>
                    <a:lnTo>
                      <a:pt x="1133" y="18"/>
                    </a:lnTo>
                    <a:lnTo>
                      <a:pt x="1138" y="20"/>
                    </a:lnTo>
                    <a:lnTo>
                      <a:pt x="1147" y="23"/>
                    </a:lnTo>
                    <a:lnTo>
                      <a:pt x="1158" y="25"/>
                    </a:lnTo>
                    <a:lnTo>
                      <a:pt x="1167" y="25"/>
                    </a:lnTo>
                    <a:lnTo>
                      <a:pt x="1182" y="28"/>
                    </a:lnTo>
                    <a:lnTo>
                      <a:pt x="1188" y="29"/>
                    </a:lnTo>
                    <a:lnTo>
                      <a:pt x="1190" y="26"/>
                    </a:lnTo>
                    <a:lnTo>
                      <a:pt x="1192" y="24"/>
                    </a:lnTo>
                    <a:lnTo>
                      <a:pt x="1192" y="22"/>
                    </a:lnTo>
                    <a:lnTo>
                      <a:pt x="1190" y="19"/>
                    </a:lnTo>
                    <a:lnTo>
                      <a:pt x="1184" y="18"/>
                    </a:lnTo>
                    <a:lnTo>
                      <a:pt x="1177" y="17"/>
                    </a:lnTo>
                    <a:lnTo>
                      <a:pt x="1175" y="16"/>
                    </a:lnTo>
                    <a:lnTo>
                      <a:pt x="1177" y="14"/>
                    </a:lnTo>
                    <a:lnTo>
                      <a:pt x="1177" y="13"/>
                    </a:lnTo>
                    <a:lnTo>
                      <a:pt x="1179" y="13"/>
                    </a:lnTo>
                    <a:lnTo>
                      <a:pt x="1183" y="13"/>
                    </a:lnTo>
                    <a:lnTo>
                      <a:pt x="1195" y="19"/>
                    </a:lnTo>
                    <a:lnTo>
                      <a:pt x="1200" y="19"/>
                    </a:lnTo>
                    <a:lnTo>
                      <a:pt x="1204" y="18"/>
                    </a:lnTo>
                    <a:lnTo>
                      <a:pt x="1210" y="17"/>
                    </a:lnTo>
                    <a:lnTo>
                      <a:pt x="1219" y="13"/>
                    </a:lnTo>
                    <a:lnTo>
                      <a:pt x="1220" y="13"/>
                    </a:lnTo>
                    <a:lnTo>
                      <a:pt x="1223" y="14"/>
                    </a:lnTo>
                    <a:lnTo>
                      <a:pt x="1224" y="17"/>
                    </a:lnTo>
                    <a:lnTo>
                      <a:pt x="1225" y="19"/>
                    </a:lnTo>
                    <a:lnTo>
                      <a:pt x="1224" y="24"/>
                    </a:lnTo>
                    <a:lnTo>
                      <a:pt x="1221" y="28"/>
                    </a:lnTo>
                    <a:lnTo>
                      <a:pt x="1220" y="30"/>
                    </a:lnTo>
                    <a:lnTo>
                      <a:pt x="1220" y="34"/>
                    </a:lnTo>
                    <a:lnTo>
                      <a:pt x="1223" y="36"/>
                    </a:lnTo>
                    <a:lnTo>
                      <a:pt x="1225" y="37"/>
                    </a:lnTo>
                    <a:lnTo>
                      <a:pt x="1229" y="36"/>
                    </a:lnTo>
                    <a:lnTo>
                      <a:pt x="1231" y="35"/>
                    </a:lnTo>
                    <a:lnTo>
                      <a:pt x="1233" y="31"/>
                    </a:lnTo>
                    <a:lnTo>
                      <a:pt x="1236" y="25"/>
                    </a:lnTo>
                    <a:lnTo>
                      <a:pt x="1239" y="23"/>
                    </a:lnTo>
                    <a:lnTo>
                      <a:pt x="1241" y="22"/>
                    </a:lnTo>
                    <a:lnTo>
                      <a:pt x="1244" y="22"/>
                    </a:lnTo>
                    <a:lnTo>
                      <a:pt x="1245" y="23"/>
                    </a:lnTo>
                    <a:lnTo>
                      <a:pt x="1245" y="24"/>
                    </a:lnTo>
                    <a:lnTo>
                      <a:pt x="1244" y="29"/>
                    </a:lnTo>
                    <a:lnTo>
                      <a:pt x="1243" y="34"/>
                    </a:lnTo>
                    <a:lnTo>
                      <a:pt x="1243" y="36"/>
                    </a:lnTo>
                    <a:lnTo>
                      <a:pt x="1243" y="36"/>
                    </a:lnTo>
                    <a:lnTo>
                      <a:pt x="1244" y="37"/>
                    </a:lnTo>
                    <a:lnTo>
                      <a:pt x="1246" y="37"/>
                    </a:lnTo>
                    <a:lnTo>
                      <a:pt x="1248" y="36"/>
                    </a:lnTo>
                    <a:lnTo>
                      <a:pt x="1249" y="31"/>
                    </a:lnTo>
                    <a:lnTo>
                      <a:pt x="1253" y="23"/>
                    </a:lnTo>
                    <a:lnTo>
                      <a:pt x="1255" y="16"/>
                    </a:lnTo>
                    <a:lnTo>
                      <a:pt x="1258" y="10"/>
                    </a:lnTo>
                    <a:lnTo>
                      <a:pt x="1259" y="7"/>
                    </a:lnTo>
                    <a:lnTo>
                      <a:pt x="1260" y="7"/>
                    </a:lnTo>
                    <a:lnTo>
                      <a:pt x="1264" y="8"/>
                    </a:lnTo>
                    <a:lnTo>
                      <a:pt x="1265" y="10"/>
                    </a:lnTo>
                    <a:lnTo>
                      <a:pt x="1264" y="14"/>
                    </a:lnTo>
                    <a:lnTo>
                      <a:pt x="1265" y="19"/>
                    </a:lnTo>
                    <a:lnTo>
                      <a:pt x="1266" y="22"/>
                    </a:lnTo>
                    <a:lnTo>
                      <a:pt x="1271" y="23"/>
                    </a:lnTo>
                    <a:lnTo>
                      <a:pt x="1280" y="23"/>
                    </a:lnTo>
                    <a:lnTo>
                      <a:pt x="1286" y="24"/>
                    </a:lnTo>
                    <a:lnTo>
                      <a:pt x="1290" y="25"/>
                    </a:lnTo>
                    <a:lnTo>
                      <a:pt x="1296" y="26"/>
                    </a:lnTo>
                    <a:lnTo>
                      <a:pt x="1303" y="26"/>
                    </a:lnTo>
                    <a:lnTo>
                      <a:pt x="1305" y="26"/>
                    </a:lnTo>
                    <a:lnTo>
                      <a:pt x="1306" y="28"/>
                    </a:lnTo>
                    <a:lnTo>
                      <a:pt x="1309" y="33"/>
                    </a:lnTo>
                    <a:lnTo>
                      <a:pt x="1309" y="37"/>
                    </a:lnTo>
                    <a:lnTo>
                      <a:pt x="1311" y="45"/>
                    </a:lnTo>
                    <a:lnTo>
                      <a:pt x="1313" y="48"/>
                    </a:lnTo>
                    <a:lnTo>
                      <a:pt x="1315" y="51"/>
                    </a:lnTo>
                    <a:lnTo>
                      <a:pt x="1318" y="52"/>
                    </a:lnTo>
                    <a:lnTo>
                      <a:pt x="1320" y="52"/>
                    </a:lnTo>
                    <a:lnTo>
                      <a:pt x="1328" y="47"/>
                    </a:lnTo>
                    <a:lnTo>
                      <a:pt x="1338" y="39"/>
                    </a:lnTo>
                    <a:lnTo>
                      <a:pt x="1348" y="29"/>
                    </a:lnTo>
                    <a:lnTo>
                      <a:pt x="1356" y="22"/>
                    </a:lnTo>
                    <a:lnTo>
                      <a:pt x="1364" y="16"/>
                    </a:lnTo>
                    <a:lnTo>
                      <a:pt x="1375" y="10"/>
                    </a:lnTo>
                    <a:lnTo>
                      <a:pt x="1385" y="5"/>
                    </a:lnTo>
                    <a:lnTo>
                      <a:pt x="1392" y="0"/>
                    </a:lnTo>
                    <a:lnTo>
                      <a:pt x="1395" y="4"/>
                    </a:lnTo>
                    <a:lnTo>
                      <a:pt x="1399" y="6"/>
                    </a:lnTo>
                    <a:lnTo>
                      <a:pt x="1404" y="8"/>
                    </a:lnTo>
                    <a:lnTo>
                      <a:pt x="1407" y="11"/>
                    </a:lnTo>
                    <a:lnTo>
                      <a:pt x="1409" y="14"/>
                    </a:lnTo>
                    <a:lnTo>
                      <a:pt x="1410" y="19"/>
                    </a:lnTo>
                    <a:lnTo>
                      <a:pt x="1410" y="29"/>
                    </a:lnTo>
                    <a:lnTo>
                      <a:pt x="1412" y="41"/>
                    </a:lnTo>
                    <a:lnTo>
                      <a:pt x="1414" y="47"/>
                    </a:lnTo>
                    <a:lnTo>
                      <a:pt x="1421" y="55"/>
                    </a:lnTo>
                    <a:lnTo>
                      <a:pt x="1425" y="67"/>
                    </a:lnTo>
                    <a:lnTo>
                      <a:pt x="1429" y="73"/>
                    </a:lnTo>
                    <a:lnTo>
                      <a:pt x="1431" y="81"/>
                    </a:lnTo>
                    <a:lnTo>
                      <a:pt x="1431" y="94"/>
                    </a:lnTo>
                    <a:lnTo>
                      <a:pt x="1437" y="105"/>
                    </a:lnTo>
                    <a:lnTo>
                      <a:pt x="1442" y="112"/>
                    </a:lnTo>
                    <a:lnTo>
                      <a:pt x="1450" y="117"/>
                    </a:lnTo>
                    <a:lnTo>
                      <a:pt x="1457" y="117"/>
                    </a:lnTo>
                    <a:lnTo>
                      <a:pt x="1472" y="114"/>
                    </a:lnTo>
                    <a:lnTo>
                      <a:pt x="1479" y="112"/>
                    </a:lnTo>
                    <a:lnTo>
                      <a:pt x="1484" y="108"/>
                    </a:lnTo>
                    <a:lnTo>
                      <a:pt x="1485" y="107"/>
                    </a:lnTo>
                    <a:lnTo>
                      <a:pt x="1489" y="107"/>
                    </a:lnTo>
                    <a:lnTo>
                      <a:pt x="1494" y="111"/>
                    </a:lnTo>
                    <a:lnTo>
                      <a:pt x="1496" y="113"/>
                    </a:lnTo>
                    <a:lnTo>
                      <a:pt x="1499" y="117"/>
                    </a:lnTo>
                    <a:lnTo>
                      <a:pt x="1500" y="119"/>
                    </a:lnTo>
                    <a:lnTo>
                      <a:pt x="1501" y="126"/>
                    </a:lnTo>
                    <a:lnTo>
                      <a:pt x="1502" y="130"/>
                    </a:lnTo>
                    <a:lnTo>
                      <a:pt x="1504" y="132"/>
                    </a:lnTo>
                    <a:lnTo>
                      <a:pt x="1506" y="137"/>
                    </a:lnTo>
                    <a:lnTo>
                      <a:pt x="1510" y="143"/>
                    </a:lnTo>
                    <a:lnTo>
                      <a:pt x="1511" y="145"/>
                    </a:lnTo>
                    <a:lnTo>
                      <a:pt x="1514" y="145"/>
                    </a:lnTo>
                    <a:lnTo>
                      <a:pt x="1516" y="147"/>
                    </a:lnTo>
                    <a:lnTo>
                      <a:pt x="1517" y="148"/>
                    </a:lnTo>
                    <a:lnTo>
                      <a:pt x="1517" y="149"/>
                    </a:lnTo>
                    <a:lnTo>
                      <a:pt x="1517" y="155"/>
                    </a:lnTo>
                    <a:lnTo>
                      <a:pt x="1517" y="158"/>
                    </a:lnTo>
                    <a:lnTo>
                      <a:pt x="1519" y="159"/>
                    </a:lnTo>
                    <a:lnTo>
                      <a:pt x="1521" y="163"/>
                    </a:lnTo>
                    <a:lnTo>
                      <a:pt x="1521" y="165"/>
                    </a:lnTo>
                    <a:lnTo>
                      <a:pt x="1521" y="170"/>
                    </a:lnTo>
                    <a:lnTo>
                      <a:pt x="1520" y="172"/>
                    </a:lnTo>
                    <a:lnTo>
                      <a:pt x="1519" y="176"/>
                    </a:lnTo>
                    <a:lnTo>
                      <a:pt x="1520" y="181"/>
                    </a:lnTo>
                    <a:lnTo>
                      <a:pt x="1521" y="184"/>
                    </a:lnTo>
                    <a:lnTo>
                      <a:pt x="1521" y="185"/>
                    </a:lnTo>
                    <a:lnTo>
                      <a:pt x="1525" y="187"/>
                    </a:lnTo>
                    <a:lnTo>
                      <a:pt x="1527" y="189"/>
                    </a:lnTo>
                    <a:lnTo>
                      <a:pt x="1527" y="194"/>
                    </a:lnTo>
                    <a:lnTo>
                      <a:pt x="1530" y="196"/>
                    </a:lnTo>
                    <a:lnTo>
                      <a:pt x="1531" y="200"/>
                    </a:lnTo>
                    <a:lnTo>
                      <a:pt x="1533" y="201"/>
                    </a:lnTo>
                    <a:lnTo>
                      <a:pt x="1535" y="205"/>
                    </a:lnTo>
                    <a:lnTo>
                      <a:pt x="1536" y="207"/>
                    </a:lnTo>
                    <a:lnTo>
                      <a:pt x="1538" y="216"/>
                    </a:lnTo>
                    <a:lnTo>
                      <a:pt x="1538" y="223"/>
                    </a:lnTo>
                    <a:lnTo>
                      <a:pt x="1541" y="228"/>
                    </a:lnTo>
                    <a:lnTo>
                      <a:pt x="1543" y="229"/>
                    </a:lnTo>
                    <a:lnTo>
                      <a:pt x="1546" y="231"/>
                    </a:lnTo>
                    <a:lnTo>
                      <a:pt x="1550" y="231"/>
                    </a:lnTo>
                    <a:lnTo>
                      <a:pt x="1555" y="234"/>
                    </a:lnTo>
                    <a:lnTo>
                      <a:pt x="1560" y="235"/>
                    </a:lnTo>
                    <a:lnTo>
                      <a:pt x="1565" y="237"/>
                    </a:lnTo>
                    <a:lnTo>
                      <a:pt x="1568" y="240"/>
                    </a:lnTo>
                    <a:lnTo>
                      <a:pt x="1572" y="247"/>
                    </a:lnTo>
                    <a:lnTo>
                      <a:pt x="1575" y="253"/>
                    </a:lnTo>
                    <a:lnTo>
                      <a:pt x="1578" y="261"/>
                    </a:lnTo>
                    <a:lnTo>
                      <a:pt x="1581" y="266"/>
                    </a:lnTo>
                    <a:lnTo>
                      <a:pt x="1581" y="269"/>
                    </a:lnTo>
                    <a:lnTo>
                      <a:pt x="1580" y="271"/>
                    </a:lnTo>
                    <a:lnTo>
                      <a:pt x="1577" y="275"/>
                    </a:lnTo>
                    <a:lnTo>
                      <a:pt x="1575" y="278"/>
                    </a:lnTo>
                    <a:lnTo>
                      <a:pt x="1573" y="283"/>
                    </a:lnTo>
                    <a:lnTo>
                      <a:pt x="1571" y="285"/>
                    </a:lnTo>
                    <a:lnTo>
                      <a:pt x="1568" y="290"/>
                    </a:lnTo>
                    <a:lnTo>
                      <a:pt x="1566" y="294"/>
                    </a:lnTo>
                    <a:lnTo>
                      <a:pt x="1562" y="297"/>
                    </a:lnTo>
                    <a:lnTo>
                      <a:pt x="1556" y="301"/>
                    </a:lnTo>
                    <a:lnTo>
                      <a:pt x="1553" y="303"/>
                    </a:lnTo>
                    <a:lnTo>
                      <a:pt x="1552" y="306"/>
                    </a:lnTo>
                    <a:lnTo>
                      <a:pt x="1551" y="324"/>
                    </a:lnTo>
                    <a:lnTo>
                      <a:pt x="1529" y="322"/>
                    </a:lnTo>
                    <a:lnTo>
                      <a:pt x="1494" y="353"/>
                    </a:lnTo>
                    <a:lnTo>
                      <a:pt x="1345" y="481"/>
                    </a:lnTo>
                    <a:lnTo>
                      <a:pt x="1321" y="513"/>
                    </a:lnTo>
                    <a:lnTo>
                      <a:pt x="1331" y="511"/>
                    </a:lnTo>
                    <a:lnTo>
                      <a:pt x="1334" y="505"/>
                    </a:lnTo>
                    <a:lnTo>
                      <a:pt x="1338" y="499"/>
                    </a:lnTo>
                    <a:lnTo>
                      <a:pt x="1345" y="495"/>
                    </a:lnTo>
                    <a:lnTo>
                      <a:pt x="1354" y="497"/>
                    </a:lnTo>
                    <a:lnTo>
                      <a:pt x="1370" y="493"/>
                    </a:lnTo>
                    <a:lnTo>
                      <a:pt x="1376" y="493"/>
                    </a:lnTo>
                    <a:lnTo>
                      <a:pt x="1376" y="496"/>
                    </a:lnTo>
                    <a:lnTo>
                      <a:pt x="1387" y="494"/>
                    </a:lnTo>
                    <a:lnTo>
                      <a:pt x="1396" y="491"/>
                    </a:lnTo>
                    <a:lnTo>
                      <a:pt x="1401" y="503"/>
                    </a:lnTo>
                    <a:lnTo>
                      <a:pt x="1411" y="507"/>
                    </a:lnTo>
                    <a:lnTo>
                      <a:pt x="1426" y="509"/>
                    </a:lnTo>
                    <a:lnTo>
                      <a:pt x="1436" y="508"/>
                    </a:lnTo>
                    <a:lnTo>
                      <a:pt x="1442" y="503"/>
                    </a:lnTo>
                    <a:lnTo>
                      <a:pt x="1452" y="502"/>
                    </a:lnTo>
                    <a:lnTo>
                      <a:pt x="1461" y="514"/>
                    </a:lnTo>
                    <a:lnTo>
                      <a:pt x="1465" y="524"/>
                    </a:lnTo>
                    <a:lnTo>
                      <a:pt x="1469" y="532"/>
                    </a:lnTo>
                    <a:lnTo>
                      <a:pt x="1475" y="540"/>
                    </a:lnTo>
                    <a:lnTo>
                      <a:pt x="1472" y="553"/>
                    </a:lnTo>
                    <a:lnTo>
                      <a:pt x="1472" y="565"/>
                    </a:lnTo>
                    <a:lnTo>
                      <a:pt x="1475" y="568"/>
                    </a:lnTo>
                    <a:lnTo>
                      <a:pt x="1480" y="568"/>
                    </a:lnTo>
                    <a:lnTo>
                      <a:pt x="1487" y="564"/>
                    </a:lnTo>
                    <a:lnTo>
                      <a:pt x="1495" y="565"/>
                    </a:lnTo>
                    <a:lnTo>
                      <a:pt x="1507" y="568"/>
                    </a:lnTo>
                    <a:lnTo>
                      <a:pt x="1512" y="578"/>
                    </a:lnTo>
                    <a:lnTo>
                      <a:pt x="1512" y="583"/>
                    </a:lnTo>
                    <a:lnTo>
                      <a:pt x="1525" y="588"/>
                    </a:lnTo>
                    <a:lnTo>
                      <a:pt x="1532" y="596"/>
                    </a:lnTo>
                    <a:lnTo>
                      <a:pt x="1541" y="606"/>
                    </a:lnTo>
                    <a:lnTo>
                      <a:pt x="1552" y="613"/>
                    </a:lnTo>
                    <a:lnTo>
                      <a:pt x="1562" y="619"/>
                    </a:lnTo>
                    <a:lnTo>
                      <a:pt x="1565" y="624"/>
                    </a:lnTo>
                    <a:lnTo>
                      <a:pt x="1567" y="636"/>
                    </a:lnTo>
                    <a:lnTo>
                      <a:pt x="1578" y="647"/>
                    </a:lnTo>
                    <a:lnTo>
                      <a:pt x="1587" y="660"/>
                    </a:lnTo>
                    <a:lnTo>
                      <a:pt x="1595" y="664"/>
                    </a:lnTo>
                    <a:lnTo>
                      <a:pt x="1600" y="667"/>
                    </a:lnTo>
                    <a:lnTo>
                      <a:pt x="1613" y="672"/>
                    </a:lnTo>
                    <a:lnTo>
                      <a:pt x="1620" y="682"/>
                    </a:lnTo>
                    <a:lnTo>
                      <a:pt x="1627" y="689"/>
                    </a:lnTo>
                    <a:lnTo>
                      <a:pt x="1632" y="697"/>
                    </a:lnTo>
                    <a:lnTo>
                      <a:pt x="1628" y="708"/>
                    </a:lnTo>
                    <a:lnTo>
                      <a:pt x="1622" y="715"/>
                    </a:lnTo>
                    <a:lnTo>
                      <a:pt x="1618" y="724"/>
                    </a:lnTo>
                    <a:lnTo>
                      <a:pt x="1620" y="731"/>
                    </a:lnTo>
                    <a:lnTo>
                      <a:pt x="1620" y="742"/>
                    </a:lnTo>
                    <a:lnTo>
                      <a:pt x="1627" y="756"/>
                    </a:lnTo>
                    <a:lnTo>
                      <a:pt x="1631" y="768"/>
                    </a:lnTo>
                    <a:lnTo>
                      <a:pt x="1636" y="776"/>
                    </a:lnTo>
                    <a:lnTo>
                      <a:pt x="1638" y="780"/>
                    </a:lnTo>
                    <a:lnTo>
                      <a:pt x="1642" y="784"/>
                    </a:lnTo>
                    <a:lnTo>
                      <a:pt x="1647" y="788"/>
                    </a:lnTo>
                    <a:lnTo>
                      <a:pt x="1660" y="785"/>
                    </a:lnTo>
                    <a:lnTo>
                      <a:pt x="1666" y="788"/>
                    </a:lnTo>
                    <a:lnTo>
                      <a:pt x="1667" y="797"/>
                    </a:lnTo>
                    <a:lnTo>
                      <a:pt x="1670" y="811"/>
                    </a:lnTo>
                    <a:lnTo>
                      <a:pt x="1670" y="826"/>
                    </a:lnTo>
                    <a:lnTo>
                      <a:pt x="1663" y="838"/>
                    </a:lnTo>
                    <a:lnTo>
                      <a:pt x="1661" y="845"/>
                    </a:lnTo>
                    <a:lnTo>
                      <a:pt x="1662" y="850"/>
                    </a:lnTo>
                    <a:lnTo>
                      <a:pt x="1671" y="854"/>
                    </a:lnTo>
                    <a:lnTo>
                      <a:pt x="1680" y="860"/>
                    </a:lnTo>
                    <a:lnTo>
                      <a:pt x="1682" y="868"/>
                    </a:lnTo>
                    <a:lnTo>
                      <a:pt x="1691" y="885"/>
                    </a:lnTo>
                    <a:lnTo>
                      <a:pt x="1696" y="903"/>
                    </a:lnTo>
                    <a:lnTo>
                      <a:pt x="1697" y="919"/>
                    </a:lnTo>
                    <a:lnTo>
                      <a:pt x="1704" y="932"/>
                    </a:lnTo>
                    <a:lnTo>
                      <a:pt x="1724" y="976"/>
                    </a:lnTo>
                    <a:lnTo>
                      <a:pt x="1728" y="990"/>
                    </a:lnTo>
                    <a:lnTo>
                      <a:pt x="1732" y="1002"/>
                    </a:lnTo>
                    <a:lnTo>
                      <a:pt x="1732" y="1008"/>
                    </a:lnTo>
                    <a:lnTo>
                      <a:pt x="1741" y="1013"/>
                    </a:lnTo>
                    <a:lnTo>
                      <a:pt x="1749" y="1027"/>
                    </a:lnTo>
                    <a:lnTo>
                      <a:pt x="1754" y="1043"/>
                    </a:lnTo>
                    <a:lnTo>
                      <a:pt x="1757" y="1051"/>
                    </a:lnTo>
                    <a:lnTo>
                      <a:pt x="1756" y="1069"/>
                    </a:lnTo>
                    <a:lnTo>
                      <a:pt x="1761" y="1077"/>
                    </a:lnTo>
                    <a:lnTo>
                      <a:pt x="1768" y="1082"/>
                    </a:lnTo>
                    <a:lnTo>
                      <a:pt x="1777" y="1084"/>
                    </a:lnTo>
                    <a:lnTo>
                      <a:pt x="1781" y="1092"/>
                    </a:lnTo>
                    <a:lnTo>
                      <a:pt x="1783" y="1104"/>
                    </a:lnTo>
                    <a:lnTo>
                      <a:pt x="1783" y="1114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672"/>
              <p:cNvSpPr>
                <a:spLocks/>
              </p:cNvSpPr>
              <p:nvPr/>
            </p:nvSpPr>
            <p:spPr bwMode="auto">
              <a:xfrm>
                <a:off x="1844934" y="1861821"/>
                <a:ext cx="412529" cy="956247"/>
              </a:xfrm>
              <a:custGeom>
                <a:avLst/>
                <a:gdLst/>
                <a:ahLst/>
                <a:cxnLst>
                  <a:cxn ang="0">
                    <a:pos x="490" y="451"/>
                  </a:cxn>
                  <a:cxn ang="0">
                    <a:pos x="442" y="542"/>
                  </a:cxn>
                  <a:cxn ang="0">
                    <a:pos x="407" y="581"/>
                  </a:cxn>
                  <a:cxn ang="0">
                    <a:pos x="366" y="650"/>
                  </a:cxn>
                  <a:cxn ang="0">
                    <a:pos x="329" y="702"/>
                  </a:cxn>
                  <a:cxn ang="0">
                    <a:pos x="313" y="749"/>
                  </a:cxn>
                  <a:cxn ang="0">
                    <a:pos x="308" y="816"/>
                  </a:cxn>
                  <a:cxn ang="0">
                    <a:pos x="313" y="857"/>
                  </a:cxn>
                  <a:cxn ang="0">
                    <a:pos x="266" y="915"/>
                  </a:cxn>
                  <a:cxn ang="0">
                    <a:pos x="277" y="976"/>
                  </a:cxn>
                  <a:cxn ang="0">
                    <a:pos x="282" y="1009"/>
                  </a:cxn>
                  <a:cxn ang="0">
                    <a:pos x="293" y="1038"/>
                  </a:cxn>
                  <a:cxn ang="0">
                    <a:pos x="321" y="1009"/>
                  </a:cxn>
                  <a:cxn ang="0">
                    <a:pos x="344" y="998"/>
                  </a:cxn>
                  <a:cxn ang="0">
                    <a:pos x="334" y="1067"/>
                  </a:cxn>
                  <a:cxn ang="0">
                    <a:pos x="327" y="1130"/>
                  </a:cxn>
                  <a:cxn ang="0">
                    <a:pos x="351" y="1176"/>
                  </a:cxn>
                  <a:cxn ang="0">
                    <a:pos x="369" y="1212"/>
                  </a:cxn>
                  <a:cxn ang="0">
                    <a:pos x="322" y="1295"/>
                  </a:cxn>
                  <a:cxn ang="0">
                    <a:pos x="271" y="1303"/>
                  </a:cxn>
                  <a:cxn ang="0">
                    <a:pos x="232" y="1291"/>
                  </a:cxn>
                  <a:cxn ang="0">
                    <a:pos x="175" y="1267"/>
                  </a:cxn>
                  <a:cxn ang="0">
                    <a:pos x="205" y="1229"/>
                  </a:cxn>
                  <a:cxn ang="0">
                    <a:pos x="201" y="1206"/>
                  </a:cxn>
                  <a:cxn ang="0">
                    <a:pos x="185" y="1197"/>
                  </a:cxn>
                  <a:cxn ang="0">
                    <a:pos x="182" y="1186"/>
                  </a:cxn>
                  <a:cxn ang="0">
                    <a:pos x="178" y="1169"/>
                  </a:cxn>
                  <a:cxn ang="0">
                    <a:pos x="163" y="1150"/>
                  </a:cxn>
                  <a:cxn ang="0">
                    <a:pos x="161" y="1129"/>
                  </a:cxn>
                  <a:cxn ang="0">
                    <a:pos x="168" y="1059"/>
                  </a:cxn>
                  <a:cxn ang="0">
                    <a:pos x="157" y="965"/>
                  </a:cxn>
                  <a:cxn ang="0">
                    <a:pos x="152" y="870"/>
                  </a:cxn>
                  <a:cxn ang="0">
                    <a:pos x="120" y="800"/>
                  </a:cxn>
                  <a:cxn ang="0">
                    <a:pos x="142" y="741"/>
                  </a:cxn>
                  <a:cxn ang="0">
                    <a:pos x="107" y="698"/>
                  </a:cxn>
                  <a:cxn ang="0">
                    <a:pos x="85" y="663"/>
                  </a:cxn>
                  <a:cxn ang="0">
                    <a:pos x="49" y="599"/>
                  </a:cxn>
                  <a:cxn ang="0">
                    <a:pos x="14" y="558"/>
                  </a:cxn>
                  <a:cxn ang="0">
                    <a:pos x="92" y="540"/>
                  </a:cxn>
                  <a:cxn ang="0">
                    <a:pos x="157" y="530"/>
                  </a:cxn>
                  <a:cxn ang="0">
                    <a:pos x="130" y="445"/>
                  </a:cxn>
                  <a:cxn ang="0">
                    <a:pos x="88" y="399"/>
                  </a:cxn>
                  <a:cxn ang="0">
                    <a:pos x="44" y="358"/>
                  </a:cxn>
                  <a:cxn ang="0">
                    <a:pos x="29" y="313"/>
                  </a:cxn>
                  <a:cxn ang="0">
                    <a:pos x="45" y="266"/>
                  </a:cxn>
                  <a:cxn ang="0">
                    <a:pos x="76" y="233"/>
                  </a:cxn>
                  <a:cxn ang="0">
                    <a:pos x="88" y="209"/>
                  </a:cxn>
                  <a:cxn ang="0">
                    <a:pos x="133" y="198"/>
                  </a:cxn>
                  <a:cxn ang="0">
                    <a:pos x="157" y="192"/>
                  </a:cxn>
                  <a:cxn ang="0">
                    <a:pos x="193" y="169"/>
                  </a:cxn>
                  <a:cxn ang="0">
                    <a:pos x="236" y="150"/>
                  </a:cxn>
                  <a:cxn ang="0">
                    <a:pos x="222" y="92"/>
                  </a:cxn>
                  <a:cxn ang="0">
                    <a:pos x="244" y="45"/>
                  </a:cxn>
                  <a:cxn ang="0">
                    <a:pos x="288" y="1"/>
                  </a:cxn>
                  <a:cxn ang="0">
                    <a:pos x="369" y="55"/>
                  </a:cxn>
                  <a:cxn ang="0">
                    <a:pos x="448" y="90"/>
                  </a:cxn>
                  <a:cxn ang="0">
                    <a:pos x="440" y="136"/>
                  </a:cxn>
                  <a:cxn ang="0">
                    <a:pos x="427" y="144"/>
                  </a:cxn>
                  <a:cxn ang="0">
                    <a:pos x="425" y="192"/>
                  </a:cxn>
                  <a:cxn ang="0">
                    <a:pos x="489" y="192"/>
                  </a:cxn>
                  <a:cxn ang="0">
                    <a:pos x="530" y="227"/>
                  </a:cxn>
                  <a:cxn ang="0">
                    <a:pos x="497" y="380"/>
                  </a:cxn>
                </a:cxnLst>
                <a:rect l="0" t="0" r="r" b="b"/>
                <a:pathLst>
                  <a:path w="540" h="1316">
                    <a:moveTo>
                      <a:pt x="497" y="381"/>
                    </a:moveTo>
                    <a:lnTo>
                      <a:pt x="494" y="393"/>
                    </a:lnTo>
                    <a:lnTo>
                      <a:pt x="497" y="404"/>
                    </a:lnTo>
                    <a:lnTo>
                      <a:pt x="497" y="407"/>
                    </a:lnTo>
                    <a:lnTo>
                      <a:pt x="497" y="410"/>
                    </a:lnTo>
                    <a:lnTo>
                      <a:pt x="504" y="413"/>
                    </a:lnTo>
                    <a:lnTo>
                      <a:pt x="510" y="415"/>
                    </a:lnTo>
                    <a:lnTo>
                      <a:pt x="514" y="416"/>
                    </a:lnTo>
                    <a:lnTo>
                      <a:pt x="515" y="421"/>
                    </a:lnTo>
                    <a:lnTo>
                      <a:pt x="510" y="430"/>
                    </a:lnTo>
                    <a:lnTo>
                      <a:pt x="505" y="436"/>
                    </a:lnTo>
                    <a:lnTo>
                      <a:pt x="495" y="444"/>
                    </a:lnTo>
                    <a:lnTo>
                      <a:pt x="490" y="451"/>
                    </a:lnTo>
                    <a:lnTo>
                      <a:pt x="488" y="460"/>
                    </a:lnTo>
                    <a:lnTo>
                      <a:pt x="485" y="467"/>
                    </a:lnTo>
                    <a:lnTo>
                      <a:pt x="479" y="480"/>
                    </a:lnTo>
                    <a:lnTo>
                      <a:pt x="477" y="489"/>
                    </a:lnTo>
                    <a:lnTo>
                      <a:pt x="472" y="495"/>
                    </a:lnTo>
                    <a:lnTo>
                      <a:pt x="464" y="502"/>
                    </a:lnTo>
                    <a:lnTo>
                      <a:pt x="462" y="508"/>
                    </a:lnTo>
                    <a:lnTo>
                      <a:pt x="455" y="519"/>
                    </a:lnTo>
                    <a:lnTo>
                      <a:pt x="454" y="526"/>
                    </a:lnTo>
                    <a:lnTo>
                      <a:pt x="453" y="532"/>
                    </a:lnTo>
                    <a:lnTo>
                      <a:pt x="450" y="538"/>
                    </a:lnTo>
                    <a:lnTo>
                      <a:pt x="447" y="540"/>
                    </a:lnTo>
                    <a:lnTo>
                      <a:pt x="442" y="542"/>
                    </a:lnTo>
                    <a:lnTo>
                      <a:pt x="435" y="543"/>
                    </a:lnTo>
                    <a:lnTo>
                      <a:pt x="428" y="546"/>
                    </a:lnTo>
                    <a:lnTo>
                      <a:pt x="423" y="554"/>
                    </a:lnTo>
                    <a:lnTo>
                      <a:pt x="420" y="558"/>
                    </a:lnTo>
                    <a:lnTo>
                      <a:pt x="417" y="562"/>
                    </a:lnTo>
                    <a:lnTo>
                      <a:pt x="415" y="564"/>
                    </a:lnTo>
                    <a:lnTo>
                      <a:pt x="415" y="566"/>
                    </a:lnTo>
                    <a:lnTo>
                      <a:pt x="417" y="569"/>
                    </a:lnTo>
                    <a:lnTo>
                      <a:pt x="417" y="572"/>
                    </a:lnTo>
                    <a:lnTo>
                      <a:pt x="414" y="573"/>
                    </a:lnTo>
                    <a:lnTo>
                      <a:pt x="410" y="574"/>
                    </a:lnTo>
                    <a:lnTo>
                      <a:pt x="408" y="578"/>
                    </a:lnTo>
                    <a:lnTo>
                      <a:pt x="407" y="581"/>
                    </a:lnTo>
                    <a:lnTo>
                      <a:pt x="408" y="583"/>
                    </a:lnTo>
                    <a:lnTo>
                      <a:pt x="408" y="587"/>
                    </a:lnTo>
                    <a:lnTo>
                      <a:pt x="407" y="595"/>
                    </a:lnTo>
                    <a:lnTo>
                      <a:pt x="404" y="601"/>
                    </a:lnTo>
                    <a:lnTo>
                      <a:pt x="403" y="603"/>
                    </a:lnTo>
                    <a:lnTo>
                      <a:pt x="399" y="605"/>
                    </a:lnTo>
                    <a:lnTo>
                      <a:pt x="394" y="608"/>
                    </a:lnTo>
                    <a:lnTo>
                      <a:pt x="389" y="609"/>
                    </a:lnTo>
                    <a:lnTo>
                      <a:pt x="383" y="613"/>
                    </a:lnTo>
                    <a:lnTo>
                      <a:pt x="378" y="619"/>
                    </a:lnTo>
                    <a:lnTo>
                      <a:pt x="376" y="627"/>
                    </a:lnTo>
                    <a:lnTo>
                      <a:pt x="371" y="640"/>
                    </a:lnTo>
                    <a:lnTo>
                      <a:pt x="366" y="650"/>
                    </a:lnTo>
                    <a:lnTo>
                      <a:pt x="362" y="661"/>
                    </a:lnTo>
                    <a:lnTo>
                      <a:pt x="353" y="672"/>
                    </a:lnTo>
                    <a:lnTo>
                      <a:pt x="348" y="680"/>
                    </a:lnTo>
                    <a:lnTo>
                      <a:pt x="346" y="682"/>
                    </a:lnTo>
                    <a:lnTo>
                      <a:pt x="343" y="685"/>
                    </a:lnTo>
                    <a:lnTo>
                      <a:pt x="341" y="687"/>
                    </a:lnTo>
                    <a:lnTo>
                      <a:pt x="341" y="691"/>
                    </a:lnTo>
                    <a:lnTo>
                      <a:pt x="341" y="695"/>
                    </a:lnTo>
                    <a:lnTo>
                      <a:pt x="342" y="698"/>
                    </a:lnTo>
                    <a:lnTo>
                      <a:pt x="339" y="701"/>
                    </a:lnTo>
                    <a:lnTo>
                      <a:pt x="337" y="701"/>
                    </a:lnTo>
                    <a:lnTo>
                      <a:pt x="334" y="701"/>
                    </a:lnTo>
                    <a:lnTo>
                      <a:pt x="329" y="702"/>
                    </a:lnTo>
                    <a:lnTo>
                      <a:pt x="323" y="703"/>
                    </a:lnTo>
                    <a:lnTo>
                      <a:pt x="318" y="705"/>
                    </a:lnTo>
                    <a:lnTo>
                      <a:pt x="316" y="707"/>
                    </a:lnTo>
                    <a:lnTo>
                      <a:pt x="314" y="709"/>
                    </a:lnTo>
                    <a:lnTo>
                      <a:pt x="312" y="714"/>
                    </a:lnTo>
                    <a:lnTo>
                      <a:pt x="311" y="717"/>
                    </a:lnTo>
                    <a:lnTo>
                      <a:pt x="311" y="721"/>
                    </a:lnTo>
                    <a:lnTo>
                      <a:pt x="308" y="723"/>
                    </a:lnTo>
                    <a:lnTo>
                      <a:pt x="308" y="727"/>
                    </a:lnTo>
                    <a:lnTo>
                      <a:pt x="311" y="731"/>
                    </a:lnTo>
                    <a:lnTo>
                      <a:pt x="313" y="737"/>
                    </a:lnTo>
                    <a:lnTo>
                      <a:pt x="314" y="741"/>
                    </a:lnTo>
                    <a:lnTo>
                      <a:pt x="313" y="749"/>
                    </a:lnTo>
                    <a:lnTo>
                      <a:pt x="313" y="755"/>
                    </a:lnTo>
                    <a:lnTo>
                      <a:pt x="311" y="760"/>
                    </a:lnTo>
                    <a:lnTo>
                      <a:pt x="309" y="764"/>
                    </a:lnTo>
                    <a:lnTo>
                      <a:pt x="306" y="770"/>
                    </a:lnTo>
                    <a:lnTo>
                      <a:pt x="304" y="775"/>
                    </a:lnTo>
                    <a:lnTo>
                      <a:pt x="303" y="781"/>
                    </a:lnTo>
                    <a:lnTo>
                      <a:pt x="303" y="786"/>
                    </a:lnTo>
                    <a:lnTo>
                      <a:pt x="306" y="791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08" y="805"/>
                    </a:lnTo>
                    <a:lnTo>
                      <a:pt x="311" y="809"/>
                    </a:lnTo>
                    <a:lnTo>
                      <a:pt x="308" y="816"/>
                    </a:lnTo>
                    <a:lnTo>
                      <a:pt x="307" y="820"/>
                    </a:lnTo>
                    <a:lnTo>
                      <a:pt x="304" y="822"/>
                    </a:lnTo>
                    <a:lnTo>
                      <a:pt x="302" y="825"/>
                    </a:lnTo>
                    <a:lnTo>
                      <a:pt x="301" y="826"/>
                    </a:lnTo>
                    <a:lnTo>
                      <a:pt x="301" y="827"/>
                    </a:lnTo>
                    <a:lnTo>
                      <a:pt x="301" y="829"/>
                    </a:lnTo>
                    <a:lnTo>
                      <a:pt x="302" y="832"/>
                    </a:lnTo>
                    <a:lnTo>
                      <a:pt x="303" y="834"/>
                    </a:lnTo>
                    <a:lnTo>
                      <a:pt x="307" y="839"/>
                    </a:lnTo>
                    <a:lnTo>
                      <a:pt x="308" y="840"/>
                    </a:lnTo>
                    <a:lnTo>
                      <a:pt x="309" y="844"/>
                    </a:lnTo>
                    <a:lnTo>
                      <a:pt x="311" y="852"/>
                    </a:lnTo>
                    <a:lnTo>
                      <a:pt x="313" y="857"/>
                    </a:lnTo>
                    <a:lnTo>
                      <a:pt x="312" y="863"/>
                    </a:lnTo>
                    <a:lnTo>
                      <a:pt x="311" y="868"/>
                    </a:lnTo>
                    <a:lnTo>
                      <a:pt x="306" y="872"/>
                    </a:lnTo>
                    <a:lnTo>
                      <a:pt x="302" y="874"/>
                    </a:lnTo>
                    <a:lnTo>
                      <a:pt x="297" y="878"/>
                    </a:lnTo>
                    <a:lnTo>
                      <a:pt x="292" y="881"/>
                    </a:lnTo>
                    <a:lnTo>
                      <a:pt x="289" y="886"/>
                    </a:lnTo>
                    <a:lnTo>
                      <a:pt x="288" y="890"/>
                    </a:lnTo>
                    <a:lnTo>
                      <a:pt x="283" y="893"/>
                    </a:lnTo>
                    <a:lnTo>
                      <a:pt x="277" y="898"/>
                    </a:lnTo>
                    <a:lnTo>
                      <a:pt x="273" y="902"/>
                    </a:lnTo>
                    <a:lnTo>
                      <a:pt x="269" y="908"/>
                    </a:lnTo>
                    <a:lnTo>
                      <a:pt x="266" y="915"/>
                    </a:lnTo>
                    <a:lnTo>
                      <a:pt x="262" y="921"/>
                    </a:lnTo>
                    <a:lnTo>
                      <a:pt x="259" y="926"/>
                    </a:lnTo>
                    <a:lnTo>
                      <a:pt x="257" y="929"/>
                    </a:lnTo>
                    <a:lnTo>
                      <a:pt x="256" y="934"/>
                    </a:lnTo>
                    <a:lnTo>
                      <a:pt x="257" y="939"/>
                    </a:lnTo>
                    <a:lnTo>
                      <a:pt x="257" y="946"/>
                    </a:lnTo>
                    <a:lnTo>
                      <a:pt x="261" y="952"/>
                    </a:lnTo>
                    <a:lnTo>
                      <a:pt x="264" y="957"/>
                    </a:lnTo>
                    <a:lnTo>
                      <a:pt x="268" y="962"/>
                    </a:lnTo>
                    <a:lnTo>
                      <a:pt x="272" y="967"/>
                    </a:lnTo>
                    <a:lnTo>
                      <a:pt x="274" y="969"/>
                    </a:lnTo>
                    <a:lnTo>
                      <a:pt x="276" y="973"/>
                    </a:lnTo>
                    <a:lnTo>
                      <a:pt x="277" y="976"/>
                    </a:lnTo>
                    <a:lnTo>
                      <a:pt x="276" y="980"/>
                    </a:lnTo>
                    <a:lnTo>
                      <a:pt x="276" y="985"/>
                    </a:lnTo>
                    <a:lnTo>
                      <a:pt x="274" y="988"/>
                    </a:lnTo>
                    <a:lnTo>
                      <a:pt x="274" y="990"/>
                    </a:lnTo>
                    <a:lnTo>
                      <a:pt x="276" y="991"/>
                    </a:lnTo>
                    <a:lnTo>
                      <a:pt x="278" y="991"/>
                    </a:lnTo>
                    <a:lnTo>
                      <a:pt x="282" y="992"/>
                    </a:lnTo>
                    <a:lnTo>
                      <a:pt x="282" y="994"/>
                    </a:lnTo>
                    <a:lnTo>
                      <a:pt x="278" y="998"/>
                    </a:lnTo>
                    <a:lnTo>
                      <a:pt x="279" y="1000"/>
                    </a:lnTo>
                    <a:lnTo>
                      <a:pt x="281" y="1004"/>
                    </a:lnTo>
                    <a:lnTo>
                      <a:pt x="282" y="1006"/>
                    </a:lnTo>
                    <a:lnTo>
                      <a:pt x="282" y="1009"/>
                    </a:lnTo>
                    <a:lnTo>
                      <a:pt x="279" y="1011"/>
                    </a:lnTo>
                    <a:lnTo>
                      <a:pt x="277" y="1014"/>
                    </a:lnTo>
                    <a:lnTo>
                      <a:pt x="274" y="1016"/>
                    </a:lnTo>
                    <a:lnTo>
                      <a:pt x="273" y="1017"/>
                    </a:lnTo>
                    <a:lnTo>
                      <a:pt x="271" y="1021"/>
                    </a:lnTo>
                    <a:lnTo>
                      <a:pt x="271" y="1023"/>
                    </a:lnTo>
                    <a:lnTo>
                      <a:pt x="273" y="1025"/>
                    </a:lnTo>
                    <a:lnTo>
                      <a:pt x="277" y="1026"/>
                    </a:lnTo>
                    <a:lnTo>
                      <a:pt x="282" y="1027"/>
                    </a:lnTo>
                    <a:lnTo>
                      <a:pt x="288" y="1028"/>
                    </a:lnTo>
                    <a:lnTo>
                      <a:pt x="292" y="1029"/>
                    </a:lnTo>
                    <a:lnTo>
                      <a:pt x="296" y="1032"/>
                    </a:lnTo>
                    <a:lnTo>
                      <a:pt x="293" y="1038"/>
                    </a:lnTo>
                    <a:lnTo>
                      <a:pt x="293" y="1046"/>
                    </a:lnTo>
                    <a:lnTo>
                      <a:pt x="296" y="1049"/>
                    </a:lnTo>
                    <a:lnTo>
                      <a:pt x="298" y="1050"/>
                    </a:lnTo>
                    <a:lnTo>
                      <a:pt x="302" y="1047"/>
                    </a:lnTo>
                    <a:lnTo>
                      <a:pt x="304" y="1046"/>
                    </a:lnTo>
                    <a:lnTo>
                      <a:pt x="307" y="1037"/>
                    </a:lnTo>
                    <a:lnTo>
                      <a:pt x="309" y="1032"/>
                    </a:lnTo>
                    <a:lnTo>
                      <a:pt x="314" y="1028"/>
                    </a:lnTo>
                    <a:lnTo>
                      <a:pt x="316" y="1026"/>
                    </a:lnTo>
                    <a:lnTo>
                      <a:pt x="319" y="1022"/>
                    </a:lnTo>
                    <a:lnTo>
                      <a:pt x="319" y="1021"/>
                    </a:lnTo>
                    <a:lnTo>
                      <a:pt x="321" y="1016"/>
                    </a:lnTo>
                    <a:lnTo>
                      <a:pt x="321" y="1009"/>
                    </a:lnTo>
                    <a:lnTo>
                      <a:pt x="319" y="1006"/>
                    </a:lnTo>
                    <a:lnTo>
                      <a:pt x="317" y="1004"/>
                    </a:lnTo>
                    <a:lnTo>
                      <a:pt x="316" y="1002"/>
                    </a:lnTo>
                    <a:lnTo>
                      <a:pt x="314" y="1000"/>
                    </a:lnTo>
                    <a:lnTo>
                      <a:pt x="314" y="997"/>
                    </a:lnTo>
                    <a:lnTo>
                      <a:pt x="314" y="996"/>
                    </a:lnTo>
                    <a:lnTo>
                      <a:pt x="317" y="993"/>
                    </a:lnTo>
                    <a:lnTo>
                      <a:pt x="321" y="993"/>
                    </a:lnTo>
                    <a:lnTo>
                      <a:pt x="326" y="992"/>
                    </a:lnTo>
                    <a:lnTo>
                      <a:pt x="331" y="992"/>
                    </a:lnTo>
                    <a:lnTo>
                      <a:pt x="336" y="993"/>
                    </a:lnTo>
                    <a:lnTo>
                      <a:pt x="341" y="996"/>
                    </a:lnTo>
                    <a:lnTo>
                      <a:pt x="344" y="998"/>
                    </a:lnTo>
                    <a:lnTo>
                      <a:pt x="347" y="1003"/>
                    </a:lnTo>
                    <a:lnTo>
                      <a:pt x="347" y="1009"/>
                    </a:lnTo>
                    <a:lnTo>
                      <a:pt x="346" y="1016"/>
                    </a:lnTo>
                    <a:lnTo>
                      <a:pt x="344" y="1018"/>
                    </a:lnTo>
                    <a:lnTo>
                      <a:pt x="344" y="1022"/>
                    </a:lnTo>
                    <a:lnTo>
                      <a:pt x="342" y="1031"/>
                    </a:lnTo>
                    <a:lnTo>
                      <a:pt x="342" y="1035"/>
                    </a:lnTo>
                    <a:lnTo>
                      <a:pt x="339" y="1039"/>
                    </a:lnTo>
                    <a:lnTo>
                      <a:pt x="337" y="1046"/>
                    </a:lnTo>
                    <a:lnTo>
                      <a:pt x="338" y="1052"/>
                    </a:lnTo>
                    <a:lnTo>
                      <a:pt x="336" y="1055"/>
                    </a:lnTo>
                    <a:lnTo>
                      <a:pt x="336" y="1059"/>
                    </a:lnTo>
                    <a:lnTo>
                      <a:pt x="334" y="1067"/>
                    </a:lnTo>
                    <a:lnTo>
                      <a:pt x="333" y="1069"/>
                    </a:lnTo>
                    <a:lnTo>
                      <a:pt x="331" y="1071"/>
                    </a:lnTo>
                    <a:lnTo>
                      <a:pt x="328" y="1075"/>
                    </a:lnTo>
                    <a:lnTo>
                      <a:pt x="326" y="1078"/>
                    </a:lnTo>
                    <a:lnTo>
                      <a:pt x="323" y="1082"/>
                    </a:lnTo>
                    <a:lnTo>
                      <a:pt x="323" y="1087"/>
                    </a:lnTo>
                    <a:lnTo>
                      <a:pt x="322" y="1091"/>
                    </a:lnTo>
                    <a:lnTo>
                      <a:pt x="322" y="1097"/>
                    </a:lnTo>
                    <a:lnTo>
                      <a:pt x="324" y="1106"/>
                    </a:lnTo>
                    <a:lnTo>
                      <a:pt x="326" y="1114"/>
                    </a:lnTo>
                    <a:lnTo>
                      <a:pt x="326" y="1118"/>
                    </a:lnTo>
                    <a:lnTo>
                      <a:pt x="326" y="1126"/>
                    </a:lnTo>
                    <a:lnTo>
                      <a:pt x="327" y="1130"/>
                    </a:lnTo>
                    <a:lnTo>
                      <a:pt x="327" y="1135"/>
                    </a:lnTo>
                    <a:lnTo>
                      <a:pt x="328" y="1138"/>
                    </a:lnTo>
                    <a:lnTo>
                      <a:pt x="332" y="1141"/>
                    </a:lnTo>
                    <a:lnTo>
                      <a:pt x="334" y="1146"/>
                    </a:lnTo>
                    <a:lnTo>
                      <a:pt x="334" y="1152"/>
                    </a:lnTo>
                    <a:lnTo>
                      <a:pt x="334" y="1159"/>
                    </a:lnTo>
                    <a:lnTo>
                      <a:pt x="334" y="1164"/>
                    </a:lnTo>
                    <a:lnTo>
                      <a:pt x="336" y="1169"/>
                    </a:lnTo>
                    <a:lnTo>
                      <a:pt x="334" y="1173"/>
                    </a:lnTo>
                    <a:lnTo>
                      <a:pt x="337" y="1176"/>
                    </a:lnTo>
                    <a:lnTo>
                      <a:pt x="341" y="1177"/>
                    </a:lnTo>
                    <a:lnTo>
                      <a:pt x="346" y="1176"/>
                    </a:lnTo>
                    <a:lnTo>
                      <a:pt x="351" y="1176"/>
                    </a:lnTo>
                    <a:lnTo>
                      <a:pt x="356" y="1175"/>
                    </a:lnTo>
                    <a:lnTo>
                      <a:pt x="359" y="1176"/>
                    </a:lnTo>
                    <a:lnTo>
                      <a:pt x="363" y="1177"/>
                    </a:lnTo>
                    <a:lnTo>
                      <a:pt x="364" y="1180"/>
                    </a:lnTo>
                    <a:lnTo>
                      <a:pt x="366" y="1185"/>
                    </a:lnTo>
                    <a:lnTo>
                      <a:pt x="367" y="1186"/>
                    </a:lnTo>
                    <a:lnTo>
                      <a:pt x="371" y="1186"/>
                    </a:lnTo>
                    <a:lnTo>
                      <a:pt x="373" y="1187"/>
                    </a:lnTo>
                    <a:lnTo>
                      <a:pt x="373" y="1190"/>
                    </a:lnTo>
                    <a:lnTo>
                      <a:pt x="374" y="1194"/>
                    </a:lnTo>
                    <a:lnTo>
                      <a:pt x="374" y="1199"/>
                    </a:lnTo>
                    <a:lnTo>
                      <a:pt x="373" y="1206"/>
                    </a:lnTo>
                    <a:lnTo>
                      <a:pt x="369" y="1212"/>
                    </a:lnTo>
                    <a:lnTo>
                      <a:pt x="364" y="1215"/>
                    </a:lnTo>
                    <a:lnTo>
                      <a:pt x="358" y="1217"/>
                    </a:lnTo>
                    <a:lnTo>
                      <a:pt x="351" y="1221"/>
                    </a:lnTo>
                    <a:lnTo>
                      <a:pt x="347" y="1223"/>
                    </a:lnTo>
                    <a:lnTo>
                      <a:pt x="344" y="1232"/>
                    </a:lnTo>
                    <a:lnTo>
                      <a:pt x="343" y="1240"/>
                    </a:lnTo>
                    <a:lnTo>
                      <a:pt x="347" y="1249"/>
                    </a:lnTo>
                    <a:lnTo>
                      <a:pt x="346" y="1261"/>
                    </a:lnTo>
                    <a:lnTo>
                      <a:pt x="343" y="1268"/>
                    </a:lnTo>
                    <a:lnTo>
                      <a:pt x="336" y="1276"/>
                    </a:lnTo>
                    <a:lnTo>
                      <a:pt x="331" y="1287"/>
                    </a:lnTo>
                    <a:lnTo>
                      <a:pt x="326" y="1291"/>
                    </a:lnTo>
                    <a:lnTo>
                      <a:pt x="322" y="1295"/>
                    </a:lnTo>
                    <a:lnTo>
                      <a:pt x="319" y="1295"/>
                    </a:lnTo>
                    <a:lnTo>
                      <a:pt x="317" y="1299"/>
                    </a:lnTo>
                    <a:lnTo>
                      <a:pt x="313" y="1303"/>
                    </a:lnTo>
                    <a:lnTo>
                      <a:pt x="311" y="1303"/>
                    </a:lnTo>
                    <a:lnTo>
                      <a:pt x="308" y="1305"/>
                    </a:lnTo>
                    <a:lnTo>
                      <a:pt x="307" y="1308"/>
                    </a:lnTo>
                    <a:lnTo>
                      <a:pt x="302" y="1308"/>
                    </a:lnTo>
                    <a:lnTo>
                      <a:pt x="292" y="1316"/>
                    </a:lnTo>
                    <a:lnTo>
                      <a:pt x="284" y="1316"/>
                    </a:lnTo>
                    <a:lnTo>
                      <a:pt x="276" y="1312"/>
                    </a:lnTo>
                    <a:lnTo>
                      <a:pt x="273" y="1308"/>
                    </a:lnTo>
                    <a:lnTo>
                      <a:pt x="272" y="1304"/>
                    </a:lnTo>
                    <a:lnTo>
                      <a:pt x="271" y="1303"/>
                    </a:lnTo>
                    <a:lnTo>
                      <a:pt x="264" y="1305"/>
                    </a:lnTo>
                    <a:lnTo>
                      <a:pt x="257" y="1305"/>
                    </a:lnTo>
                    <a:lnTo>
                      <a:pt x="254" y="1300"/>
                    </a:lnTo>
                    <a:lnTo>
                      <a:pt x="253" y="1298"/>
                    </a:lnTo>
                    <a:lnTo>
                      <a:pt x="253" y="1295"/>
                    </a:lnTo>
                    <a:lnTo>
                      <a:pt x="251" y="1295"/>
                    </a:lnTo>
                    <a:lnTo>
                      <a:pt x="249" y="1292"/>
                    </a:lnTo>
                    <a:lnTo>
                      <a:pt x="248" y="1291"/>
                    </a:lnTo>
                    <a:lnTo>
                      <a:pt x="246" y="1291"/>
                    </a:lnTo>
                    <a:lnTo>
                      <a:pt x="244" y="1291"/>
                    </a:lnTo>
                    <a:lnTo>
                      <a:pt x="240" y="1289"/>
                    </a:lnTo>
                    <a:lnTo>
                      <a:pt x="236" y="1288"/>
                    </a:lnTo>
                    <a:lnTo>
                      <a:pt x="232" y="1291"/>
                    </a:lnTo>
                    <a:lnTo>
                      <a:pt x="226" y="1288"/>
                    </a:lnTo>
                    <a:lnTo>
                      <a:pt x="222" y="1287"/>
                    </a:lnTo>
                    <a:lnTo>
                      <a:pt x="196" y="1285"/>
                    </a:lnTo>
                    <a:lnTo>
                      <a:pt x="170" y="1286"/>
                    </a:lnTo>
                    <a:lnTo>
                      <a:pt x="168" y="1279"/>
                    </a:lnTo>
                    <a:lnTo>
                      <a:pt x="168" y="1277"/>
                    </a:lnTo>
                    <a:lnTo>
                      <a:pt x="171" y="1276"/>
                    </a:lnTo>
                    <a:lnTo>
                      <a:pt x="175" y="1276"/>
                    </a:lnTo>
                    <a:lnTo>
                      <a:pt x="176" y="1275"/>
                    </a:lnTo>
                    <a:lnTo>
                      <a:pt x="177" y="1273"/>
                    </a:lnTo>
                    <a:lnTo>
                      <a:pt x="176" y="1271"/>
                    </a:lnTo>
                    <a:lnTo>
                      <a:pt x="176" y="1269"/>
                    </a:lnTo>
                    <a:lnTo>
                      <a:pt x="175" y="1267"/>
                    </a:lnTo>
                    <a:lnTo>
                      <a:pt x="173" y="1265"/>
                    </a:lnTo>
                    <a:lnTo>
                      <a:pt x="172" y="1263"/>
                    </a:lnTo>
                    <a:lnTo>
                      <a:pt x="172" y="1259"/>
                    </a:lnTo>
                    <a:lnTo>
                      <a:pt x="175" y="1255"/>
                    </a:lnTo>
                    <a:lnTo>
                      <a:pt x="180" y="1252"/>
                    </a:lnTo>
                    <a:lnTo>
                      <a:pt x="185" y="1250"/>
                    </a:lnTo>
                    <a:lnTo>
                      <a:pt x="185" y="1246"/>
                    </a:lnTo>
                    <a:lnTo>
                      <a:pt x="191" y="1241"/>
                    </a:lnTo>
                    <a:lnTo>
                      <a:pt x="196" y="1236"/>
                    </a:lnTo>
                    <a:lnTo>
                      <a:pt x="197" y="1233"/>
                    </a:lnTo>
                    <a:lnTo>
                      <a:pt x="200" y="1232"/>
                    </a:lnTo>
                    <a:lnTo>
                      <a:pt x="201" y="1230"/>
                    </a:lnTo>
                    <a:lnTo>
                      <a:pt x="205" y="1229"/>
                    </a:lnTo>
                    <a:lnTo>
                      <a:pt x="206" y="1229"/>
                    </a:lnTo>
                    <a:lnTo>
                      <a:pt x="206" y="1226"/>
                    </a:lnTo>
                    <a:lnTo>
                      <a:pt x="207" y="1222"/>
                    </a:lnTo>
                    <a:lnTo>
                      <a:pt x="206" y="1221"/>
                    </a:lnTo>
                    <a:lnTo>
                      <a:pt x="205" y="1221"/>
                    </a:lnTo>
                    <a:lnTo>
                      <a:pt x="205" y="1220"/>
                    </a:lnTo>
                    <a:lnTo>
                      <a:pt x="205" y="1216"/>
                    </a:lnTo>
                    <a:lnTo>
                      <a:pt x="206" y="1212"/>
                    </a:lnTo>
                    <a:lnTo>
                      <a:pt x="205" y="1209"/>
                    </a:lnTo>
                    <a:lnTo>
                      <a:pt x="203" y="1206"/>
                    </a:lnTo>
                    <a:lnTo>
                      <a:pt x="202" y="1206"/>
                    </a:lnTo>
                    <a:lnTo>
                      <a:pt x="201" y="1208"/>
                    </a:lnTo>
                    <a:lnTo>
                      <a:pt x="201" y="1206"/>
                    </a:lnTo>
                    <a:lnTo>
                      <a:pt x="201" y="1206"/>
                    </a:lnTo>
                    <a:lnTo>
                      <a:pt x="201" y="1205"/>
                    </a:lnTo>
                    <a:lnTo>
                      <a:pt x="201" y="1204"/>
                    </a:lnTo>
                    <a:lnTo>
                      <a:pt x="200" y="1204"/>
                    </a:lnTo>
                    <a:lnTo>
                      <a:pt x="197" y="1204"/>
                    </a:lnTo>
                    <a:lnTo>
                      <a:pt x="196" y="1204"/>
                    </a:lnTo>
                    <a:lnTo>
                      <a:pt x="193" y="1203"/>
                    </a:lnTo>
                    <a:lnTo>
                      <a:pt x="192" y="1200"/>
                    </a:lnTo>
                    <a:lnTo>
                      <a:pt x="191" y="1198"/>
                    </a:lnTo>
                    <a:lnTo>
                      <a:pt x="191" y="1197"/>
                    </a:lnTo>
                    <a:lnTo>
                      <a:pt x="190" y="1197"/>
                    </a:lnTo>
                    <a:lnTo>
                      <a:pt x="185" y="1198"/>
                    </a:lnTo>
                    <a:lnTo>
                      <a:pt x="185" y="1197"/>
                    </a:lnTo>
                    <a:lnTo>
                      <a:pt x="185" y="1196"/>
                    </a:lnTo>
                    <a:lnTo>
                      <a:pt x="186" y="1192"/>
                    </a:lnTo>
                    <a:lnTo>
                      <a:pt x="186" y="1192"/>
                    </a:lnTo>
                    <a:lnTo>
                      <a:pt x="185" y="1191"/>
                    </a:lnTo>
                    <a:lnTo>
                      <a:pt x="183" y="1191"/>
                    </a:lnTo>
                    <a:lnTo>
                      <a:pt x="182" y="1191"/>
                    </a:lnTo>
                    <a:lnTo>
                      <a:pt x="183" y="1188"/>
                    </a:lnTo>
                    <a:lnTo>
                      <a:pt x="185" y="1188"/>
                    </a:lnTo>
                    <a:lnTo>
                      <a:pt x="185" y="1187"/>
                    </a:lnTo>
                    <a:lnTo>
                      <a:pt x="185" y="1187"/>
                    </a:lnTo>
                    <a:lnTo>
                      <a:pt x="183" y="1187"/>
                    </a:lnTo>
                    <a:lnTo>
                      <a:pt x="182" y="1186"/>
                    </a:lnTo>
                    <a:lnTo>
                      <a:pt x="182" y="1186"/>
                    </a:lnTo>
                    <a:lnTo>
                      <a:pt x="185" y="1185"/>
                    </a:lnTo>
                    <a:lnTo>
                      <a:pt x="185" y="1183"/>
                    </a:lnTo>
                    <a:lnTo>
                      <a:pt x="183" y="1181"/>
                    </a:lnTo>
                    <a:lnTo>
                      <a:pt x="182" y="1177"/>
                    </a:lnTo>
                    <a:lnTo>
                      <a:pt x="180" y="1176"/>
                    </a:lnTo>
                    <a:lnTo>
                      <a:pt x="180" y="1175"/>
                    </a:lnTo>
                    <a:lnTo>
                      <a:pt x="178" y="1176"/>
                    </a:lnTo>
                    <a:lnTo>
                      <a:pt x="177" y="1175"/>
                    </a:lnTo>
                    <a:lnTo>
                      <a:pt x="177" y="1173"/>
                    </a:lnTo>
                    <a:lnTo>
                      <a:pt x="180" y="1171"/>
                    </a:lnTo>
                    <a:lnTo>
                      <a:pt x="180" y="1171"/>
                    </a:lnTo>
                    <a:lnTo>
                      <a:pt x="180" y="1170"/>
                    </a:lnTo>
                    <a:lnTo>
                      <a:pt x="178" y="1169"/>
                    </a:lnTo>
                    <a:lnTo>
                      <a:pt x="177" y="1169"/>
                    </a:lnTo>
                    <a:lnTo>
                      <a:pt x="176" y="1168"/>
                    </a:lnTo>
                    <a:lnTo>
                      <a:pt x="175" y="1165"/>
                    </a:lnTo>
                    <a:lnTo>
                      <a:pt x="175" y="1163"/>
                    </a:lnTo>
                    <a:lnTo>
                      <a:pt x="173" y="1162"/>
                    </a:lnTo>
                    <a:lnTo>
                      <a:pt x="172" y="1159"/>
                    </a:lnTo>
                    <a:lnTo>
                      <a:pt x="168" y="1159"/>
                    </a:lnTo>
                    <a:lnTo>
                      <a:pt x="166" y="1157"/>
                    </a:lnTo>
                    <a:lnTo>
                      <a:pt x="166" y="1156"/>
                    </a:lnTo>
                    <a:lnTo>
                      <a:pt x="165" y="1155"/>
                    </a:lnTo>
                    <a:lnTo>
                      <a:pt x="166" y="1152"/>
                    </a:lnTo>
                    <a:lnTo>
                      <a:pt x="165" y="1151"/>
                    </a:lnTo>
                    <a:lnTo>
                      <a:pt x="163" y="1150"/>
                    </a:lnTo>
                    <a:lnTo>
                      <a:pt x="162" y="1149"/>
                    </a:lnTo>
                    <a:lnTo>
                      <a:pt x="162" y="1147"/>
                    </a:lnTo>
                    <a:lnTo>
                      <a:pt x="161" y="1145"/>
                    </a:lnTo>
                    <a:lnTo>
                      <a:pt x="158" y="1144"/>
                    </a:lnTo>
                    <a:lnTo>
                      <a:pt x="156" y="1144"/>
                    </a:lnTo>
                    <a:lnTo>
                      <a:pt x="156" y="1143"/>
                    </a:lnTo>
                    <a:lnTo>
                      <a:pt x="156" y="1140"/>
                    </a:lnTo>
                    <a:lnTo>
                      <a:pt x="157" y="1140"/>
                    </a:lnTo>
                    <a:lnTo>
                      <a:pt x="158" y="1141"/>
                    </a:lnTo>
                    <a:lnTo>
                      <a:pt x="161" y="1140"/>
                    </a:lnTo>
                    <a:lnTo>
                      <a:pt x="163" y="1137"/>
                    </a:lnTo>
                    <a:lnTo>
                      <a:pt x="163" y="1132"/>
                    </a:lnTo>
                    <a:lnTo>
                      <a:pt x="161" y="1129"/>
                    </a:lnTo>
                    <a:lnTo>
                      <a:pt x="161" y="1127"/>
                    </a:lnTo>
                    <a:lnTo>
                      <a:pt x="165" y="1120"/>
                    </a:lnTo>
                    <a:lnTo>
                      <a:pt x="162" y="1111"/>
                    </a:lnTo>
                    <a:lnTo>
                      <a:pt x="158" y="1105"/>
                    </a:lnTo>
                    <a:lnTo>
                      <a:pt x="160" y="1097"/>
                    </a:lnTo>
                    <a:lnTo>
                      <a:pt x="163" y="1091"/>
                    </a:lnTo>
                    <a:lnTo>
                      <a:pt x="167" y="1080"/>
                    </a:lnTo>
                    <a:lnTo>
                      <a:pt x="168" y="1076"/>
                    </a:lnTo>
                    <a:lnTo>
                      <a:pt x="171" y="1073"/>
                    </a:lnTo>
                    <a:lnTo>
                      <a:pt x="175" y="1068"/>
                    </a:lnTo>
                    <a:lnTo>
                      <a:pt x="168" y="1063"/>
                    </a:lnTo>
                    <a:lnTo>
                      <a:pt x="167" y="1062"/>
                    </a:lnTo>
                    <a:lnTo>
                      <a:pt x="168" y="1059"/>
                    </a:lnTo>
                    <a:lnTo>
                      <a:pt x="172" y="1055"/>
                    </a:lnTo>
                    <a:lnTo>
                      <a:pt x="171" y="1052"/>
                    </a:lnTo>
                    <a:lnTo>
                      <a:pt x="168" y="1050"/>
                    </a:lnTo>
                    <a:lnTo>
                      <a:pt x="167" y="1045"/>
                    </a:lnTo>
                    <a:lnTo>
                      <a:pt x="167" y="1044"/>
                    </a:lnTo>
                    <a:lnTo>
                      <a:pt x="171" y="1039"/>
                    </a:lnTo>
                    <a:lnTo>
                      <a:pt x="171" y="1022"/>
                    </a:lnTo>
                    <a:lnTo>
                      <a:pt x="170" y="1000"/>
                    </a:lnTo>
                    <a:lnTo>
                      <a:pt x="170" y="990"/>
                    </a:lnTo>
                    <a:lnTo>
                      <a:pt x="165" y="982"/>
                    </a:lnTo>
                    <a:lnTo>
                      <a:pt x="160" y="976"/>
                    </a:lnTo>
                    <a:lnTo>
                      <a:pt x="157" y="970"/>
                    </a:lnTo>
                    <a:lnTo>
                      <a:pt x="157" y="965"/>
                    </a:lnTo>
                    <a:lnTo>
                      <a:pt x="160" y="957"/>
                    </a:lnTo>
                    <a:lnTo>
                      <a:pt x="160" y="953"/>
                    </a:lnTo>
                    <a:lnTo>
                      <a:pt x="146" y="932"/>
                    </a:lnTo>
                    <a:lnTo>
                      <a:pt x="140" y="923"/>
                    </a:lnTo>
                    <a:lnTo>
                      <a:pt x="140" y="919"/>
                    </a:lnTo>
                    <a:lnTo>
                      <a:pt x="142" y="906"/>
                    </a:lnTo>
                    <a:lnTo>
                      <a:pt x="143" y="902"/>
                    </a:lnTo>
                    <a:lnTo>
                      <a:pt x="143" y="897"/>
                    </a:lnTo>
                    <a:lnTo>
                      <a:pt x="143" y="891"/>
                    </a:lnTo>
                    <a:lnTo>
                      <a:pt x="143" y="887"/>
                    </a:lnTo>
                    <a:lnTo>
                      <a:pt x="147" y="881"/>
                    </a:lnTo>
                    <a:lnTo>
                      <a:pt x="151" y="876"/>
                    </a:lnTo>
                    <a:lnTo>
                      <a:pt x="152" y="870"/>
                    </a:lnTo>
                    <a:lnTo>
                      <a:pt x="152" y="863"/>
                    </a:lnTo>
                    <a:lnTo>
                      <a:pt x="152" y="855"/>
                    </a:lnTo>
                    <a:lnTo>
                      <a:pt x="150" y="847"/>
                    </a:lnTo>
                    <a:lnTo>
                      <a:pt x="146" y="843"/>
                    </a:lnTo>
                    <a:lnTo>
                      <a:pt x="142" y="837"/>
                    </a:lnTo>
                    <a:lnTo>
                      <a:pt x="137" y="832"/>
                    </a:lnTo>
                    <a:lnTo>
                      <a:pt x="130" y="825"/>
                    </a:lnTo>
                    <a:lnTo>
                      <a:pt x="120" y="820"/>
                    </a:lnTo>
                    <a:lnTo>
                      <a:pt x="118" y="816"/>
                    </a:lnTo>
                    <a:lnTo>
                      <a:pt x="118" y="808"/>
                    </a:lnTo>
                    <a:lnTo>
                      <a:pt x="120" y="797"/>
                    </a:lnTo>
                    <a:lnTo>
                      <a:pt x="120" y="786"/>
                    </a:lnTo>
                    <a:lnTo>
                      <a:pt x="120" y="800"/>
                    </a:lnTo>
                    <a:lnTo>
                      <a:pt x="121" y="800"/>
                    </a:lnTo>
                    <a:lnTo>
                      <a:pt x="123" y="799"/>
                    </a:lnTo>
                    <a:lnTo>
                      <a:pt x="126" y="794"/>
                    </a:lnTo>
                    <a:lnTo>
                      <a:pt x="127" y="790"/>
                    </a:lnTo>
                    <a:lnTo>
                      <a:pt x="130" y="785"/>
                    </a:lnTo>
                    <a:lnTo>
                      <a:pt x="133" y="778"/>
                    </a:lnTo>
                    <a:lnTo>
                      <a:pt x="136" y="769"/>
                    </a:lnTo>
                    <a:lnTo>
                      <a:pt x="142" y="761"/>
                    </a:lnTo>
                    <a:lnTo>
                      <a:pt x="146" y="757"/>
                    </a:lnTo>
                    <a:lnTo>
                      <a:pt x="148" y="752"/>
                    </a:lnTo>
                    <a:lnTo>
                      <a:pt x="151" y="750"/>
                    </a:lnTo>
                    <a:lnTo>
                      <a:pt x="148" y="749"/>
                    </a:lnTo>
                    <a:lnTo>
                      <a:pt x="142" y="741"/>
                    </a:lnTo>
                    <a:lnTo>
                      <a:pt x="133" y="732"/>
                    </a:lnTo>
                    <a:lnTo>
                      <a:pt x="122" y="722"/>
                    </a:lnTo>
                    <a:lnTo>
                      <a:pt x="120" y="720"/>
                    </a:lnTo>
                    <a:lnTo>
                      <a:pt x="117" y="717"/>
                    </a:lnTo>
                    <a:lnTo>
                      <a:pt x="116" y="716"/>
                    </a:lnTo>
                    <a:lnTo>
                      <a:pt x="116" y="713"/>
                    </a:lnTo>
                    <a:lnTo>
                      <a:pt x="117" y="709"/>
                    </a:lnTo>
                    <a:lnTo>
                      <a:pt x="118" y="704"/>
                    </a:lnTo>
                    <a:lnTo>
                      <a:pt x="120" y="699"/>
                    </a:lnTo>
                    <a:lnTo>
                      <a:pt x="117" y="698"/>
                    </a:lnTo>
                    <a:lnTo>
                      <a:pt x="115" y="697"/>
                    </a:lnTo>
                    <a:lnTo>
                      <a:pt x="110" y="697"/>
                    </a:lnTo>
                    <a:lnTo>
                      <a:pt x="107" y="698"/>
                    </a:lnTo>
                    <a:lnTo>
                      <a:pt x="98" y="699"/>
                    </a:lnTo>
                    <a:lnTo>
                      <a:pt x="90" y="697"/>
                    </a:lnTo>
                    <a:lnTo>
                      <a:pt x="84" y="696"/>
                    </a:lnTo>
                    <a:lnTo>
                      <a:pt x="80" y="695"/>
                    </a:lnTo>
                    <a:lnTo>
                      <a:pt x="79" y="692"/>
                    </a:lnTo>
                    <a:lnTo>
                      <a:pt x="79" y="690"/>
                    </a:lnTo>
                    <a:lnTo>
                      <a:pt x="77" y="687"/>
                    </a:lnTo>
                    <a:lnTo>
                      <a:pt x="75" y="685"/>
                    </a:lnTo>
                    <a:lnTo>
                      <a:pt x="75" y="681"/>
                    </a:lnTo>
                    <a:lnTo>
                      <a:pt x="80" y="676"/>
                    </a:lnTo>
                    <a:lnTo>
                      <a:pt x="81" y="674"/>
                    </a:lnTo>
                    <a:lnTo>
                      <a:pt x="85" y="670"/>
                    </a:lnTo>
                    <a:lnTo>
                      <a:pt x="85" y="663"/>
                    </a:lnTo>
                    <a:lnTo>
                      <a:pt x="84" y="657"/>
                    </a:lnTo>
                    <a:lnTo>
                      <a:pt x="85" y="652"/>
                    </a:lnTo>
                    <a:lnTo>
                      <a:pt x="85" y="648"/>
                    </a:lnTo>
                    <a:lnTo>
                      <a:pt x="82" y="645"/>
                    </a:lnTo>
                    <a:lnTo>
                      <a:pt x="80" y="644"/>
                    </a:lnTo>
                    <a:lnTo>
                      <a:pt x="76" y="644"/>
                    </a:lnTo>
                    <a:lnTo>
                      <a:pt x="75" y="642"/>
                    </a:lnTo>
                    <a:lnTo>
                      <a:pt x="64" y="631"/>
                    </a:lnTo>
                    <a:lnTo>
                      <a:pt x="62" y="622"/>
                    </a:lnTo>
                    <a:lnTo>
                      <a:pt x="61" y="610"/>
                    </a:lnTo>
                    <a:lnTo>
                      <a:pt x="59" y="607"/>
                    </a:lnTo>
                    <a:lnTo>
                      <a:pt x="54" y="603"/>
                    </a:lnTo>
                    <a:lnTo>
                      <a:pt x="49" y="599"/>
                    </a:lnTo>
                    <a:lnTo>
                      <a:pt x="41" y="597"/>
                    </a:lnTo>
                    <a:lnTo>
                      <a:pt x="36" y="591"/>
                    </a:lnTo>
                    <a:lnTo>
                      <a:pt x="32" y="584"/>
                    </a:lnTo>
                    <a:lnTo>
                      <a:pt x="30" y="580"/>
                    </a:lnTo>
                    <a:lnTo>
                      <a:pt x="25" y="578"/>
                    </a:lnTo>
                    <a:lnTo>
                      <a:pt x="20" y="576"/>
                    </a:lnTo>
                    <a:lnTo>
                      <a:pt x="11" y="578"/>
                    </a:lnTo>
                    <a:lnTo>
                      <a:pt x="6" y="576"/>
                    </a:lnTo>
                    <a:lnTo>
                      <a:pt x="2" y="574"/>
                    </a:lnTo>
                    <a:lnTo>
                      <a:pt x="0" y="569"/>
                    </a:lnTo>
                    <a:lnTo>
                      <a:pt x="2" y="567"/>
                    </a:lnTo>
                    <a:lnTo>
                      <a:pt x="5" y="564"/>
                    </a:lnTo>
                    <a:lnTo>
                      <a:pt x="14" y="558"/>
                    </a:lnTo>
                    <a:lnTo>
                      <a:pt x="19" y="555"/>
                    </a:lnTo>
                    <a:lnTo>
                      <a:pt x="22" y="546"/>
                    </a:lnTo>
                    <a:lnTo>
                      <a:pt x="27" y="540"/>
                    </a:lnTo>
                    <a:lnTo>
                      <a:pt x="34" y="533"/>
                    </a:lnTo>
                    <a:lnTo>
                      <a:pt x="39" y="531"/>
                    </a:lnTo>
                    <a:lnTo>
                      <a:pt x="47" y="528"/>
                    </a:lnTo>
                    <a:lnTo>
                      <a:pt x="57" y="528"/>
                    </a:lnTo>
                    <a:lnTo>
                      <a:pt x="66" y="532"/>
                    </a:lnTo>
                    <a:lnTo>
                      <a:pt x="72" y="532"/>
                    </a:lnTo>
                    <a:lnTo>
                      <a:pt x="79" y="532"/>
                    </a:lnTo>
                    <a:lnTo>
                      <a:pt x="85" y="536"/>
                    </a:lnTo>
                    <a:lnTo>
                      <a:pt x="90" y="538"/>
                    </a:lnTo>
                    <a:lnTo>
                      <a:pt x="92" y="540"/>
                    </a:lnTo>
                    <a:lnTo>
                      <a:pt x="97" y="540"/>
                    </a:lnTo>
                    <a:lnTo>
                      <a:pt x="103" y="539"/>
                    </a:lnTo>
                    <a:lnTo>
                      <a:pt x="107" y="540"/>
                    </a:lnTo>
                    <a:lnTo>
                      <a:pt x="111" y="542"/>
                    </a:lnTo>
                    <a:lnTo>
                      <a:pt x="116" y="542"/>
                    </a:lnTo>
                    <a:lnTo>
                      <a:pt x="122" y="538"/>
                    </a:lnTo>
                    <a:lnTo>
                      <a:pt x="130" y="533"/>
                    </a:lnTo>
                    <a:lnTo>
                      <a:pt x="133" y="530"/>
                    </a:lnTo>
                    <a:lnTo>
                      <a:pt x="140" y="527"/>
                    </a:lnTo>
                    <a:lnTo>
                      <a:pt x="143" y="530"/>
                    </a:lnTo>
                    <a:lnTo>
                      <a:pt x="150" y="534"/>
                    </a:lnTo>
                    <a:lnTo>
                      <a:pt x="152" y="532"/>
                    </a:lnTo>
                    <a:lnTo>
                      <a:pt x="157" y="530"/>
                    </a:lnTo>
                    <a:lnTo>
                      <a:pt x="158" y="527"/>
                    </a:lnTo>
                    <a:lnTo>
                      <a:pt x="155" y="520"/>
                    </a:lnTo>
                    <a:lnTo>
                      <a:pt x="146" y="509"/>
                    </a:lnTo>
                    <a:lnTo>
                      <a:pt x="143" y="504"/>
                    </a:lnTo>
                    <a:lnTo>
                      <a:pt x="141" y="491"/>
                    </a:lnTo>
                    <a:lnTo>
                      <a:pt x="143" y="486"/>
                    </a:lnTo>
                    <a:lnTo>
                      <a:pt x="141" y="481"/>
                    </a:lnTo>
                    <a:lnTo>
                      <a:pt x="133" y="474"/>
                    </a:lnTo>
                    <a:lnTo>
                      <a:pt x="131" y="467"/>
                    </a:lnTo>
                    <a:lnTo>
                      <a:pt x="133" y="462"/>
                    </a:lnTo>
                    <a:lnTo>
                      <a:pt x="132" y="455"/>
                    </a:lnTo>
                    <a:lnTo>
                      <a:pt x="130" y="448"/>
                    </a:lnTo>
                    <a:lnTo>
                      <a:pt x="130" y="445"/>
                    </a:lnTo>
                    <a:lnTo>
                      <a:pt x="127" y="442"/>
                    </a:lnTo>
                    <a:lnTo>
                      <a:pt x="123" y="440"/>
                    </a:lnTo>
                    <a:lnTo>
                      <a:pt x="122" y="438"/>
                    </a:lnTo>
                    <a:lnTo>
                      <a:pt x="120" y="437"/>
                    </a:lnTo>
                    <a:lnTo>
                      <a:pt x="116" y="436"/>
                    </a:lnTo>
                    <a:lnTo>
                      <a:pt x="112" y="433"/>
                    </a:lnTo>
                    <a:lnTo>
                      <a:pt x="108" y="430"/>
                    </a:lnTo>
                    <a:lnTo>
                      <a:pt x="107" y="427"/>
                    </a:lnTo>
                    <a:lnTo>
                      <a:pt x="103" y="422"/>
                    </a:lnTo>
                    <a:lnTo>
                      <a:pt x="101" y="418"/>
                    </a:lnTo>
                    <a:lnTo>
                      <a:pt x="97" y="413"/>
                    </a:lnTo>
                    <a:lnTo>
                      <a:pt x="93" y="407"/>
                    </a:lnTo>
                    <a:lnTo>
                      <a:pt x="88" y="399"/>
                    </a:lnTo>
                    <a:lnTo>
                      <a:pt x="84" y="395"/>
                    </a:lnTo>
                    <a:lnTo>
                      <a:pt x="81" y="390"/>
                    </a:lnTo>
                    <a:lnTo>
                      <a:pt x="79" y="389"/>
                    </a:lnTo>
                    <a:lnTo>
                      <a:pt x="76" y="387"/>
                    </a:lnTo>
                    <a:lnTo>
                      <a:pt x="70" y="386"/>
                    </a:lnTo>
                    <a:lnTo>
                      <a:pt x="65" y="385"/>
                    </a:lnTo>
                    <a:lnTo>
                      <a:pt x="62" y="384"/>
                    </a:lnTo>
                    <a:lnTo>
                      <a:pt x="59" y="379"/>
                    </a:lnTo>
                    <a:lnTo>
                      <a:pt x="57" y="374"/>
                    </a:lnTo>
                    <a:lnTo>
                      <a:pt x="55" y="371"/>
                    </a:lnTo>
                    <a:lnTo>
                      <a:pt x="51" y="366"/>
                    </a:lnTo>
                    <a:lnTo>
                      <a:pt x="47" y="362"/>
                    </a:lnTo>
                    <a:lnTo>
                      <a:pt x="44" y="358"/>
                    </a:lnTo>
                    <a:lnTo>
                      <a:pt x="40" y="356"/>
                    </a:lnTo>
                    <a:lnTo>
                      <a:pt x="36" y="355"/>
                    </a:lnTo>
                    <a:lnTo>
                      <a:pt x="35" y="352"/>
                    </a:lnTo>
                    <a:lnTo>
                      <a:pt x="35" y="348"/>
                    </a:lnTo>
                    <a:lnTo>
                      <a:pt x="29" y="339"/>
                    </a:lnTo>
                    <a:lnTo>
                      <a:pt x="26" y="336"/>
                    </a:lnTo>
                    <a:lnTo>
                      <a:pt x="25" y="331"/>
                    </a:lnTo>
                    <a:lnTo>
                      <a:pt x="25" y="327"/>
                    </a:lnTo>
                    <a:lnTo>
                      <a:pt x="29" y="325"/>
                    </a:lnTo>
                    <a:lnTo>
                      <a:pt x="30" y="322"/>
                    </a:lnTo>
                    <a:lnTo>
                      <a:pt x="31" y="318"/>
                    </a:lnTo>
                    <a:lnTo>
                      <a:pt x="31" y="315"/>
                    </a:lnTo>
                    <a:lnTo>
                      <a:pt x="29" y="313"/>
                    </a:lnTo>
                    <a:lnTo>
                      <a:pt x="29" y="310"/>
                    </a:lnTo>
                    <a:lnTo>
                      <a:pt x="29" y="309"/>
                    </a:lnTo>
                    <a:lnTo>
                      <a:pt x="32" y="307"/>
                    </a:lnTo>
                    <a:lnTo>
                      <a:pt x="34" y="304"/>
                    </a:lnTo>
                    <a:lnTo>
                      <a:pt x="34" y="292"/>
                    </a:lnTo>
                    <a:lnTo>
                      <a:pt x="34" y="287"/>
                    </a:lnTo>
                    <a:lnTo>
                      <a:pt x="36" y="284"/>
                    </a:lnTo>
                    <a:lnTo>
                      <a:pt x="40" y="280"/>
                    </a:lnTo>
                    <a:lnTo>
                      <a:pt x="42" y="278"/>
                    </a:lnTo>
                    <a:lnTo>
                      <a:pt x="42" y="274"/>
                    </a:lnTo>
                    <a:lnTo>
                      <a:pt x="42" y="271"/>
                    </a:lnTo>
                    <a:lnTo>
                      <a:pt x="42" y="268"/>
                    </a:lnTo>
                    <a:lnTo>
                      <a:pt x="45" y="266"/>
                    </a:lnTo>
                    <a:lnTo>
                      <a:pt x="50" y="265"/>
                    </a:lnTo>
                    <a:lnTo>
                      <a:pt x="52" y="263"/>
                    </a:lnTo>
                    <a:lnTo>
                      <a:pt x="55" y="261"/>
                    </a:lnTo>
                    <a:lnTo>
                      <a:pt x="55" y="259"/>
                    </a:lnTo>
                    <a:lnTo>
                      <a:pt x="55" y="257"/>
                    </a:lnTo>
                    <a:lnTo>
                      <a:pt x="56" y="255"/>
                    </a:lnTo>
                    <a:lnTo>
                      <a:pt x="57" y="253"/>
                    </a:lnTo>
                    <a:lnTo>
                      <a:pt x="62" y="250"/>
                    </a:lnTo>
                    <a:lnTo>
                      <a:pt x="66" y="246"/>
                    </a:lnTo>
                    <a:lnTo>
                      <a:pt x="71" y="243"/>
                    </a:lnTo>
                    <a:lnTo>
                      <a:pt x="72" y="240"/>
                    </a:lnTo>
                    <a:lnTo>
                      <a:pt x="75" y="236"/>
                    </a:lnTo>
                    <a:lnTo>
                      <a:pt x="76" y="233"/>
                    </a:lnTo>
                    <a:lnTo>
                      <a:pt x="77" y="231"/>
                    </a:lnTo>
                    <a:lnTo>
                      <a:pt x="76" y="230"/>
                    </a:lnTo>
                    <a:lnTo>
                      <a:pt x="75" y="230"/>
                    </a:lnTo>
                    <a:lnTo>
                      <a:pt x="75" y="227"/>
                    </a:lnTo>
                    <a:lnTo>
                      <a:pt x="77" y="226"/>
                    </a:lnTo>
                    <a:lnTo>
                      <a:pt x="77" y="225"/>
                    </a:lnTo>
                    <a:lnTo>
                      <a:pt x="76" y="222"/>
                    </a:lnTo>
                    <a:lnTo>
                      <a:pt x="76" y="221"/>
                    </a:lnTo>
                    <a:lnTo>
                      <a:pt x="79" y="219"/>
                    </a:lnTo>
                    <a:lnTo>
                      <a:pt x="85" y="214"/>
                    </a:lnTo>
                    <a:lnTo>
                      <a:pt x="87" y="213"/>
                    </a:lnTo>
                    <a:lnTo>
                      <a:pt x="87" y="210"/>
                    </a:lnTo>
                    <a:lnTo>
                      <a:pt x="88" y="209"/>
                    </a:lnTo>
                    <a:lnTo>
                      <a:pt x="92" y="206"/>
                    </a:lnTo>
                    <a:lnTo>
                      <a:pt x="96" y="203"/>
                    </a:lnTo>
                    <a:lnTo>
                      <a:pt x="98" y="202"/>
                    </a:lnTo>
                    <a:lnTo>
                      <a:pt x="102" y="201"/>
                    </a:lnTo>
                    <a:lnTo>
                      <a:pt x="105" y="200"/>
                    </a:lnTo>
                    <a:lnTo>
                      <a:pt x="107" y="200"/>
                    </a:lnTo>
                    <a:lnTo>
                      <a:pt x="112" y="200"/>
                    </a:lnTo>
                    <a:lnTo>
                      <a:pt x="115" y="198"/>
                    </a:lnTo>
                    <a:lnTo>
                      <a:pt x="118" y="200"/>
                    </a:lnTo>
                    <a:lnTo>
                      <a:pt x="121" y="198"/>
                    </a:lnTo>
                    <a:lnTo>
                      <a:pt x="126" y="197"/>
                    </a:lnTo>
                    <a:lnTo>
                      <a:pt x="128" y="197"/>
                    </a:lnTo>
                    <a:lnTo>
                      <a:pt x="133" y="198"/>
                    </a:lnTo>
                    <a:lnTo>
                      <a:pt x="135" y="200"/>
                    </a:lnTo>
                    <a:lnTo>
                      <a:pt x="136" y="200"/>
                    </a:lnTo>
                    <a:lnTo>
                      <a:pt x="137" y="200"/>
                    </a:lnTo>
                    <a:lnTo>
                      <a:pt x="137" y="201"/>
                    </a:lnTo>
                    <a:lnTo>
                      <a:pt x="138" y="200"/>
                    </a:lnTo>
                    <a:lnTo>
                      <a:pt x="140" y="200"/>
                    </a:lnTo>
                    <a:lnTo>
                      <a:pt x="142" y="198"/>
                    </a:lnTo>
                    <a:lnTo>
                      <a:pt x="145" y="197"/>
                    </a:lnTo>
                    <a:lnTo>
                      <a:pt x="147" y="197"/>
                    </a:lnTo>
                    <a:lnTo>
                      <a:pt x="151" y="197"/>
                    </a:lnTo>
                    <a:lnTo>
                      <a:pt x="153" y="196"/>
                    </a:lnTo>
                    <a:lnTo>
                      <a:pt x="153" y="193"/>
                    </a:lnTo>
                    <a:lnTo>
                      <a:pt x="157" y="192"/>
                    </a:lnTo>
                    <a:lnTo>
                      <a:pt x="158" y="191"/>
                    </a:lnTo>
                    <a:lnTo>
                      <a:pt x="163" y="189"/>
                    </a:lnTo>
                    <a:lnTo>
                      <a:pt x="170" y="181"/>
                    </a:lnTo>
                    <a:lnTo>
                      <a:pt x="171" y="180"/>
                    </a:lnTo>
                    <a:lnTo>
                      <a:pt x="177" y="180"/>
                    </a:lnTo>
                    <a:lnTo>
                      <a:pt x="182" y="181"/>
                    </a:lnTo>
                    <a:lnTo>
                      <a:pt x="186" y="181"/>
                    </a:lnTo>
                    <a:lnTo>
                      <a:pt x="186" y="179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8" y="169"/>
                    </a:lnTo>
                    <a:lnTo>
                      <a:pt x="193" y="169"/>
                    </a:lnTo>
                    <a:lnTo>
                      <a:pt x="196" y="171"/>
                    </a:lnTo>
                    <a:lnTo>
                      <a:pt x="200" y="172"/>
                    </a:lnTo>
                    <a:lnTo>
                      <a:pt x="203" y="173"/>
                    </a:lnTo>
                    <a:lnTo>
                      <a:pt x="206" y="172"/>
                    </a:lnTo>
                    <a:lnTo>
                      <a:pt x="207" y="169"/>
                    </a:lnTo>
                    <a:lnTo>
                      <a:pt x="210" y="168"/>
                    </a:lnTo>
                    <a:lnTo>
                      <a:pt x="208" y="163"/>
                    </a:lnTo>
                    <a:lnTo>
                      <a:pt x="210" y="159"/>
                    </a:lnTo>
                    <a:lnTo>
                      <a:pt x="212" y="155"/>
                    </a:lnTo>
                    <a:lnTo>
                      <a:pt x="218" y="156"/>
                    </a:lnTo>
                    <a:lnTo>
                      <a:pt x="226" y="154"/>
                    </a:lnTo>
                    <a:lnTo>
                      <a:pt x="233" y="154"/>
                    </a:lnTo>
                    <a:lnTo>
                      <a:pt x="236" y="150"/>
                    </a:lnTo>
                    <a:lnTo>
                      <a:pt x="241" y="149"/>
                    </a:lnTo>
                    <a:lnTo>
                      <a:pt x="246" y="149"/>
                    </a:lnTo>
                    <a:lnTo>
                      <a:pt x="247" y="148"/>
                    </a:lnTo>
                    <a:lnTo>
                      <a:pt x="244" y="143"/>
                    </a:lnTo>
                    <a:lnTo>
                      <a:pt x="240" y="138"/>
                    </a:lnTo>
                    <a:lnTo>
                      <a:pt x="233" y="137"/>
                    </a:lnTo>
                    <a:lnTo>
                      <a:pt x="231" y="134"/>
                    </a:lnTo>
                    <a:lnTo>
                      <a:pt x="228" y="132"/>
                    </a:lnTo>
                    <a:lnTo>
                      <a:pt x="230" y="128"/>
                    </a:lnTo>
                    <a:lnTo>
                      <a:pt x="233" y="124"/>
                    </a:lnTo>
                    <a:lnTo>
                      <a:pt x="233" y="119"/>
                    </a:lnTo>
                    <a:lnTo>
                      <a:pt x="228" y="107"/>
                    </a:lnTo>
                    <a:lnTo>
                      <a:pt x="222" y="92"/>
                    </a:lnTo>
                    <a:lnTo>
                      <a:pt x="223" y="86"/>
                    </a:lnTo>
                    <a:lnTo>
                      <a:pt x="226" y="81"/>
                    </a:lnTo>
                    <a:lnTo>
                      <a:pt x="227" y="79"/>
                    </a:lnTo>
                    <a:lnTo>
                      <a:pt x="231" y="73"/>
                    </a:lnTo>
                    <a:lnTo>
                      <a:pt x="233" y="68"/>
                    </a:lnTo>
                    <a:lnTo>
                      <a:pt x="236" y="66"/>
                    </a:lnTo>
                    <a:lnTo>
                      <a:pt x="241" y="65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7" y="57"/>
                    </a:lnTo>
                    <a:lnTo>
                      <a:pt x="251" y="53"/>
                    </a:lnTo>
                    <a:lnTo>
                      <a:pt x="248" y="49"/>
                    </a:lnTo>
                    <a:lnTo>
                      <a:pt x="244" y="45"/>
                    </a:lnTo>
                    <a:lnTo>
                      <a:pt x="238" y="44"/>
                    </a:lnTo>
                    <a:lnTo>
                      <a:pt x="228" y="41"/>
                    </a:lnTo>
                    <a:lnTo>
                      <a:pt x="220" y="41"/>
                    </a:lnTo>
                    <a:lnTo>
                      <a:pt x="211" y="42"/>
                    </a:lnTo>
                    <a:lnTo>
                      <a:pt x="205" y="44"/>
                    </a:lnTo>
                    <a:lnTo>
                      <a:pt x="206" y="39"/>
                    </a:lnTo>
                    <a:lnTo>
                      <a:pt x="211" y="32"/>
                    </a:lnTo>
                    <a:lnTo>
                      <a:pt x="217" y="25"/>
                    </a:lnTo>
                    <a:lnTo>
                      <a:pt x="231" y="15"/>
                    </a:lnTo>
                    <a:lnTo>
                      <a:pt x="232" y="13"/>
                    </a:lnTo>
                    <a:lnTo>
                      <a:pt x="249" y="10"/>
                    </a:lnTo>
                    <a:lnTo>
                      <a:pt x="263" y="7"/>
                    </a:lnTo>
                    <a:lnTo>
                      <a:pt x="288" y="1"/>
                    </a:lnTo>
                    <a:lnTo>
                      <a:pt x="312" y="0"/>
                    </a:lnTo>
                    <a:lnTo>
                      <a:pt x="331" y="2"/>
                    </a:lnTo>
                    <a:lnTo>
                      <a:pt x="347" y="3"/>
                    </a:lnTo>
                    <a:lnTo>
                      <a:pt x="349" y="7"/>
                    </a:lnTo>
                    <a:lnTo>
                      <a:pt x="351" y="10"/>
                    </a:lnTo>
                    <a:lnTo>
                      <a:pt x="353" y="10"/>
                    </a:lnTo>
                    <a:lnTo>
                      <a:pt x="359" y="7"/>
                    </a:lnTo>
                    <a:lnTo>
                      <a:pt x="366" y="9"/>
                    </a:lnTo>
                    <a:lnTo>
                      <a:pt x="373" y="21"/>
                    </a:lnTo>
                    <a:lnTo>
                      <a:pt x="376" y="32"/>
                    </a:lnTo>
                    <a:lnTo>
                      <a:pt x="377" y="41"/>
                    </a:lnTo>
                    <a:lnTo>
                      <a:pt x="376" y="44"/>
                    </a:lnTo>
                    <a:lnTo>
                      <a:pt x="369" y="55"/>
                    </a:lnTo>
                    <a:lnTo>
                      <a:pt x="369" y="57"/>
                    </a:lnTo>
                    <a:lnTo>
                      <a:pt x="384" y="56"/>
                    </a:lnTo>
                    <a:lnTo>
                      <a:pt x="396" y="57"/>
                    </a:lnTo>
                    <a:lnTo>
                      <a:pt x="399" y="66"/>
                    </a:lnTo>
                    <a:lnTo>
                      <a:pt x="405" y="67"/>
                    </a:lnTo>
                    <a:lnTo>
                      <a:pt x="412" y="66"/>
                    </a:lnTo>
                    <a:lnTo>
                      <a:pt x="419" y="69"/>
                    </a:lnTo>
                    <a:lnTo>
                      <a:pt x="425" y="74"/>
                    </a:lnTo>
                    <a:lnTo>
                      <a:pt x="434" y="78"/>
                    </a:lnTo>
                    <a:lnTo>
                      <a:pt x="440" y="83"/>
                    </a:lnTo>
                    <a:lnTo>
                      <a:pt x="443" y="84"/>
                    </a:lnTo>
                    <a:lnTo>
                      <a:pt x="445" y="86"/>
                    </a:lnTo>
                    <a:lnTo>
                      <a:pt x="448" y="90"/>
                    </a:lnTo>
                    <a:lnTo>
                      <a:pt x="449" y="94"/>
                    </a:lnTo>
                    <a:lnTo>
                      <a:pt x="450" y="100"/>
                    </a:lnTo>
                    <a:lnTo>
                      <a:pt x="450" y="103"/>
                    </a:lnTo>
                    <a:lnTo>
                      <a:pt x="449" y="106"/>
                    </a:lnTo>
                    <a:lnTo>
                      <a:pt x="449" y="108"/>
                    </a:lnTo>
                    <a:lnTo>
                      <a:pt x="448" y="116"/>
                    </a:lnTo>
                    <a:lnTo>
                      <a:pt x="445" y="120"/>
                    </a:lnTo>
                    <a:lnTo>
                      <a:pt x="443" y="120"/>
                    </a:lnTo>
                    <a:lnTo>
                      <a:pt x="442" y="122"/>
                    </a:lnTo>
                    <a:lnTo>
                      <a:pt x="442" y="125"/>
                    </a:lnTo>
                    <a:lnTo>
                      <a:pt x="444" y="128"/>
                    </a:lnTo>
                    <a:lnTo>
                      <a:pt x="442" y="133"/>
                    </a:lnTo>
                    <a:lnTo>
                      <a:pt x="440" y="136"/>
                    </a:lnTo>
                    <a:lnTo>
                      <a:pt x="438" y="137"/>
                    </a:lnTo>
                    <a:lnTo>
                      <a:pt x="435" y="137"/>
                    </a:lnTo>
                    <a:lnTo>
                      <a:pt x="434" y="139"/>
                    </a:lnTo>
                    <a:lnTo>
                      <a:pt x="433" y="140"/>
                    </a:lnTo>
                    <a:lnTo>
                      <a:pt x="433" y="142"/>
                    </a:lnTo>
                    <a:lnTo>
                      <a:pt x="432" y="142"/>
                    </a:lnTo>
                    <a:lnTo>
                      <a:pt x="430" y="142"/>
                    </a:lnTo>
                    <a:lnTo>
                      <a:pt x="430" y="142"/>
                    </a:lnTo>
                    <a:lnTo>
                      <a:pt x="429" y="140"/>
                    </a:lnTo>
                    <a:lnTo>
                      <a:pt x="428" y="140"/>
                    </a:lnTo>
                    <a:lnTo>
                      <a:pt x="428" y="142"/>
                    </a:lnTo>
                    <a:lnTo>
                      <a:pt x="427" y="143"/>
                    </a:lnTo>
                    <a:lnTo>
                      <a:pt x="427" y="144"/>
                    </a:lnTo>
                    <a:lnTo>
                      <a:pt x="424" y="148"/>
                    </a:lnTo>
                    <a:lnTo>
                      <a:pt x="423" y="151"/>
                    </a:lnTo>
                    <a:lnTo>
                      <a:pt x="419" y="155"/>
                    </a:lnTo>
                    <a:lnTo>
                      <a:pt x="415" y="156"/>
                    </a:lnTo>
                    <a:lnTo>
                      <a:pt x="413" y="157"/>
                    </a:lnTo>
                    <a:lnTo>
                      <a:pt x="412" y="161"/>
                    </a:lnTo>
                    <a:lnTo>
                      <a:pt x="410" y="163"/>
                    </a:lnTo>
                    <a:lnTo>
                      <a:pt x="410" y="167"/>
                    </a:lnTo>
                    <a:lnTo>
                      <a:pt x="413" y="167"/>
                    </a:lnTo>
                    <a:lnTo>
                      <a:pt x="417" y="167"/>
                    </a:lnTo>
                    <a:lnTo>
                      <a:pt x="422" y="169"/>
                    </a:lnTo>
                    <a:lnTo>
                      <a:pt x="424" y="174"/>
                    </a:lnTo>
                    <a:lnTo>
                      <a:pt x="425" y="192"/>
                    </a:lnTo>
                    <a:lnTo>
                      <a:pt x="429" y="196"/>
                    </a:lnTo>
                    <a:lnTo>
                      <a:pt x="430" y="195"/>
                    </a:lnTo>
                    <a:lnTo>
                      <a:pt x="435" y="192"/>
                    </a:lnTo>
                    <a:lnTo>
                      <a:pt x="443" y="187"/>
                    </a:lnTo>
                    <a:lnTo>
                      <a:pt x="448" y="184"/>
                    </a:lnTo>
                    <a:lnTo>
                      <a:pt x="452" y="183"/>
                    </a:lnTo>
                    <a:lnTo>
                      <a:pt x="458" y="181"/>
                    </a:lnTo>
                    <a:lnTo>
                      <a:pt x="463" y="185"/>
                    </a:lnTo>
                    <a:lnTo>
                      <a:pt x="467" y="187"/>
                    </a:lnTo>
                    <a:lnTo>
                      <a:pt x="475" y="189"/>
                    </a:lnTo>
                    <a:lnTo>
                      <a:pt x="479" y="189"/>
                    </a:lnTo>
                    <a:lnTo>
                      <a:pt x="483" y="190"/>
                    </a:lnTo>
                    <a:lnTo>
                      <a:pt x="489" y="192"/>
                    </a:lnTo>
                    <a:lnTo>
                      <a:pt x="494" y="191"/>
                    </a:lnTo>
                    <a:lnTo>
                      <a:pt x="497" y="191"/>
                    </a:lnTo>
                    <a:lnTo>
                      <a:pt x="503" y="193"/>
                    </a:lnTo>
                    <a:lnTo>
                      <a:pt x="512" y="195"/>
                    </a:lnTo>
                    <a:lnTo>
                      <a:pt x="518" y="195"/>
                    </a:lnTo>
                    <a:lnTo>
                      <a:pt x="537" y="198"/>
                    </a:lnTo>
                    <a:lnTo>
                      <a:pt x="540" y="201"/>
                    </a:lnTo>
                    <a:lnTo>
                      <a:pt x="540" y="203"/>
                    </a:lnTo>
                    <a:lnTo>
                      <a:pt x="538" y="208"/>
                    </a:lnTo>
                    <a:lnTo>
                      <a:pt x="533" y="213"/>
                    </a:lnTo>
                    <a:lnTo>
                      <a:pt x="532" y="215"/>
                    </a:lnTo>
                    <a:lnTo>
                      <a:pt x="530" y="224"/>
                    </a:lnTo>
                    <a:lnTo>
                      <a:pt x="530" y="227"/>
                    </a:lnTo>
                    <a:lnTo>
                      <a:pt x="533" y="234"/>
                    </a:lnTo>
                    <a:lnTo>
                      <a:pt x="528" y="250"/>
                    </a:lnTo>
                    <a:lnTo>
                      <a:pt x="529" y="261"/>
                    </a:lnTo>
                    <a:lnTo>
                      <a:pt x="530" y="267"/>
                    </a:lnTo>
                    <a:lnTo>
                      <a:pt x="530" y="278"/>
                    </a:lnTo>
                    <a:lnTo>
                      <a:pt x="530" y="291"/>
                    </a:lnTo>
                    <a:lnTo>
                      <a:pt x="529" y="305"/>
                    </a:lnTo>
                    <a:lnTo>
                      <a:pt x="525" y="318"/>
                    </a:lnTo>
                    <a:lnTo>
                      <a:pt x="522" y="328"/>
                    </a:lnTo>
                    <a:lnTo>
                      <a:pt x="515" y="340"/>
                    </a:lnTo>
                    <a:lnTo>
                      <a:pt x="507" y="351"/>
                    </a:lnTo>
                    <a:lnTo>
                      <a:pt x="500" y="365"/>
                    </a:lnTo>
                    <a:lnTo>
                      <a:pt x="497" y="380"/>
                    </a:lnTo>
                    <a:lnTo>
                      <a:pt x="497" y="381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673"/>
              <p:cNvSpPr>
                <a:spLocks/>
              </p:cNvSpPr>
              <p:nvPr/>
            </p:nvSpPr>
            <p:spPr bwMode="auto">
              <a:xfrm>
                <a:off x="1726555" y="2684227"/>
                <a:ext cx="674395" cy="724038"/>
              </a:xfrm>
              <a:custGeom>
                <a:avLst/>
                <a:gdLst/>
                <a:ahLst/>
                <a:cxnLst>
                  <a:cxn ang="0">
                    <a:pos x="883" y="607"/>
                  </a:cxn>
                  <a:cxn ang="0">
                    <a:pos x="859" y="660"/>
                  </a:cxn>
                  <a:cxn ang="0">
                    <a:pos x="808" y="694"/>
                  </a:cxn>
                  <a:cxn ang="0">
                    <a:pos x="762" y="637"/>
                  </a:cxn>
                  <a:cxn ang="0">
                    <a:pos x="775" y="679"/>
                  </a:cxn>
                  <a:cxn ang="0">
                    <a:pos x="775" y="758"/>
                  </a:cxn>
                  <a:cxn ang="0">
                    <a:pos x="740" y="817"/>
                  </a:cxn>
                  <a:cxn ang="0">
                    <a:pos x="692" y="847"/>
                  </a:cxn>
                  <a:cxn ang="0">
                    <a:pos x="651" y="901"/>
                  </a:cxn>
                  <a:cxn ang="0">
                    <a:pos x="576" y="880"/>
                  </a:cxn>
                  <a:cxn ang="0">
                    <a:pos x="528" y="937"/>
                  </a:cxn>
                  <a:cxn ang="0">
                    <a:pos x="491" y="980"/>
                  </a:cxn>
                  <a:cxn ang="0">
                    <a:pos x="468" y="925"/>
                  </a:cxn>
                  <a:cxn ang="0">
                    <a:pos x="486" y="861"/>
                  </a:cxn>
                  <a:cxn ang="0">
                    <a:pos x="427" y="864"/>
                  </a:cxn>
                  <a:cxn ang="0">
                    <a:pos x="396" y="933"/>
                  </a:cxn>
                  <a:cxn ang="0">
                    <a:pos x="361" y="983"/>
                  </a:cxn>
                  <a:cxn ang="0">
                    <a:pos x="294" y="990"/>
                  </a:cxn>
                  <a:cxn ang="0">
                    <a:pos x="257" y="988"/>
                  </a:cxn>
                  <a:cxn ang="0">
                    <a:pos x="209" y="958"/>
                  </a:cxn>
                  <a:cxn ang="0">
                    <a:pos x="155" y="921"/>
                  </a:cxn>
                  <a:cxn ang="0">
                    <a:pos x="114" y="938"/>
                  </a:cxn>
                  <a:cxn ang="0">
                    <a:pos x="118" y="870"/>
                  </a:cxn>
                  <a:cxn ang="0">
                    <a:pos x="53" y="858"/>
                  </a:cxn>
                  <a:cxn ang="0">
                    <a:pos x="10" y="793"/>
                  </a:cxn>
                  <a:cxn ang="0">
                    <a:pos x="42" y="725"/>
                  </a:cxn>
                  <a:cxn ang="0">
                    <a:pos x="50" y="656"/>
                  </a:cxn>
                  <a:cxn ang="0">
                    <a:pos x="120" y="597"/>
                  </a:cxn>
                  <a:cxn ang="0">
                    <a:pos x="198" y="530"/>
                  </a:cxn>
                  <a:cxn ang="0">
                    <a:pos x="279" y="451"/>
                  </a:cxn>
                  <a:cxn ang="0">
                    <a:pos x="261" y="335"/>
                  </a:cxn>
                  <a:cxn ang="0">
                    <a:pos x="289" y="245"/>
                  </a:cxn>
                  <a:cxn ang="0">
                    <a:pos x="311" y="148"/>
                  </a:cxn>
                  <a:cxn ang="0">
                    <a:pos x="284" y="35"/>
                  </a:cxn>
                  <a:cxn ang="0">
                    <a:pos x="307" y="2"/>
                  </a:cxn>
                  <a:cxn ang="0">
                    <a:pos x="319" y="15"/>
                  </a:cxn>
                  <a:cxn ang="0">
                    <a:pos x="325" y="25"/>
                  </a:cxn>
                  <a:cxn ang="0">
                    <a:pos x="339" y="42"/>
                  </a:cxn>
                  <a:cxn ang="0">
                    <a:pos x="345" y="55"/>
                  </a:cxn>
                  <a:cxn ang="0">
                    <a:pos x="345" y="64"/>
                  </a:cxn>
                  <a:cxn ang="0">
                    <a:pos x="356" y="77"/>
                  </a:cxn>
                  <a:cxn ang="0">
                    <a:pos x="365" y="88"/>
                  </a:cxn>
                  <a:cxn ang="0">
                    <a:pos x="356" y="110"/>
                  </a:cxn>
                  <a:cxn ang="0">
                    <a:pos x="336" y="143"/>
                  </a:cxn>
                  <a:cxn ang="0">
                    <a:pos x="392" y="171"/>
                  </a:cxn>
                  <a:cxn ang="0">
                    <a:pos x="426" y="198"/>
                  </a:cxn>
                  <a:cxn ang="0">
                    <a:pos x="447" y="225"/>
                  </a:cxn>
                  <a:cxn ang="0">
                    <a:pos x="482" y="235"/>
                  </a:cxn>
                  <a:cxn ang="0">
                    <a:pos x="550" y="242"/>
                  </a:cxn>
                  <a:cxn ang="0">
                    <a:pos x="589" y="208"/>
                  </a:cxn>
                  <a:cxn ang="0">
                    <a:pos x="662" y="217"/>
                  </a:cxn>
                  <a:cxn ang="0">
                    <a:pos x="717" y="307"/>
                  </a:cxn>
                  <a:cxn ang="0">
                    <a:pos x="717" y="351"/>
                  </a:cxn>
                  <a:cxn ang="0">
                    <a:pos x="733" y="401"/>
                  </a:cxn>
                  <a:cxn ang="0">
                    <a:pos x="742" y="449"/>
                  </a:cxn>
                  <a:cxn ang="0">
                    <a:pos x="793" y="464"/>
                  </a:cxn>
                  <a:cxn ang="0">
                    <a:pos x="829" y="466"/>
                  </a:cxn>
                  <a:cxn ang="0">
                    <a:pos x="853" y="504"/>
                  </a:cxn>
                  <a:cxn ang="0">
                    <a:pos x="889" y="526"/>
                  </a:cxn>
                </a:cxnLst>
                <a:rect l="0" t="0" r="r" b="b"/>
                <a:pathLst>
                  <a:path w="890" h="1000">
                    <a:moveTo>
                      <a:pt x="880" y="546"/>
                    </a:moveTo>
                    <a:lnTo>
                      <a:pt x="881" y="552"/>
                    </a:lnTo>
                    <a:lnTo>
                      <a:pt x="889" y="558"/>
                    </a:lnTo>
                    <a:lnTo>
                      <a:pt x="890" y="566"/>
                    </a:lnTo>
                    <a:lnTo>
                      <a:pt x="888" y="573"/>
                    </a:lnTo>
                    <a:lnTo>
                      <a:pt x="888" y="578"/>
                    </a:lnTo>
                    <a:lnTo>
                      <a:pt x="886" y="587"/>
                    </a:lnTo>
                    <a:lnTo>
                      <a:pt x="885" y="593"/>
                    </a:lnTo>
                    <a:lnTo>
                      <a:pt x="885" y="601"/>
                    </a:lnTo>
                    <a:lnTo>
                      <a:pt x="884" y="603"/>
                    </a:lnTo>
                    <a:lnTo>
                      <a:pt x="883" y="607"/>
                    </a:lnTo>
                    <a:lnTo>
                      <a:pt x="881" y="613"/>
                    </a:lnTo>
                    <a:lnTo>
                      <a:pt x="878" y="618"/>
                    </a:lnTo>
                    <a:lnTo>
                      <a:pt x="873" y="623"/>
                    </a:lnTo>
                    <a:lnTo>
                      <a:pt x="870" y="625"/>
                    </a:lnTo>
                    <a:lnTo>
                      <a:pt x="869" y="630"/>
                    </a:lnTo>
                    <a:lnTo>
                      <a:pt x="864" y="635"/>
                    </a:lnTo>
                    <a:lnTo>
                      <a:pt x="860" y="640"/>
                    </a:lnTo>
                    <a:lnTo>
                      <a:pt x="860" y="644"/>
                    </a:lnTo>
                    <a:lnTo>
                      <a:pt x="862" y="650"/>
                    </a:lnTo>
                    <a:lnTo>
                      <a:pt x="860" y="655"/>
                    </a:lnTo>
                    <a:lnTo>
                      <a:pt x="859" y="660"/>
                    </a:lnTo>
                    <a:lnTo>
                      <a:pt x="862" y="669"/>
                    </a:lnTo>
                    <a:lnTo>
                      <a:pt x="864" y="672"/>
                    </a:lnTo>
                    <a:lnTo>
                      <a:pt x="855" y="676"/>
                    </a:lnTo>
                    <a:lnTo>
                      <a:pt x="849" y="678"/>
                    </a:lnTo>
                    <a:lnTo>
                      <a:pt x="843" y="683"/>
                    </a:lnTo>
                    <a:lnTo>
                      <a:pt x="837" y="688"/>
                    </a:lnTo>
                    <a:lnTo>
                      <a:pt x="830" y="691"/>
                    </a:lnTo>
                    <a:lnTo>
                      <a:pt x="824" y="694"/>
                    </a:lnTo>
                    <a:lnTo>
                      <a:pt x="817" y="695"/>
                    </a:lnTo>
                    <a:lnTo>
                      <a:pt x="810" y="696"/>
                    </a:lnTo>
                    <a:lnTo>
                      <a:pt x="808" y="694"/>
                    </a:lnTo>
                    <a:lnTo>
                      <a:pt x="804" y="690"/>
                    </a:lnTo>
                    <a:lnTo>
                      <a:pt x="803" y="684"/>
                    </a:lnTo>
                    <a:lnTo>
                      <a:pt x="802" y="676"/>
                    </a:lnTo>
                    <a:lnTo>
                      <a:pt x="799" y="669"/>
                    </a:lnTo>
                    <a:lnTo>
                      <a:pt x="792" y="660"/>
                    </a:lnTo>
                    <a:lnTo>
                      <a:pt x="785" y="653"/>
                    </a:lnTo>
                    <a:lnTo>
                      <a:pt x="780" y="650"/>
                    </a:lnTo>
                    <a:lnTo>
                      <a:pt x="777" y="648"/>
                    </a:lnTo>
                    <a:lnTo>
                      <a:pt x="774" y="644"/>
                    </a:lnTo>
                    <a:lnTo>
                      <a:pt x="768" y="641"/>
                    </a:lnTo>
                    <a:lnTo>
                      <a:pt x="762" y="637"/>
                    </a:lnTo>
                    <a:lnTo>
                      <a:pt x="759" y="637"/>
                    </a:lnTo>
                    <a:lnTo>
                      <a:pt x="755" y="641"/>
                    </a:lnTo>
                    <a:lnTo>
                      <a:pt x="750" y="643"/>
                    </a:lnTo>
                    <a:lnTo>
                      <a:pt x="748" y="646"/>
                    </a:lnTo>
                    <a:lnTo>
                      <a:pt x="745" y="648"/>
                    </a:lnTo>
                    <a:lnTo>
                      <a:pt x="750" y="659"/>
                    </a:lnTo>
                    <a:lnTo>
                      <a:pt x="759" y="664"/>
                    </a:lnTo>
                    <a:lnTo>
                      <a:pt x="762" y="667"/>
                    </a:lnTo>
                    <a:lnTo>
                      <a:pt x="765" y="670"/>
                    </a:lnTo>
                    <a:lnTo>
                      <a:pt x="772" y="673"/>
                    </a:lnTo>
                    <a:lnTo>
                      <a:pt x="775" y="679"/>
                    </a:lnTo>
                    <a:lnTo>
                      <a:pt x="778" y="685"/>
                    </a:lnTo>
                    <a:lnTo>
                      <a:pt x="779" y="691"/>
                    </a:lnTo>
                    <a:lnTo>
                      <a:pt x="778" y="694"/>
                    </a:lnTo>
                    <a:lnTo>
                      <a:pt x="775" y="705"/>
                    </a:lnTo>
                    <a:lnTo>
                      <a:pt x="775" y="714"/>
                    </a:lnTo>
                    <a:lnTo>
                      <a:pt x="778" y="723"/>
                    </a:lnTo>
                    <a:lnTo>
                      <a:pt x="777" y="730"/>
                    </a:lnTo>
                    <a:lnTo>
                      <a:pt x="775" y="737"/>
                    </a:lnTo>
                    <a:lnTo>
                      <a:pt x="769" y="743"/>
                    </a:lnTo>
                    <a:lnTo>
                      <a:pt x="769" y="750"/>
                    </a:lnTo>
                    <a:lnTo>
                      <a:pt x="775" y="758"/>
                    </a:lnTo>
                    <a:lnTo>
                      <a:pt x="775" y="768"/>
                    </a:lnTo>
                    <a:lnTo>
                      <a:pt x="773" y="775"/>
                    </a:lnTo>
                    <a:lnTo>
                      <a:pt x="772" y="779"/>
                    </a:lnTo>
                    <a:lnTo>
                      <a:pt x="770" y="784"/>
                    </a:lnTo>
                    <a:lnTo>
                      <a:pt x="767" y="789"/>
                    </a:lnTo>
                    <a:lnTo>
                      <a:pt x="759" y="789"/>
                    </a:lnTo>
                    <a:lnTo>
                      <a:pt x="753" y="790"/>
                    </a:lnTo>
                    <a:lnTo>
                      <a:pt x="749" y="794"/>
                    </a:lnTo>
                    <a:lnTo>
                      <a:pt x="745" y="800"/>
                    </a:lnTo>
                    <a:lnTo>
                      <a:pt x="743" y="809"/>
                    </a:lnTo>
                    <a:lnTo>
                      <a:pt x="740" y="817"/>
                    </a:lnTo>
                    <a:lnTo>
                      <a:pt x="733" y="818"/>
                    </a:lnTo>
                    <a:lnTo>
                      <a:pt x="722" y="819"/>
                    </a:lnTo>
                    <a:lnTo>
                      <a:pt x="720" y="821"/>
                    </a:lnTo>
                    <a:lnTo>
                      <a:pt x="717" y="823"/>
                    </a:lnTo>
                    <a:lnTo>
                      <a:pt x="714" y="823"/>
                    </a:lnTo>
                    <a:lnTo>
                      <a:pt x="711" y="825"/>
                    </a:lnTo>
                    <a:lnTo>
                      <a:pt x="708" y="829"/>
                    </a:lnTo>
                    <a:lnTo>
                      <a:pt x="706" y="834"/>
                    </a:lnTo>
                    <a:lnTo>
                      <a:pt x="704" y="837"/>
                    </a:lnTo>
                    <a:lnTo>
                      <a:pt x="702" y="842"/>
                    </a:lnTo>
                    <a:lnTo>
                      <a:pt x="692" y="847"/>
                    </a:lnTo>
                    <a:lnTo>
                      <a:pt x="687" y="853"/>
                    </a:lnTo>
                    <a:lnTo>
                      <a:pt x="682" y="861"/>
                    </a:lnTo>
                    <a:lnTo>
                      <a:pt x="676" y="868"/>
                    </a:lnTo>
                    <a:lnTo>
                      <a:pt x="673" y="872"/>
                    </a:lnTo>
                    <a:lnTo>
                      <a:pt x="666" y="878"/>
                    </a:lnTo>
                    <a:lnTo>
                      <a:pt x="663" y="882"/>
                    </a:lnTo>
                    <a:lnTo>
                      <a:pt x="662" y="887"/>
                    </a:lnTo>
                    <a:lnTo>
                      <a:pt x="661" y="900"/>
                    </a:lnTo>
                    <a:lnTo>
                      <a:pt x="657" y="902"/>
                    </a:lnTo>
                    <a:lnTo>
                      <a:pt x="654" y="902"/>
                    </a:lnTo>
                    <a:lnTo>
                      <a:pt x="651" y="901"/>
                    </a:lnTo>
                    <a:lnTo>
                      <a:pt x="647" y="900"/>
                    </a:lnTo>
                    <a:lnTo>
                      <a:pt x="639" y="900"/>
                    </a:lnTo>
                    <a:lnTo>
                      <a:pt x="632" y="897"/>
                    </a:lnTo>
                    <a:lnTo>
                      <a:pt x="627" y="897"/>
                    </a:lnTo>
                    <a:lnTo>
                      <a:pt x="619" y="896"/>
                    </a:lnTo>
                    <a:lnTo>
                      <a:pt x="611" y="896"/>
                    </a:lnTo>
                    <a:lnTo>
                      <a:pt x="604" y="894"/>
                    </a:lnTo>
                    <a:lnTo>
                      <a:pt x="594" y="889"/>
                    </a:lnTo>
                    <a:lnTo>
                      <a:pt x="588" y="884"/>
                    </a:lnTo>
                    <a:lnTo>
                      <a:pt x="584" y="882"/>
                    </a:lnTo>
                    <a:lnTo>
                      <a:pt x="576" y="880"/>
                    </a:lnTo>
                    <a:lnTo>
                      <a:pt x="569" y="885"/>
                    </a:lnTo>
                    <a:lnTo>
                      <a:pt x="567" y="896"/>
                    </a:lnTo>
                    <a:lnTo>
                      <a:pt x="562" y="905"/>
                    </a:lnTo>
                    <a:lnTo>
                      <a:pt x="558" y="912"/>
                    </a:lnTo>
                    <a:lnTo>
                      <a:pt x="553" y="915"/>
                    </a:lnTo>
                    <a:lnTo>
                      <a:pt x="548" y="923"/>
                    </a:lnTo>
                    <a:lnTo>
                      <a:pt x="543" y="931"/>
                    </a:lnTo>
                    <a:lnTo>
                      <a:pt x="541" y="940"/>
                    </a:lnTo>
                    <a:lnTo>
                      <a:pt x="538" y="942"/>
                    </a:lnTo>
                    <a:lnTo>
                      <a:pt x="536" y="942"/>
                    </a:lnTo>
                    <a:lnTo>
                      <a:pt x="528" y="937"/>
                    </a:lnTo>
                    <a:lnTo>
                      <a:pt x="518" y="933"/>
                    </a:lnTo>
                    <a:lnTo>
                      <a:pt x="516" y="933"/>
                    </a:lnTo>
                    <a:lnTo>
                      <a:pt x="510" y="933"/>
                    </a:lnTo>
                    <a:lnTo>
                      <a:pt x="508" y="936"/>
                    </a:lnTo>
                    <a:lnTo>
                      <a:pt x="507" y="944"/>
                    </a:lnTo>
                    <a:lnTo>
                      <a:pt x="507" y="952"/>
                    </a:lnTo>
                    <a:lnTo>
                      <a:pt x="505" y="956"/>
                    </a:lnTo>
                    <a:lnTo>
                      <a:pt x="497" y="964"/>
                    </a:lnTo>
                    <a:lnTo>
                      <a:pt x="495" y="967"/>
                    </a:lnTo>
                    <a:lnTo>
                      <a:pt x="493" y="973"/>
                    </a:lnTo>
                    <a:lnTo>
                      <a:pt x="491" y="980"/>
                    </a:lnTo>
                    <a:lnTo>
                      <a:pt x="486" y="982"/>
                    </a:lnTo>
                    <a:lnTo>
                      <a:pt x="481" y="980"/>
                    </a:lnTo>
                    <a:lnTo>
                      <a:pt x="477" y="977"/>
                    </a:lnTo>
                    <a:lnTo>
                      <a:pt x="470" y="968"/>
                    </a:lnTo>
                    <a:lnTo>
                      <a:pt x="465" y="964"/>
                    </a:lnTo>
                    <a:lnTo>
                      <a:pt x="461" y="958"/>
                    </a:lnTo>
                    <a:lnTo>
                      <a:pt x="461" y="953"/>
                    </a:lnTo>
                    <a:lnTo>
                      <a:pt x="461" y="943"/>
                    </a:lnTo>
                    <a:lnTo>
                      <a:pt x="463" y="936"/>
                    </a:lnTo>
                    <a:lnTo>
                      <a:pt x="466" y="931"/>
                    </a:lnTo>
                    <a:lnTo>
                      <a:pt x="468" y="925"/>
                    </a:lnTo>
                    <a:lnTo>
                      <a:pt x="472" y="924"/>
                    </a:lnTo>
                    <a:lnTo>
                      <a:pt x="480" y="923"/>
                    </a:lnTo>
                    <a:lnTo>
                      <a:pt x="488" y="915"/>
                    </a:lnTo>
                    <a:lnTo>
                      <a:pt x="493" y="905"/>
                    </a:lnTo>
                    <a:lnTo>
                      <a:pt x="496" y="900"/>
                    </a:lnTo>
                    <a:lnTo>
                      <a:pt x="498" y="895"/>
                    </a:lnTo>
                    <a:lnTo>
                      <a:pt x="500" y="885"/>
                    </a:lnTo>
                    <a:lnTo>
                      <a:pt x="500" y="880"/>
                    </a:lnTo>
                    <a:lnTo>
                      <a:pt x="496" y="872"/>
                    </a:lnTo>
                    <a:lnTo>
                      <a:pt x="491" y="865"/>
                    </a:lnTo>
                    <a:lnTo>
                      <a:pt x="486" y="861"/>
                    </a:lnTo>
                    <a:lnTo>
                      <a:pt x="480" y="855"/>
                    </a:lnTo>
                    <a:lnTo>
                      <a:pt x="472" y="852"/>
                    </a:lnTo>
                    <a:lnTo>
                      <a:pt x="467" y="846"/>
                    </a:lnTo>
                    <a:lnTo>
                      <a:pt x="461" y="843"/>
                    </a:lnTo>
                    <a:lnTo>
                      <a:pt x="455" y="842"/>
                    </a:lnTo>
                    <a:lnTo>
                      <a:pt x="453" y="840"/>
                    </a:lnTo>
                    <a:lnTo>
                      <a:pt x="447" y="837"/>
                    </a:lnTo>
                    <a:lnTo>
                      <a:pt x="441" y="840"/>
                    </a:lnTo>
                    <a:lnTo>
                      <a:pt x="437" y="850"/>
                    </a:lnTo>
                    <a:lnTo>
                      <a:pt x="432" y="859"/>
                    </a:lnTo>
                    <a:lnTo>
                      <a:pt x="427" y="864"/>
                    </a:lnTo>
                    <a:lnTo>
                      <a:pt x="418" y="867"/>
                    </a:lnTo>
                    <a:lnTo>
                      <a:pt x="412" y="871"/>
                    </a:lnTo>
                    <a:lnTo>
                      <a:pt x="408" y="876"/>
                    </a:lnTo>
                    <a:lnTo>
                      <a:pt x="406" y="878"/>
                    </a:lnTo>
                    <a:lnTo>
                      <a:pt x="405" y="885"/>
                    </a:lnTo>
                    <a:lnTo>
                      <a:pt x="402" y="894"/>
                    </a:lnTo>
                    <a:lnTo>
                      <a:pt x="399" y="902"/>
                    </a:lnTo>
                    <a:lnTo>
                      <a:pt x="394" y="911"/>
                    </a:lnTo>
                    <a:lnTo>
                      <a:pt x="389" y="914"/>
                    </a:lnTo>
                    <a:lnTo>
                      <a:pt x="389" y="920"/>
                    </a:lnTo>
                    <a:lnTo>
                      <a:pt x="396" y="933"/>
                    </a:lnTo>
                    <a:lnTo>
                      <a:pt x="399" y="943"/>
                    </a:lnTo>
                    <a:lnTo>
                      <a:pt x="394" y="952"/>
                    </a:lnTo>
                    <a:lnTo>
                      <a:pt x="390" y="960"/>
                    </a:lnTo>
                    <a:lnTo>
                      <a:pt x="389" y="973"/>
                    </a:lnTo>
                    <a:lnTo>
                      <a:pt x="389" y="980"/>
                    </a:lnTo>
                    <a:lnTo>
                      <a:pt x="389" y="990"/>
                    </a:lnTo>
                    <a:lnTo>
                      <a:pt x="386" y="996"/>
                    </a:lnTo>
                    <a:lnTo>
                      <a:pt x="385" y="996"/>
                    </a:lnTo>
                    <a:lnTo>
                      <a:pt x="382" y="996"/>
                    </a:lnTo>
                    <a:lnTo>
                      <a:pt x="367" y="985"/>
                    </a:lnTo>
                    <a:lnTo>
                      <a:pt x="361" y="983"/>
                    </a:lnTo>
                    <a:lnTo>
                      <a:pt x="356" y="976"/>
                    </a:lnTo>
                    <a:lnTo>
                      <a:pt x="347" y="971"/>
                    </a:lnTo>
                    <a:lnTo>
                      <a:pt x="340" y="970"/>
                    </a:lnTo>
                    <a:lnTo>
                      <a:pt x="332" y="971"/>
                    </a:lnTo>
                    <a:lnTo>
                      <a:pt x="329" y="976"/>
                    </a:lnTo>
                    <a:lnTo>
                      <a:pt x="324" y="980"/>
                    </a:lnTo>
                    <a:lnTo>
                      <a:pt x="319" y="985"/>
                    </a:lnTo>
                    <a:lnTo>
                      <a:pt x="309" y="986"/>
                    </a:lnTo>
                    <a:lnTo>
                      <a:pt x="299" y="986"/>
                    </a:lnTo>
                    <a:lnTo>
                      <a:pt x="295" y="988"/>
                    </a:lnTo>
                    <a:lnTo>
                      <a:pt x="294" y="990"/>
                    </a:lnTo>
                    <a:lnTo>
                      <a:pt x="292" y="996"/>
                    </a:lnTo>
                    <a:lnTo>
                      <a:pt x="291" y="999"/>
                    </a:lnTo>
                    <a:lnTo>
                      <a:pt x="289" y="1000"/>
                    </a:lnTo>
                    <a:lnTo>
                      <a:pt x="285" y="999"/>
                    </a:lnTo>
                    <a:lnTo>
                      <a:pt x="282" y="997"/>
                    </a:lnTo>
                    <a:lnTo>
                      <a:pt x="284" y="990"/>
                    </a:lnTo>
                    <a:lnTo>
                      <a:pt x="284" y="986"/>
                    </a:lnTo>
                    <a:lnTo>
                      <a:pt x="281" y="984"/>
                    </a:lnTo>
                    <a:lnTo>
                      <a:pt x="277" y="984"/>
                    </a:lnTo>
                    <a:lnTo>
                      <a:pt x="267" y="988"/>
                    </a:lnTo>
                    <a:lnTo>
                      <a:pt x="257" y="988"/>
                    </a:lnTo>
                    <a:lnTo>
                      <a:pt x="252" y="989"/>
                    </a:lnTo>
                    <a:lnTo>
                      <a:pt x="247" y="991"/>
                    </a:lnTo>
                    <a:lnTo>
                      <a:pt x="243" y="994"/>
                    </a:lnTo>
                    <a:lnTo>
                      <a:pt x="241" y="992"/>
                    </a:lnTo>
                    <a:lnTo>
                      <a:pt x="234" y="990"/>
                    </a:lnTo>
                    <a:lnTo>
                      <a:pt x="231" y="989"/>
                    </a:lnTo>
                    <a:lnTo>
                      <a:pt x="223" y="980"/>
                    </a:lnTo>
                    <a:lnTo>
                      <a:pt x="216" y="973"/>
                    </a:lnTo>
                    <a:lnTo>
                      <a:pt x="213" y="966"/>
                    </a:lnTo>
                    <a:lnTo>
                      <a:pt x="211" y="961"/>
                    </a:lnTo>
                    <a:lnTo>
                      <a:pt x="209" y="958"/>
                    </a:lnTo>
                    <a:lnTo>
                      <a:pt x="205" y="956"/>
                    </a:lnTo>
                    <a:lnTo>
                      <a:pt x="200" y="956"/>
                    </a:lnTo>
                    <a:lnTo>
                      <a:pt x="195" y="955"/>
                    </a:lnTo>
                    <a:lnTo>
                      <a:pt x="190" y="944"/>
                    </a:lnTo>
                    <a:lnTo>
                      <a:pt x="186" y="937"/>
                    </a:lnTo>
                    <a:lnTo>
                      <a:pt x="181" y="932"/>
                    </a:lnTo>
                    <a:lnTo>
                      <a:pt x="178" y="932"/>
                    </a:lnTo>
                    <a:lnTo>
                      <a:pt x="171" y="932"/>
                    </a:lnTo>
                    <a:lnTo>
                      <a:pt x="166" y="931"/>
                    </a:lnTo>
                    <a:lnTo>
                      <a:pt x="159" y="925"/>
                    </a:lnTo>
                    <a:lnTo>
                      <a:pt x="155" y="921"/>
                    </a:lnTo>
                    <a:lnTo>
                      <a:pt x="149" y="917"/>
                    </a:lnTo>
                    <a:lnTo>
                      <a:pt x="148" y="918"/>
                    </a:lnTo>
                    <a:lnTo>
                      <a:pt x="146" y="920"/>
                    </a:lnTo>
                    <a:lnTo>
                      <a:pt x="145" y="925"/>
                    </a:lnTo>
                    <a:lnTo>
                      <a:pt x="143" y="932"/>
                    </a:lnTo>
                    <a:lnTo>
                      <a:pt x="139" y="941"/>
                    </a:lnTo>
                    <a:lnTo>
                      <a:pt x="134" y="944"/>
                    </a:lnTo>
                    <a:lnTo>
                      <a:pt x="128" y="946"/>
                    </a:lnTo>
                    <a:lnTo>
                      <a:pt x="123" y="946"/>
                    </a:lnTo>
                    <a:lnTo>
                      <a:pt x="119" y="942"/>
                    </a:lnTo>
                    <a:lnTo>
                      <a:pt x="114" y="938"/>
                    </a:lnTo>
                    <a:lnTo>
                      <a:pt x="113" y="932"/>
                    </a:lnTo>
                    <a:lnTo>
                      <a:pt x="111" y="926"/>
                    </a:lnTo>
                    <a:lnTo>
                      <a:pt x="111" y="918"/>
                    </a:lnTo>
                    <a:lnTo>
                      <a:pt x="114" y="911"/>
                    </a:lnTo>
                    <a:lnTo>
                      <a:pt x="120" y="903"/>
                    </a:lnTo>
                    <a:lnTo>
                      <a:pt x="128" y="896"/>
                    </a:lnTo>
                    <a:lnTo>
                      <a:pt x="130" y="893"/>
                    </a:lnTo>
                    <a:lnTo>
                      <a:pt x="130" y="889"/>
                    </a:lnTo>
                    <a:lnTo>
                      <a:pt x="125" y="884"/>
                    </a:lnTo>
                    <a:lnTo>
                      <a:pt x="119" y="879"/>
                    </a:lnTo>
                    <a:lnTo>
                      <a:pt x="118" y="870"/>
                    </a:lnTo>
                    <a:lnTo>
                      <a:pt x="119" y="861"/>
                    </a:lnTo>
                    <a:lnTo>
                      <a:pt x="119" y="853"/>
                    </a:lnTo>
                    <a:lnTo>
                      <a:pt x="113" y="849"/>
                    </a:lnTo>
                    <a:lnTo>
                      <a:pt x="105" y="848"/>
                    </a:lnTo>
                    <a:lnTo>
                      <a:pt x="99" y="849"/>
                    </a:lnTo>
                    <a:lnTo>
                      <a:pt x="88" y="858"/>
                    </a:lnTo>
                    <a:lnTo>
                      <a:pt x="80" y="864"/>
                    </a:lnTo>
                    <a:lnTo>
                      <a:pt x="75" y="865"/>
                    </a:lnTo>
                    <a:lnTo>
                      <a:pt x="69" y="864"/>
                    </a:lnTo>
                    <a:lnTo>
                      <a:pt x="59" y="859"/>
                    </a:lnTo>
                    <a:lnTo>
                      <a:pt x="53" y="858"/>
                    </a:lnTo>
                    <a:lnTo>
                      <a:pt x="45" y="852"/>
                    </a:lnTo>
                    <a:lnTo>
                      <a:pt x="34" y="842"/>
                    </a:lnTo>
                    <a:lnTo>
                      <a:pt x="32" y="835"/>
                    </a:lnTo>
                    <a:lnTo>
                      <a:pt x="30" y="829"/>
                    </a:lnTo>
                    <a:lnTo>
                      <a:pt x="25" y="820"/>
                    </a:lnTo>
                    <a:lnTo>
                      <a:pt x="20" y="813"/>
                    </a:lnTo>
                    <a:lnTo>
                      <a:pt x="22" y="808"/>
                    </a:lnTo>
                    <a:lnTo>
                      <a:pt x="24" y="802"/>
                    </a:lnTo>
                    <a:lnTo>
                      <a:pt x="23" y="797"/>
                    </a:lnTo>
                    <a:lnTo>
                      <a:pt x="19" y="795"/>
                    </a:lnTo>
                    <a:lnTo>
                      <a:pt x="10" y="793"/>
                    </a:lnTo>
                    <a:lnTo>
                      <a:pt x="7" y="785"/>
                    </a:lnTo>
                    <a:lnTo>
                      <a:pt x="4" y="778"/>
                    </a:lnTo>
                    <a:lnTo>
                      <a:pt x="0" y="770"/>
                    </a:lnTo>
                    <a:lnTo>
                      <a:pt x="3" y="767"/>
                    </a:lnTo>
                    <a:lnTo>
                      <a:pt x="7" y="766"/>
                    </a:lnTo>
                    <a:lnTo>
                      <a:pt x="10" y="765"/>
                    </a:lnTo>
                    <a:lnTo>
                      <a:pt x="17" y="762"/>
                    </a:lnTo>
                    <a:lnTo>
                      <a:pt x="25" y="754"/>
                    </a:lnTo>
                    <a:lnTo>
                      <a:pt x="30" y="746"/>
                    </a:lnTo>
                    <a:lnTo>
                      <a:pt x="34" y="738"/>
                    </a:lnTo>
                    <a:lnTo>
                      <a:pt x="42" y="725"/>
                    </a:lnTo>
                    <a:lnTo>
                      <a:pt x="49" y="720"/>
                    </a:lnTo>
                    <a:lnTo>
                      <a:pt x="62" y="720"/>
                    </a:lnTo>
                    <a:lnTo>
                      <a:pt x="67" y="718"/>
                    </a:lnTo>
                    <a:lnTo>
                      <a:pt x="68" y="712"/>
                    </a:lnTo>
                    <a:lnTo>
                      <a:pt x="64" y="703"/>
                    </a:lnTo>
                    <a:lnTo>
                      <a:pt x="60" y="700"/>
                    </a:lnTo>
                    <a:lnTo>
                      <a:pt x="54" y="691"/>
                    </a:lnTo>
                    <a:lnTo>
                      <a:pt x="50" y="687"/>
                    </a:lnTo>
                    <a:lnTo>
                      <a:pt x="50" y="684"/>
                    </a:lnTo>
                    <a:lnTo>
                      <a:pt x="48" y="671"/>
                    </a:lnTo>
                    <a:lnTo>
                      <a:pt x="50" y="656"/>
                    </a:lnTo>
                    <a:lnTo>
                      <a:pt x="54" y="642"/>
                    </a:lnTo>
                    <a:lnTo>
                      <a:pt x="55" y="640"/>
                    </a:lnTo>
                    <a:lnTo>
                      <a:pt x="60" y="631"/>
                    </a:lnTo>
                    <a:lnTo>
                      <a:pt x="67" y="623"/>
                    </a:lnTo>
                    <a:lnTo>
                      <a:pt x="72" y="619"/>
                    </a:lnTo>
                    <a:lnTo>
                      <a:pt x="86" y="620"/>
                    </a:lnTo>
                    <a:lnTo>
                      <a:pt x="95" y="612"/>
                    </a:lnTo>
                    <a:lnTo>
                      <a:pt x="99" y="610"/>
                    </a:lnTo>
                    <a:lnTo>
                      <a:pt x="111" y="607"/>
                    </a:lnTo>
                    <a:lnTo>
                      <a:pt x="116" y="602"/>
                    </a:lnTo>
                    <a:lnTo>
                      <a:pt x="120" y="597"/>
                    </a:lnTo>
                    <a:lnTo>
                      <a:pt x="123" y="590"/>
                    </a:lnTo>
                    <a:lnTo>
                      <a:pt x="138" y="582"/>
                    </a:lnTo>
                    <a:lnTo>
                      <a:pt x="149" y="583"/>
                    </a:lnTo>
                    <a:lnTo>
                      <a:pt x="154" y="579"/>
                    </a:lnTo>
                    <a:lnTo>
                      <a:pt x="160" y="573"/>
                    </a:lnTo>
                    <a:lnTo>
                      <a:pt x="164" y="569"/>
                    </a:lnTo>
                    <a:lnTo>
                      <a:pt x="171" y="561"/>
                    </a:lnTo>
                    <a:lnTo>
                      <a:pt x="186" y="548"/>
                    </a:lnTo>
                    <a:lnTo>
                      <a:pt x="190" y="541"/>
                    </a:lnTo>
                    <a:lnTo>
                      <a:pt x="194" y="535"/>
                    </a:lnTo>
                    <a:lnTo>
                      <a:pt x="198" y="530"/>
                    </a:lnTo>
                    <a:lnTo>
                      <a:pt x="206" y="522"/>
                    </a:lnTo>
                    <a:lnTo>
                      <a:pt x="215" y="514"/>
                    </a:lnTo>
                    <a:lnTo>
                      <a:pt x="223" y="507"/>
                    </a:lnTo>
                    <a:lnTo>
                      <a:pt x="230" y="500"/>
                    </a:lnTo>
                    <a:lnTo>
                      <a:pt x="233" y="497"/>
                    </a:lnTo>
                    <a:lnTo>
                      <a:pt x="249" y="490"/>
                    </a:lnTo>
                    <a:lnTo>
                      <a:pt x="252" y="489"/>
                    </a:lnTo>
                    <a:lnTo>
                      <a:pt x="264" y="479"/>
                    </a:lnTo>
                    <a:lnTo>
                      <a:pt x="276" y="466"/>
                    </a:lnTo>
                    <a:lnTo>
                      <a:pt x="280" y="453"/>
                    </a:lnTo>
                    <a:lnTo>
                      <a:pt x="279" y="451"/>
                    </a:lnTo>
                    <a:lnTo>
                      <a:pt x="277" y="443"/>
                    </a:lnTo>
                    <a:lnTo>
                      <a:pt x="272" y="432"/>
                    </a:lnTo>
                    <a:lnTo>
                      <a:pt x="265" y="422"/>
                    </a:lnTo>
                    <a:lnTo>
                      <a:pt x="262" y="410"/>
                    </a:lnTo>
                    <a:lnTo>
                      <a:pt x="262" y="401"/>
                    </a:lnTo>
                    <a:lnTo>
                      <a:pt x="260" y="390"/>
                    </a:lnTo>
                    <a:lnTo>
                      <a:pt x="257" y="373"/>
                    </a:lnTo>
                    <a:lnTo>
                      <a:pt x="257" y="366"/>
                    </a:lnTo>
                    <a:lnTo>
                      <a:pt x="257" y="360"/>
                    </a:lnTo>
                    <a:lnTo>
                      <a:pt x="260" y="352"/>
                    </a:lnTo>
                    <a:lnTo>
                      <a:pt x="261" y="335"/>
                    </a:lnTo>
                    <a:lnTo>
                      <a:pt x="262" y="328"/>
                    </a:lnTo>
                    <a:lnTo>
                      <a:pt x="265" y="317"/>
                    </a:lnTo>
                    <a:lnTo>
                      <a:pt x="267" y="304"/>
                    </a:lnTo>
                    <a:lnTo>
                      <a:pt x="269" y="296"/>
                    </a:lnTo>
                    <a:lnTo>
                      <a:pt x="269" y="289"/>
                    </a:lnTo>
                    <a:lnTo>
                      <a:pt x="264" y="281"/>
                    </a:lnTo>
                    <a:lnTo>
                      <a:pt x="264" y="271"/>
                    </a:lnTo>
                    <a:lnTo>
                      <a:pt x="266" y="263"/>
                    </a:lnTo>
                    <a:lnTo>
                      <a:pt x="272" y="258"/>
                    </a:lnTo>
                    <a:lnTo>
                      <a:pt x="279" y="253"/>
                    </a:lnTo>
                    <a:lnTo>
                      <a:pt x="289" y="245"/>
                    </a:lnTo>
                    <a:lnTo>
                      <a:pt x="291" y="237"/>
                    </a:lnTo>
                    <a:lnTo>
                      <a:pt x="295" y="231"/>
                    </a:lnTo>
                    <a:lnTo>
                      <a:pt x="299" y="225"/>
                    </a:lnTo>
                    <a:lnTo>
                      <a:pt x="302" y="218"/>
                    </a:lnTo>
                    <a:lnTo>
                      <a:pt x="304" y="207"/>
                    </a:lnTo>
                    <a:lnTo>
                      <a:pt x="305" y="199"/>
                    </a:lnTo>
                    <a:lnTo>
                      <a:pt x="302" y="184"/>
                    </a:lnTo>
                    <a:lnTo>
                      <a:pt x="302" y="183"/>
                    </a:lnTo>
                    <a:lnTo>
                      <a:pt x="306" y="175"/>
                    </a:lnTo>
                    <a:lnTo>
                      <a:pt x="312" y="157"/>
                    </a:lnTo>
                    <a:lnTo>
                      <a:pt x="311" y="148"/>
                    </a:lnTo>
                    <a:lnTo>
                      <a:pt x="309" y="142"/>
                    </a:lnTo>
                    <a:lnTo>
                      <a:pt x="305" y="134"/>
                    </a:lnTo>
                    <a:lnTo>
                      <a:pt x="306" y="123"/>
                    </a:lnTo>
                    <a:lnTo>
                      <a:pt x="297" y="101"/>
                    </a:lnTo>
                    <a:lnTo>
                      <a:pt x="297" y="84"/>
                    </a:lnTo>
                    <a:lnTo>
                      <a:pt x="294" y="76"/>
                    </a:lnTo>
                    <a:lnTo>
                      <a:pt x="287" y="70"/>
                    </a:lnTo>
                    <a:lnTo>
                      <a:pt x="282" y="59"/>
                    </a:lnTo>
                    <a:lnTo>
                      <a:pt x="282" y="52"/>
                    </a:lnTo>
                    <a:lnTo>
                      <a:pt x="282" y="43"/>
                    </a:lnTo>
                    <a:lnTo>
                      <a:pt x="284" y="35"/>
                    </a:lnTo>
                    <a:lnTo>
                      <a:pt x="285" y="30"/>
                    </a:lnTo>
                    <a:lnTo>
                      <a:pt x="286" y="28"/>
                    </a:lnTo>
                    <a:lnTo>
                      <a:pt x="287" y="25"/>
                    </a:lnTo>
                    <a:lnTo>
                      <a:pt x="287" y="23"/>
                    </a:lnTo>
                    <a:lnTo>
                      <a:pt x="292" y="16"/>
                    </a:lnTo>
                    <a:lnTo>
                      <a:pt x="294" y="15"/>
                    </a:lnTo>
                    <a:lnTo>
                      <a:pt x="300" y="12"/>
                    </a:lnTo>
                    <a:lnTo>
                      <a:pt x="302" y="12"/>
                    </a:lnTo>
                    <a:lnTo>
                      <a:pt x="305" y="9"/>
                    </a:lnTo>
                    <a:lnTo>
                      <a:pt x="306" y="6"/>
                    </a:lnTo>
                    <a:lnTo>
                      <a:pt x="307" y="2"/>
                    </a:lnTo>
                    <a:lnTo>
                      <a:pt x="310" y="1"/>
                    </a:lnTo>
                    <a:lnTo>
                      <a:pt x="311" y="1"/>
                    </a:lnTo>
                    <a:lnTo>
                      <a:pt x="314" y="0"/>
                    </a:lnTo>
                    <a:lnTo>
                      <a:pt x="317" y="1"/>
                    </a:lnTo>
                    <a:lnTo>
                      <a:pt x="319" y="0"/>
                    </a:lnTo>
                    <a:lnTo>
                      <a:pt x="320" y="0"/>
                    </a:lnTo>
                    <a:lnTo>
                      <a:pt x="321" y="1"/>
                    </a:lnTo>
                    <a:lnTo>
                      <a:pt x="322" y="5"/>
                    </a:lnTo>
                    <a:lnTo>
                      <a:pt x="322" y="9"/>
                    </a:lnTo>
                    <a:lnTo>
                      <a:pt x="321" y="13"/>
                    </a:lnTo>
                    <a:lnTo>
                      <a:pt x="319" y="15"/>
                    </a:lnTo>
                    <a:lnTo>
                      <a:pt x="317" y="13"/>
                    </a:lnTo>
                    <a:lnTo>
                      <a:pt x="316" y="13"/>
                    </a:lnTo>
                    <a:lnTo>
                      <a:pt x="315" y="15"/>
                    </a:lnTo>
                    <a:lnTo>
                      <a:pt x="316" y="17"/>
                    </a:lnTo>
                    <a:lnTo>
                      <a:pt x="319" y="17"/>
                    </a:lnTo>
                    <a:lnTo>
                      <a:pt x="321" y="18"/>
                    </a:lnTo>
                    <a:lnTo>
                      <a:pt x="322" y="19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4" y="24"/>
                    </a:lnTo>
                    <a:lnTo>
                      <a:pt x="325" y="25"/>
                    </a:lnTo>
                    <a:lnTo>
                      <a:pt x="324" y="27"/>
                    </a:lnTo>
                    <a:lnTo>
                      <a:pt x="325" y="28"/>
                    </a:lnTo>
                    <a:lnTo>
                      <a:pt x="326" y="30"/>
                    </a:lnTo>
                    <a:lnTo>
                      <a:pt x="329" y="31"/>
                    </a:lnTo>
                    <a:lnTo>
                      <a:pt x="332" y="33"/>
                    </a:lnTo>
                    <a:lnTo>
                      <a:pt x="334" y="35"/>
                    </a:lnTo>
                    <a:lnTo>
                      <a:pt x="334" y="35"/>
                    </a:lnTo>
                    <a:lnTo>
                      <a:pt x="335" y="39"/>
                    </a:lnTo>
                    <a:lnTo>
                      <a:pt x="335" y="40"/>
                    </a:lnTo>
                    <a:lnTo>
                      <a:pt x="336" y="42"/>
                    </a:lnTo>
                    <a:lnTo>
                      <a:pt x="339" y="42"/>
                    </a:lnTo>
                    <a:lnTo>
                      <a:pt x="340" y="42"/>
                    </a:lnTo>
                    <a:lnTo>
                      <a:pt x="340" y="43"/>
                    </a:lnTo>
                    <a:lnTo>
                      <a:pt x="340" y="45"/>
                    </a:lnTo>
                    <a:lnTo>
                      <a:pt x="337" y="46"/>
                    </a:lnTo>
                    <a:lnTo>
                      <a:pt x="337" y="48"/>
                    </a:lnTo>
                    <a:lnTo>
                      <a:pt x="337" y="48"/>
                    </a:lnTo>
                    <a:lnTo>
                      <a:pt x="340" y="48"/>
                    </a:lnTo>
                    <a:lnTo>
                      <a:pt x="340" y="48"/>
                    </a:lnTo>
                    <a:lnTo>
                      <a:pt x="342" y="49"/>
                    </a:lnTo>
                    <a:lnTo>
                      <a:pt x="344" y="53"/>
                    </a:lnTo>
                    <a:lnTo>
                      <a:pt x="345" y="55"/>
                    </a:lnTo>
                    <a:lnTo>
                      <a:pt x="344" y="58"/>
                    </a:lnTo>
                    <a:lnTo>
                      <a:pt x="342" y="58"/>
                    </a:lnTo>
                    <a:lnTo>
                      <a:pt x="342" y="59"/>
                    </a:lnTo>
                    <a:lnTo>
                      <a:pt x="344" y="60"/>
                    </a:lnTo>
                    <a:lnTo>
                      <a:pt x="345" y="60"/>
                    </a:lnTo>
                    <a:lnTo>
                      <a:pt x="345" y="60"/>
                    </a:lnTo>
                    <a:lnTo>
                      <a:pt x="344" y="62"/>
                    </a:lnTo>
                    <a:lnTo>
                      <a:pt x="342" y="63"/>
                    </a:lnTo>
                    <a:lnTo>
                      <a:pt x="344" y="63"/>
                    </a:lnTo>
                    <a:lnTo>
                      <a:pt x="345" y="63"/>
                    </a:lnTo>
                    <a:lnTo>
                      <a:pt x="345" y="64"/>
                    </a:lnTo>
                    <a:lnTo>
                      <a:pt x="345" y="65"/>
                    </a:lnTo>
                    <a:lnTo>
                      <a:pt x="345" y="68"/>
                    </a:lnTo>
                    <a:lnTo>
                      <a:pt x="345" y="69"/>
                    </a:lnTo>
                    <a:lnTo>
                      <a:pt x="345" y="70"/>
                    </a:lnTo>
                    <a:lnTo>
                      <a:pt x="349" y="69"/>
                    </a:lnTo>
                    <a:lnTo>
                      <a:pt x="351" y="69"/>
                    </a:lnTo>
                    <a:lnTo>
                      <a:pt x="351" y="70"/>
                    </a:lnTo>
                    <a:lnTo>
                      <a:pt x="352" y="72"/>
                    </a:lnTo>
                    <a:lnTo>
                      <a:pt x="354" y="75"/>
                    </a:lnTo>
                    <a:lnTo>
                      <a:pt x="355" y="77"/>
                    </a:lnTo>
                    <a:lnTo>
                      <a:pt x="356" y="77"/>
                    </a:lnTo>
                    <a:lnTo>
                      <a:pt x="360" y="76"/>
                    </a:lnTo>
                    <a:lnTo>
                      <a:pt x="361" y="76"/>
                    </a:lnTo>
                    <a:lnTo>
                      <a:pt x="361" y="77"/>
                    </a:lnTo>
                    <a:lnTo>
                      <a:pt x="361" y="78"/>
                    </a:lnTo>
                    <a:lnTo>
                      <a:pt x="361" y="80"/>
                    </a:lnTo>
                    <a:lnTo>
                      <a:pt x="361" y="81"/>
                    </a:lnTo>
                    <a:lnTo>
                      <a:pt x="362" y="80"/>
                    </a:lnTo>
                    <a:lnTo>
                      <a:pt x="364" y="80"/>
                    </a:lnTo>
                    <a:lnTo>
                      <a:pt x="365" y="81"/>
                    </a:lnTo>
                    <a:lnTo>
                      <a:pt x="366" y="84"/>
                    </a:lnTo>
                    <a:lnTo>
                      <a:pt x="365" y="88"/>
                    </a:lnTo>
                    <a:lnTo>
                      <a:pt x="365" y="92"/>
                    </a:lnTo>
                    <a:lnTo>
                      <a:pt x="365" y="93"/>
                    </a:lnTo>
                    <a:lnTo>
                      <a:pt x="366" y="94"/>
                    </a:lnTo>
                    <a:lnTo>
                      <a:pt x="366" y="94"/>
                    </a:lnTo>
                    <a:lnTo>
                      <a:pt x="366" y="98"/>
                    </a:lnTo>
                    <a:lnTo>
                      <a:pt x="366" y="101"/>
                    </a:lnTo>
                    <a:lnTo>
                      <a:pt x="365" y="102"/>
                    </a:lnTo>
                    <a:lnTo>
                      <a:pt x="361" y="104"/>
                    </a:lnTo>
                    <a:lnTo>
                      <a:pt x="359" y="104"/>
                    </a:lnTo>
                    <a:lnTo>
                      <a:pt x="357" y="105"/>
                    </a:lnTo>
                    <a:lnTo>
                      <a:pt x="356" y="110"/>
                    </a:lnTo>
                    <a:lnTo>
                      <a:pt x="350" y="113"/>
                    </a:lnTo>
                    <a:lnTo>
                      <a:pt x="345" y="119"/>
                    </a:lnTo>
                    <a:lnTo>
                      <a:pt x="345" y="122"/>
                    </a:lnTo>
                    <a:lnTo>
                      <a:pt x="340" y="124"/>
                    </a:lnTo>
                    <a:lnTo>
                      <a:pt x="335" y="127"/>
                    </a:lnTo>
                    <a:lnTo>
                      <a:pt x="332" y="131"/>
                    </a:lnTo>
                    <a:lnTo>
                      <a:pt x="331" y="136"/>
                    </a:lnTo>
                    <a:lnTo>
                      <a:pt x="332" y="137"/>
                    </a:lnTo>
                    <a:lnTo>
                      <a:pt x="335" y="140"/>
                    </a:lnTo>
                    <a:lnTo>
                      <a:pt x="335" y="142"/>
                    </a:lnTo>
                    <a:lnTo>
                      <a:pt x="336" y="143"/>
                    </a:lnTo>
                    <a:lnTo>
                      <a:pt x="337" y="145"/>
                    </a:lnTo>
                    <a:lnTo>
                      <a:pt x="336" y="148"/>
                    </a:lnTo>
                    <a:lnTo>
                      <a:pt x="335" y="148"/>
                    </a:lnTo>
                    <a:lnTo>
                      <a:pt x="331" y="148"/>
                    </a:lnTo>
                    <a:lnTo>
                      <a:pt x="327" y="151"/>
                    </a:lnTo>
                    <a:lnTo>
                      <a:pt x="327" y="152"/>
                    </a:lnTo>
                    <a:lnTo>
                      <a:pt x="330" y="158"/>
                    </a:lnTo>
                    <a:lnTo>
                      <a:pt x="356" y="158"/>
                    </a:lnTo>
                    <a:lnTo>
                      <a:pt x="381" y="159"/>
                    </a:lnTo>
                    <a:lnTo>
                      <a:pt x="384" y="163"/>
                    </a:lnTo>
                    <a:lnTo>
                      <a:pt x="392" y="171"/>
                    </a:lnTo>
                    <a:lnTo>
                      <a:pt x="396" y="174"/>
                    </a:lnTo>
                    <a:lnTo>
                      <a:pt x="400" y="178"/>
                    </a:lnTo>
                    <a:lnTo>
                      <a:pt x="403" y="181"/>
                    </a:lnTo>
                    <a:lnTo>
                      <a:pt x="408" y="181"/>
                    </a:lnTo>
                    <a:lnTo>
                      <a:pt x="412" y="182"/>
                    </a:lnTo>
                    <a:lnTo>
                      <a:pt x="413" y="186"/>
                    </a:lnTo>
                    <a:lnTo>
                      <a:pt x="413" y="189"/>
                    </a:lnTo>
                    <a:lnTo>
                      <a:pt x="417" y="193"/>
                    </a:lnTo>
                    <a:lnTo>
                      <a:pt x="422" y="195"/>
                    </a:lnTo>
                    <a:lnTo>
                      <a:pt x="425" y="196"/>
                    </a:lnTo>
                    <a:lnTo>
                      <a:pt x="426" y="198"/>
                    </a:lnTo>
                    <a:lnTo>
                      <a:pt x="435" y="204"/>
                    </a:lnTo>
                    <a:lnTo>
                      <a:pt x="433" y="206"/>
                    </a:lnTo>
                    <a:lnTo>
                      <a:pt x="431" y="211"/>
                    </a:lnTo>
                    <a:lnTo>
                      <a:pt x="433" y="213"/>
                    </a:lnTo>
                    <a:lnTo>
                      <a:pt x="435" y="214"/>
                    </a:lnTo>
                    <a:lnTo>
                      <a:pt x="436" y="217"/>
                    </a:lnTo>
                    <a:lnTo>
                      <a:pt x="437" y="219"/>
                    </a:lnTo>
                    <a:lnTo>
                      <a:pt x="438" y="222"/>
                    </a:lnTo>
                    <a:lnTo>
                      <a:pt x="445" y="222"/>
                    </a:lnTo>
                    <a:lnTo>
                      <a:pt x="446" y="223"/>
                    </a:lnTo>
                    <a:lnTo>
                      <a:pt x="447" y="225"/>
                    </a:lnTo>
                    <a:lnTo>
                      <a:pt x="450" y="227"/>
                    </a:lnTo>
                    <a:lnTo>
                      <a:pt x="450" y="229"/>
                    </a:lnTo>
                    <a:lnTo>
                      <a:pt x="455" y="230"/>
                    </a:lnTo>
                    <a:lnTo>
                      <a:pt x="457" y="231"/>
                    </a:lnTo>
                    <a:lnTo>
                      <a:pt x="461" y="230"/>
                    </a:lnTo>
                    <a:lnTo>
                      <a:pt x="465" y="230"/>
                    </a:lnTo>
                    <a:lnTo>
                      <a:pt x="467" y="231"/>
                    </a:lnTo>
                    <a:lnTo>
                      <a:pt x="472" y="233"/>
                    </a:lnTo>
                    <a:lnTo>
                      <a:pt x="476" y="233"/>
                    </a:lnTo>
                    <a:lnTo>
                      <a:pt x="477" y="234"/>
                    </a:lnTo>
                    <a:lnTo>
                      <a:pt x="482" y="235"/>
                    </a:lnTo>
                    <a:lnTo>
                      <a:pt x="486" y="233"/>
                    </a:lnTo>
                    <a:lnTo>
                      <a:pt x="492" y="231"/>
                    </a:lnTo>
                    <a:lnTo>
                      <a:pt x="495" y="231"/>
                    </a:lnTo>
                    <a:lnTo>
                      <a:pt x="507" y="241"/>
                    </a:lnTo>
                    <a:lnTo>
                      <a:pt x="517" y="242"/>
                    </a:lnTo>
                    <a:lnTo>
                      <a:pt x="526" y="242"/>
                    </a:lnTo>
                    <a:lnTo>
                      <a:pt x="533" y="240"/>
                    </a:lnTo>
                    <a:lnTo>
                      <a:pt x="538" y="242"/>
                    </a:lnTo>
                    <a:lnTo>
                      <a:pt x="543" y="245"/>
                    </a:lnTo>
                    <a:lnTo>
                      <a:pt x="547" y="245"/>
                    </a:lnTo>
                    <a:lnTo>
                      <a:pt x="550" y="242"/>
                    </a:lnTo>
                    <a:lnTo>
                      <a:pt x="550" y="237"/>
                    </a:lnTo>
                    <a:lnTo>
                      <a:pt x="548" y="224"/>
                    </a:lnTo>
                    <a:lnTo>
                      <a:pt x="550" y="222"/>
                    </a:lnTo>
                    <a:lnTo>
                      <a:pt x="555" y="214"/>
                    </a:lnTo>
                    <a:lnTo>
                      <a:pt x="561" y="206"/>
                    </a:lnTo>
                    <a:lnTo>
                      <a:pt x="563" y="205"/>
                    </a:lnTo>
                    <a:lnTo>
                      <a:pt x="567" y="208"/>
                    </a:lnTo>
                    <a:lnTo>
                      <a:pt x="572" y="208"/>
                    </a:lnTo>
                    <a:lnTo>
                      <a:pt x="577" y="210"/>
                    </a:lnTo>
                    <a:lnTo>
                      <a:pt x="584" y="207"/>
                    </a:lnTo>
                    <a:lnTo>
                      <a:pt x="589" y="208"/>
                    </a:lnTo>
                    <a:lnTo>
                      <a:pt x="601" y="213"/>
                    </a:lnTo>
                    <a:lnTo>
                      <a:pt x="607" y="216"/>
                    </a:lnTo>
                    <a:lnTo>
                      <a:pt x="613" y="212"/>
                    </a:lnTo>
                    <a:lnTo>
                      <a:pt x="621" y="211"/>
                    </a:lnTo>
                    <a:lnTo>
                      <a:pt x="631" y="211"/>
                    </a:lnTo>
                    <a:lnTo>
                      <a:pt x="637" y="216"/>
                    </a:lnTo>
                    <a:lnTo>
                      <a:pt x="647" y="211"/>
                    </a:lnTo>
                    <a:lnTo>
                      <a:pt x="658" y="210"/>
                    </a:lnTo>
                    <a:lnTo>
                      <a:pt x="666" y="212"/>
                    </a:lnTo>
                    <a:lnTo>
                      <a:pt x="667" y="213"/>
                    </a:lnTo>
                    <a:lnTo>
                      <a:pt x="662" y="217"/>
                    </a:lnTo>
                    <a:lnTo>
                      <a:pt x="661" y="222"/>
                    </a:lnTo>
                    <a:lnTo>
                      <a:pt x="664" y="237"/>
                    </a:lnTo>
                    <a:lnTo>
                      <a:pt x="672" y="251"/>
                    </a:lnTo>
                    <a:lnTo>
                      <a:pt x="683" y="255"/>
                    </a:lnTo>
                    <a:lnTo>
                      <a:pt x="692" y="263"/>
                    </a:lnTo>
                    <a:lnTo>
                      <a:pt x="699" y="269"/>
                    </a:lnTo>
                    <a:lnTo>
                      <a:pt x="704" y="273"/>
                    </a:lnTo>
                    <a:lnTo>
                      <a:pt x="702" y="284"/>
                    </a:lnTo>
                    <a:lnTo>
                      <a:pt x="708" y="296"/>
                    </a:lnTo>
                    <a:lnTo>
                      <a:pt x="716" y="306"/>
                    </a:lnTo>
                    <a:lnTo>
                      <a:pt x="717" y="307"/>
                    </a:lnTo>
                    <a:lnTo>
                      <a:pt x="722" y="310"/>
                    </a:lnTo>
                    <a:lnTo>
                      <a:pt x="720" y="312"/>
                    </a:lnTo>
                    <a:lnTo>
                      <a:pt x="720" y="316"/>
                    </a:lnTo>
                    <a:lnTo>
                      <a:pt x="722" y="317"/>
                    </a:lnTo>
                    <a:lnTo>
                      <a:pt x="727" y="317"/>
                    </a:lnTo>
                    <a:lnTo>
                      <a:pt x="729" y="318"/>
                    </a:lnTo>
                    <a:lnTo>
                      <a:pt x="729" y="323"/>
                    </a:lnTo>
                    <a:lnTo>
                      <a:pt x="728" y="330"/>
                    </a:lnTo>
                    <a:lnTo>
                      <a:pt x="728" y="336"/>
                    </a:lnTo>
                    <a:lnTo>
                      <a:pt x="729" y="340"/>
                    </a:lnTo>
                    <a:lnTo>
                      <a:pt x="717" y="351"/>
                    </a:lnTo>
                    <a:lnTo>
                      <a:pt x="712" y="359"/>
                    </a:lnTo>
                    <a:lnTo>
                      <a:pt x="714" y="364"/>
                    </a:lnTo>
                    <a:lnTo>
                      <a:pt x="722" y="370"/>
                    </a:lnTo>
                    <a:lnTo>
                      <a:pt x="725" y="376"/>
                    </a:lnTo>
                    <a:lnTo>
                      <a:pt x="733" y="378"/>
                    </a:lnTo>
                    <a:lnTo>
                      <a:pt x="734" y="381"/>
                    </a:lnTo>
                    <a:lnTo>
                      <a:pt x="732" y="388"/>
                    </a:lnTo>
                    <a:lnTo>
                      <a:pt x="733" y="393"/>
                    </a:lnTo>
                    <a:lnTo>
                      <a:pt x="738" y="396"/>
                    </a:lnTo>
                    <a:lnTo>
                      <a:pt x="737" y="400"/>
                    </a:lnTo>
                    <a:lnTo>
                      <a:pt x="733" y="401"/>
                    </a:lnTo>
                    <a:lnTo>
                      <a:pt x="730" y="405"/>
                    </a:lnTo>
                    <a:lnTo>
                      <a:pt x="727" y="408"/>
                    </a:lnTo>
                    <a:lnTo>
                      <a:pt x="722" y="418"/>
                    </a:lnTo>
                    <a:lnTo>
                      <a:pt x="714" y="428"/>
                    </a:lnTo>
                    <a:lnTo>
                      <a:pt x="712" y="432"/>
                    </a:lnTo>
                    <a:lnTo>
                      <a:pt x="712" y="438"/>
                    </a:lnTo>
                    <a:lnTo>
                      <a:pt x="714" y="442"/>
                    </a:lnTo>
                    <a:lnTo>
                      <a:pt x="722" y="443"/>
                    </a:lnTo>
                    <a:lnTo>
                      <a:pt x="724" y="446"/>
                    </a:lnTo>
                    <a:lnTo>
                      <a:pt x="734" y="447"/>
                    </a:lnTo>
                    <a:lnTo>
                      <a:pt x="742" y="449"/>
                    </a:lnTo>
                    <a:lnTo>
                      <a:pt x="747" y="451"/>
                    </a:lnTo>
                    <a:lnTo>
                      <a:pt x="750" y="453"/>
                    </a:lnTo>
                    <a:lnTo>
                      <a:pt x="754" y="455"/>
                    </a:lnTo>
                    <a:lnTo>
                      <a:pt x="759" y="458"/>
                    </a:lnTo>
                    <a:lnTo>
                      <a:pt x="765" y="466"/>
                    </a:lnTo>
                    <a:lnTo>
                      <a:pt x="772" y="471"/>
                    </a:lnTo>
                    <a:lnTo>
                      <a:pt x="777" y="469"/>
                    </a:lnTo>
                    <a:lnTo>
                      <a:pt x="782" y="465"/>
                    </a:lnTo>
                    <a:lnTo>
                      <a:pt x="787" y="464"/>
                    </a:lnTo>
                    <a:lnTo>
                      <a:pt x="790" y="464"/>
                    </a:lnTo>
                    <a:lnTo>
                      <a:pt x="793" y="464"/>
                    </a:lnTo>
                    <a:lnTo>
                      <a:pt x="798" y="461"/>
                    </a:lnTo>
                    <a:lnTo>
                      <a:pt x="800" y="463"/>
                    </a:lnTo>
                    <a:lnTo>
                      <a:pt x="802" y="475"/>
                    </a:lnTo>
                    <a:lnTo>
                      <a:pt x="804" y="476"/>
                    </a:lnTo>
                    <a:lnTo>
                      <a:pt x="805" y="476"/>
                    </a:lnTo>
                    <a:lnTo>
                      <a:pt x="808" y="472"/>
                    </a:lnTo>
                    <a:lnTo>
                      <a:pt x="809" y="466"/>
                    </a:lnTo>
                    <a:lnTo>
                      <a:pt x="812" y="465"/>
                    </a:lnTo>
                    <a:lnTo>
                      <a:pt x="817" y="467"/>
                    </a:lnTo>
                    <a:lnTo>
                      <a:pt x="820" y="467"/>
                    </a:lnTo>
                    <a:lnTo>
                      <a:pt x="829" y="466"/>
                    </a:lnTo>
                    <a:lnTo>
                      <a:pt x="834" y="466"/>
                    </a:lnTo>
                    <a:lnTo>
                      <a:pt x="843" y="463"/>
                    </a:lnTo>
                    <a:lnTo>
                      <a:pt x="850" y="463"/>
                    </a:lnTo>
                    <a:lnTo>
                      <a:pt x="849" y="465"/>
                    </a:lnTo>
                    <a:lnTo>
                      <a:pt x="853" y="471"/>
                    </a:lnTo>
                    <a:lnTo>
                      <a:pt x="853" y="476"/>
                    </a:lnTo>
                    <a:lnTo>
                      <a:pt x="858" y="485"/>
                    </a:lnTo>
                    <a:lnTo>
                      <a:pt x="858" y="491"/>
                    </a:lnTo>
                    <a:lnTo>
                      <a:pt x="855" y="496"/>
                    </a:lnTo>
                    <a:lnTo>
                      <a:pt x="853" y="501"/>
                    </a:lnTo>
                    <a:lnTo>
                      <a:pt x="853" y="504"/>
                    </a:lnTo>
                    <a:lnTo>
                      <a:pt x="854" y="507"/>
                    </a:lnTo>
                    <a:lnTo>
                      <a:pt x="855" y="510"/>
                    </a:lnTo>
                    <a:lnTo>
                      <a:pt x="865" y="511"/>
                    </a:lnTo>
                    <a:lnTo>
                      <a:pt x="869" y="508"/>
                    </a:lnTo>
                    <a:lnTo>
                      <a:pt x="872" y="504"/>
                    </a:lnTo>
                    <a:lnTo>
                      <a:pt x="874" y="502"/>
                    </a:lnTo>
                    <a:lnTo>
                      <a:pt x="878" y="502"/>
                    </a:lnTo>
                    <a:lnTo>
                      <a:pt x="881" y="505"/>
                    </a:lnTo>
                    <a:lnTo>
                      <a:pt x="885" y="513"/>
                    </a:lnTo>
                    <a:lnTo>
                      <a:pt x="889" y="519"/>
                    </a:lnTo>
                    <a:lnTo>
                      <a:pt x="889" y="526"/>
                    </a:lnTo>
                    <a:lnTo>
                      <a:pt x="886" y="530"/>
                    </a:lnTo>
                    <a:lnTo>
                      <a:pt x="884" y="537"/>
                    </a:lnTo>
                    <a:lnTo>
                      <a:pt x="880" y="546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674"/>
              <p:cNvSpPr>
                <a:spLocks/>
              </p:cNvSpPr>
              <p:nvPr/>
            </p:nvSpPr>
            <p:spPr bwMode="auto">
              <a:xfrm>
                <a:off x="1683509" y="3005126"/>
                <a:ext cx="884246" cy="719202"/>
              </a:xfrm>
              <a:custGeom>
                <a:avLst/>
                <a:gdLst/>
                <a:ahLst/>
                <a:cxnLst>
                  <a:cxn ang="0">
                    <a:pos x="1105" y="151"/>
                  </a:cxn>
                  <a:cxn ang="0">
                    <a:pos x="1037" y="241"/>
                  </a:cxn>
                  <a:cxn ang="0">
                    <a:pos x="992" y="300"/>
                  </a:cxn>
                  <a:cxn ang="0">
                    <a:pos x="989" y="389"/>
                  </a:cxn>
                  <a:cxn ang="0">
                    <a:pos x="984" y="475"/>
                  </a:cxn>
                  <a:cxn ang="0">
                    <a:pos x="1022" y="536"/>
                  </a:cxn>
                  <a:cxn ang="0">
                    <a:pos x="1030" y="576"/>
                  </a:cxn>
                  <a:cxn ang="0">
                    <a:pos x="986" y="617"/>
                  </a:cxn>
                  <a:cxn ang="0">
                    <a:pos x="886" y="703"/>
                  </a:cxn>
                  <a:cxn ang="0">
                    <a:pos x="799" y="694"/>
                  </a:cxn>
                  <a:cxn ang="0">
                    <a:pos x="745" y="772"/>
                  </a:cxn>
                  <a:cxn ang="0">
                    <a:pos x="732" y="859"/>
                  </a:cxn>
                  <a:cxn ang="0">
                    <a:pos x="692" y="937"/>
                  </a:cxn>
                  <a:cxn ang="0">
                    <a:pos x="688" y="970"/>
                  </a:cxn>
                  <a:cxn ang="0">
                    <a:pos x="653" y="990"/>
                  </a:cxn>
                  <a:cxn ang="0">
                    <a:pos x="614" y="961"/>
                  </a:cxn>
                  <a:cxn ang="0">
                    <a:pos x="588" y="956"/>
                  </a:cxn>
                  <a:cxn ang="0">
                    <a:pos x="562" y="924"/>
                  </a:cxn>
                  <a:cxn ang="0">
                    <a:pos x="504" y="901"/>
                  </a:cxn>
                  <a:cxn ang="0">
                    <a:pos x="496" y="841"/>
                  </a:cxn>
                  <a:cxn ang="0">
                    <a:pos x="504" y="789"/>
                  </a:cxn>
                  <a:cxn ang="0">
                    <a:pos x="487" y="734"/>
                  </a:cxn>
                  <a:cxn ang="0">
                    <a:pos x="463" y="684"/>
                  </a:cxn>
                  <a:cxn ang="0">
                    <a:pos x="418" y="660"/>
                  </a:cxn>
                  <a:cxn ang="0">
                    <a:pos x="385" y="649"/>
                  </a:cxn>
                  <a:cxn ang="0">
                    <a:pos x="353" y="628"/>
                  </a:cxn>
                  <a:cxn ang="0">
                    <a:pos x="325" y="667"/>
                  </a:cxn>
                  <a:cxn ang="0">
                    <a:pos x="291" y="696"/>
                  </a:cxn>
                  <a:cxn ang="0">
                    <a:pos x="222" y="667"/>
                  </a:cxn>
                  <a:cxn ang="0">
                    <a:pos x="176" y="649"/>
                  </a:cxn>
                  <a:cxn ang="0">
                    <a:pos x="149" y="596"/>
                  </a:cxn>
                  <a:cxn ang="0">
                    <a:pos x="156" y="542"/>
                  </a:cxn>
                  <a:cxn ang="0">
                    <a:pos x="109" y="531"/>
                  </a:cxn>
                  <a:cxn ang="0">
                    <a:pos x="71" y="536"/>
                  </a:cxn>
                  <a:cxn ang="0">
                    <a:pos x="34" y="536"/>
                  </a:cxn>
                  <a:cxn ang="0">
                    <a:pos x="0" y="522"/>
                  </a:cxn>
                  <a:cxn ang="0">
                    <a:pos x="35" y="422"/>
                  </a:cxn>
                  <a:cxn ang="0">
                    <a:pos x="63" y="345"/>
                  </a:cxn>
                  <a:cxn ang="0">
                    <a:pos x="131" y="423"/>
                  </a:cxn>
                  <a:cxn ang="0">
                    <a:pos x="169" y="470"/>
                  </a:cxn>
                  <a:cxn ang="0">
                    <a:pos x="210" y="479"/>
                  </a:cxn>
                  <a:cxn ang="0">
                    <a:pos x="277" y="540"/>
                  </a:cxn>
                  <a:cxn ang="0">
                    <a:pos x="343" y="559"/>
                  </a:cxn>
                  <a:cxn ang="0">
                    <a:pos x="422" y="544"/>
                  </a:cxn>
                  <a:cxn ang="0">
                    <a:pos x="457" y="453"/>
                  </a:cxn>
                  <a:cxn ang="0">
                    <a:pos x="528" y="410"/>
                  </a:cxn>
                  <a:cxn ang="0">
                    <a:pos x="518" y="495"/>
                  </a:cxn>
                  <a:cxn ang="0">
                    <a:pos x="563" y="504"/>
                  </a:cxn>
                  <a:cxn ang="0">
                    <a:pos x="624" y="443"/>
                  </a:cxn>
                  <a:cxn ang="0">
                    <a:pos x="715" y="459"/>
                  </a:cxn>
                  <a:cxn ang="0">
                    <a:pos x="772" y="382"/>
                  </a:cxn>
                  <a:cxn ang="0">
                    <a:pos x="830" y="316"/>
                  </a:cxn>
                  <a:cxn ang="0">
                    <a:pos x="814" y="222"/>
                  </a:cxn>
                  <a:cxn ang="0">
                    <a:pos x="856" y="234"/>
                  </a:cxn>
                  <a:cxn ang="0">
                    <a:pos x="915" y="213"/>
                  </a:cxn>
                  <a:cxn ang="0">
                    <a:pos x="942" y="136"/>
                  </a:cxn>
                  <a:cxn ang="0">
                    <a:pos x="936" y="54"/>
                  </a:cxn>
                  <a:cxn ang="0">
                    <a:pos x="1035" y="17"/>
                  </a:cxn>
                  <a:cxn ang="0">
                    <a:pos x="1065" y="1"/>
                  </a:cxn>
                  <a:cxn ang="0">
                    <a:pos x="1116" y="3"/>
                  </a:cxn>
                </a:cxnLst>
                <a:rect l="0" t="0" r="r" b="b"/>
                <a:pathLst>
                  <a:path w="1166" h="994">
                    <a:moveTo>
                      <a:pt x="1162" y="28"/>
                    </a:moveTo>
                    <a:lnTo>
                      <a:pt x="1156" y="35"/>
                    </a:lnTo>
                    <a:lnTo>
                      <a:pt x="1150" y="46"/>
                    </a:lnTo>
                    <a:lnTo>
                      <a:pt x="1147" y="57"/>
                    </a:lnTo>
                    <a:lnTo>
                      <a:pt x="1146" y="63"/>
                    </a:lnTo>
                    <a:lnTo>
                      <a:pt x="1142" y="71"/>
                    </a:lnTo>
                    <a:lnTo>
                      <a:pt x="1138" y="78"/>
                    </a:lnTo>
                    <a:lnTo>
                      <a:pt x="1132" y="93"/>
                    </a:lnTo>
                    <a:lnTo>
                      <a:pt x="1131" y="104"/>
                    </a:lnTo>
                    <a:lnTo>
                      <a:pt x="1127" y="108"/>
                    </a:lnTo>
                    <a:lnTo>
                      <a:pt x="1125" y="116"/>
                    </a:lnTo>
                    <a:lnTo>
                      <a:pt x="1116" y="121"/>
                    </a:lnTo>
                    <a:lnTo>
                      <a:pt x="1108" y="124"/>
                    </a:lnTo>
                    <a:lnTo>
                      <a:pt x="1107" y="137"/>
                    </a:lnTo>
                    <a:lnTo>
                      <a:pt x="1105" y="151"/>
                    </a:lnTo>
                    <a:lnTo>
                      <a:pt x="1101" y="168"/>
                    </a:lnTo>
                    <a:lnTo>
                      <a:pt x="1097" y="177"/>
                    </a:lnTo>
                    <a:lnTo>
                      <a:pt x="1096" y="196"/>
                    </a:lnTo>
                    <a:lnTo>
                      <a:pt x="1096" y="216"/>
                    </a:lnTo>
                    <a:lnTo>
                      <a:pt x="1092" y="224"/>
                    </a:lnTo>
                    <a:lnTo>
                      <a:pt x="1089" y="235"/>
                    </a:lnTo>
                    <a:lnTo>
                      <a:pt x="1085" y="240"/>
                    </a:lnTo>
                    <a:lnTo>
                      <a:pt x="1077" y="242"/>
                    </a:lnTo>
                    <a:lnTo>
                      <a:pt x="1064" y="242"/>
                    </a:lnTo>
                    <a:lnTo>
                      <a:pt x="1059" y="246"/>
                    </a:lnTo>
                    <a:lnTo>
                      <a:pt x="1052" y="257"/>
                    </a:lnTo>
                    <a:lnTo>
                      <a:pt x="1050" y="259"/>
                    </a:lnTo>
                    <a:lnTo>
                      <a:pt x="1045" y="258"/>
                    </a:lnTo>
                    <a:lnTo>
                      <a:pt x="1041" y="246"/>
                    </a:lnTo>
                    <a:lnTo>
                      <a:pt x="1037" y="241"/>
                    </a:lnTo>
                    <a:lnTo>
                      <a:pt x="1031" y="241"/>
                    </a:lnTo>
                    <a:lnTo>
                      <a:pt x="1026" y="247"/>
                    </a:lnTo>
                    <a:lnTo>
                      <a:pt x="1026" y="259"/>
                    </a:lnTo>
                    <a:lnTo>
                      <a:pt x="1025" y="278"/>
                    </a:lnTo>
                    <a:lnTo>
                      <a:pt x="1020" y="284"/>
                    </a:lnTo>
                    <a:lnTo>
                      <a:pt x="1015" y="286"/>
                    </a:lnTo>
                    <a:lnTo>
                      <a:pt x="1012" y="288"/>
                    </a:lnTo>
                    <a:lnTo>
                      <a:pt x="1012" y="293"/>
                    </a:lnTo>
                    <a:lnTo>
                      <a:pt x="1011" y="298"/>
                    </a:lnTo>
                    <a:lnTo>
                      <a:pt x="1010" y="299"/>
                    </a:lnTo>
                    <a:lnTo>
                      <a:pt x="1007" y="298"/>
                    </a:lnTo>
                    <a:lnTo>
                      <a:pt x="1005" y="295"/>
                    </a:lnTo>
                    <a:lnTo>
                      <a:pt x="1004" y="290"/>
                    </a:lnTo>
                    <a:lnTo>
                      <a:pt x="997" y="296"/>
                    </a:lnTo>
                    <a:lnTo>
                      <a:pt x="992" y="300"/>
                    </a:lnTo>
                    <a:lnTo>
                      <a:pt x="987" y="307"/>
                    </a:lnTo>
                    <a:lnTo>
                      <a:pt x="982" y="313"/>
                    </a:lnTo>
                    <a:lnTo>
                      <a:pt x="981" y="319"/>
                    </a:lnTo>
                    <a:lnTo>
                      <a:pt x="981" y="324"/>
                    </a:lnTo>
                    <a:lnTo>
                      <a:pt x="980" y="334"/>
                    </a:lnTo>
                    <a:lnTo>
                      <a:pt x="972" y="351"/>
                    </a:lnTo>
                    <a:lnTo>
                      <a:pt x="971" y="355"/>
                    </a:lnTo>
                    <a:lnTo>
                      <a:pt x="972" y="359"/>
                    </a:lnTo>
                    <a:lnTo>
                      <a:pt x="976" y="360"/>
                    </a:lnTo>
                    <a:lnTo>
                      <a:pt x="981" y="361"/>
                    </a:lnTo>
                    <a:lnTo>
                      <a:pt x="984" y="366"/>
                    </a:lnTo>
                    <a:lnTo>
                      <a:pt x="985" y="372"/>
                    </a:lnTo>
                    <a:lnTo>
                      <a:pt x="986" y="377"/>
                    </a:lnTo>
                    <a:lnTo>
                      <a:pt x="986" y="383"/>
                    </a:lnTo>
                    <a:lnTo>
                      <a:pt x="989" y="389"/>
                    </a:lnTo>
                    <a:lnTo>
                      <a:pt x="991" y="392"/>
                    </a:lnTo>
                    <a:lnTo>
                      <a:pt x="992" y="396"/>
                    </a:lnTo>
                    <a:lnTo>
                      <a:pt x="996" y="401"/>
                    </a:lnTo>
                    <a:lnTo>
                      <a:pt x="1001" y="401"/>
                    </a:lnTo>
                    <a:lnTo>
                      <a:pt x="1007" y="401"/>
                    </a:lnTo>
                    <a:lnTo>
                      <a:pt x="1009" y="401"/>
                    </a:lnTo>
                    <a:lnTo>
                      <a:pt x="1009" y="402"/>
                    </a:lnTo>
                    <a:lnTo>
                      <a:pt x="1000" y="413"/>
                    </a:lnTo>
                    <a:lnTo>
                      <a:pt x="994" y="420"/>
                    </a:lnTo>
                    <a:lnTo>
                      <a:pt x="992" y="434"/>
                    </a:lnTo>
                    <a:lnTo>
                      <a:pt x="994" y="441"/>
                    </a:lnTo>
                    <a:lnTo>
                      <a:pt x="989" y="452"/>
                    </a:lnTo>
                    <a:lnTo>
                      <a:pt x="985" y="464"/>
                    </a:lnTo>
                    <a:lnTo>
                      <a:pt x="984" y="471"/>
                    </a:lnTo>
                    <a:lnTo>
                      <a:pt x="984" y="475"/>
                    </a:lnTo>
                    <a:lnTo>
                      <a:pt x="980" y="476"/>
                    </a:lnTo>
                    <a:lnTo>
                      <a:pt x="975" y="475"/>
                    </a:lnTo>
                    <a:lnTo>
                      <a:pt x="965" y="481"/>
                    </a:lnTo>
                    <a:lnTo>
                      <a:pt x="956" y="487"/>
                    </a:lnTo>
                    <a:lnTo>
                      <a:pt x="956" y="490"/>
                    </a:lnTo>
                    <a:lnTo>
                      <a:pt x="960" y="496"/>
                    </a:lnTo>
                    <a:lnTo>
                      <a:pt x="969" y="501"/>
                    </a:lnTo>
                    <a:lnTo>
                      <a:pt x="977" y="505"/>
                    </a:lnTo>
                    <a:lnTo>
                      <a:pt x="985" y="508"/>
                    </a:lnTo>
                    <a:lnTo>
                      <a:pt x="991" y="514"/>
                    </a:lnTo>
                    <a:lnTo>
                      <a:pt x="1005" y="518"/>
                    </a:lnTo>
                    <a:lnTo>
                      <a:pt x="1014" y="522"/>
                    </a:lnTo>
                    <a:lnTo>
                      <a:pt x="1019" y="525"/>
                    </a:lnTo>
                    <a:lnTo>
                      <a:pt x="1020" y="531"/>
                    </a:lnTo>
                    <a:lnTo>
                      <a:pt x="1022" y="536"/>
                    </a:lnTo>
                    <a:lnTo>
                      <a:pt x="1027" y="538"/>
                    </a:lnTo>
                    <a:lnTo>
                      <a:pt x="1032" y="542"/>
                    </a:lnTo>
                    <a:lnTo>
                      <a:pt x="1034" y="549"/>
                    </a:lnTo>
                    <a:lnTo>
                      <a:pt x="1039" y="555"/>
                    </a:lnTo>
                    <a:lnTo>
                      <a:pt x="1044" y="559"/>
                    </a:lnTo>
                    <a:lnTo>
                      <a:pt x="1045" y="564"/>
                    </a:lnTo>
                    <a:lnTo>
                      <a:pt x="1049" y="565"/>
                    </a:lnTo>
                    <a:lnTo>
                      <a:pt x="1051" y="565"/>
                    </a:lnTo>
                    <a:lnTo>
                      <a:pt x="1051" y="566"/>
                    </a:lnTo>
                    <a:lnTo>
                      <a:pt x="1050" y="570"/>
                    </a:lnTo>
                    <a:lnTo>
                      <a:pt x="1046" y="572"/>
                    </a:lnTo>
                    <a:lnTo>
                      <a:pt x="1041" y="575"/>
                    </a:lnTo>
                    <a:lnTo>
                      <a:pt x="1036" y="575"/>
                    </a:lnTo>
                    <a:lnTo>
                      <a:pt x="1032" y="573"/>
                    </a:lnTo>
                    <a:lnTo>
                      <a:pt x="1030" y="576"/>
                    </a:lnTo>
                    <a:lnTo>
                      <a:pt x="1032" y="584"/>
                    </a:lnTo>
                    <a:lnTo>
                      <a:pt x="1032" y="589"/>
                    </a:lnTo>
                    <a:lnTo>
                      <a:pt x="1030" y="593"/>
                    </a:lnTo>
                    <a:lnTo>
                      <a:pt x="1024" y="596"/>
                    </a:lnTo>
                    <a:lnTo>
                      <a:pt x="1020" y="603"/>
                    </a:lnTo>
                    <a:lnTo>
                      <a:pt x="1020" y="610"/>
                    </a:lnTo>
                    <a:lnTo>
                      <a:pt x="1020" y="617"/>
                    </a:lnTo>
                    <a:lnTo>
                      <a:pt x="1019" y="624"/>
                    </a:lnTo>
                    <a:lnTo>
                      <a:pt x="1019" y="634"/>
                    </a:lnTo>
                    <a:lnTo>
                      <a:pt x="1016" y="637"/>
                    </a:lnTo>
                    <a:lnTo>
                      <a:pt x="1009" y="637"/>
                    </a:lnTo>
                    <a:lnTo>
                      <a:pt x="1000" y="635"/>
                    </a:lnTo>
                    <a:lnTo>
                      <a:pt x="995" y="630"/>
                    </a:lnTo>
                    <a:lnTo>
                      <a:pt x="990" y="625"/>
                    </a:lnTo>
                    <a:lnTo>
                      <a:pt x="986" y="617"/>
                    </a:lnTo>
                    <a:lnTo>
                      <a:pt x="977" y="614"/>
                    </a:lnTo>
                    <a:lnTo>
                      <a:pt x="970" y="617"/>
                    </a:lnTo>
                    <a:lnTo>
                      <a:pt x="960" y="626"/>
                    </a:lnTo>
                    <a:lnTo>
                      <a:pt x="951" y="642"/>
                    </a:lnTo>
                    <a:lnTo>
                      <a:pt x="944" y="650"/>
                    </a:lnTo>
                    <a:lnTo>
                      <a:pt x="939" y="658"/>
                    </a:lnTo>
                    <a:lnTo>
                      <a:pt x="932" y="666"/>
                    </a:lnTo>
                    <a:lnTo>
                      <a:pt x="923" y="672"/>
                    </a:lnTo>
                    <a:lnTo>
                      <a:pt x="911" y="679"/>
                    </a:lnTo>
                    <a:lnTo>
                      <a:pt x="905" y="684"/>
                    </a:lnTo>
                    <a:lnTo>
                      <a:pt x="904" y="693"/>
                    </a:lnTo>
                    <a:lnTo>
                      <a:pt x="901" y="696"/>
                    </a:lnTo>
                    <a:lnTo>
                      <a:pt x="901" y="702"/>
                    </a:lnTo>
                    <a:lnTo>
                      <a:pt x="895" y="705"/>
                    </a:lnTo>
                    <a:lnTo>
                      <a:pt x="886" y="703"/>
                    </a:lnTo>
                    <a:lnTo>
                      <a:pt x="875" y="709"/>
                    </a:lnTo>
                    <a:lnTo>
                      <a:pt x="871" y="717"/>
                    </a:lnTo>
                    <a:lnTo>
                      <a:pt x="868" y="723"/>
                    </a:lnTo>
                    <a:lnTo>
                      <a:pt x="860" y="731"/>
                    </a:lnTo>
                    <a:lnTo>
                      <a:pt x="850" y="732"/>
                    </a:lnTo>
                    <a:lnTo>
                      <a:pt x="845" y="730"/>
                    </a:lnTo>
                    <a:lnTo>
                      <a:pt x="841" y="724"/>
                    </a:lnTo>
                    <a:lnTo>
                      <a:pt x="839" y="718"/>
                    </a:lnTo>
                    <a:lnTo>
                      <a:pt x="833" y="714"/>
                    </a:lnTo>
                    <a:lnTo>
                      <a:pt x="825" y="708"/>
                    </a:lnTo>
                    <a:lnTo>
                      <a:pt x="814" y="699"/>
                    </a:lnTo>
                    <a:lnTo>
                      <a:pt x="808" y="693"/>
                    </a:lnTo>
                    <a:lnTo>
                      <a:pt x="804" y="691"/>
                    </a:lnTo>
                    <a:lnTo>
                      <a:pt x="800" y="691"/>
                    </a:lnTo>
                    <a:lnTo>
                      <a:pt x="799" y="694"/>
                    </a:lnTo>
                    <a:lnTo>
                      <a:pt x="789" y="702"/>
                    </a:lnTo>
                    <a:lnTo>
                      <a:pt x="784" y="702"/>
                    </a:lnTo>
                    <a:lnTo>
                      <a:pt x="778" y="705"/>
                    </a:lnTo>
                    <a:lnTo>
                      <a:pt x="775" y="711"/>
                    </a:lnTo>
                    <a:lnTo>
                      <a:pt x="768" y="724"/>
                    </a:lnTo>
                    <a:lnTo>
                      <a:pt x="760" y="735"/>
                    </a:lnTo>
                    <a:lnTo>
                      <a:pt x="758" y="740"/>
                    </a:lnTo>
                    <a:lnTo>
                      <a:pt x="754" y="743"/>
                    </a:lnTo>
                    <a:lnTo>
                      <a:pt x="748" y="744"/>
                    </a:lnTo>
                    <a:lnTo>
                      <a:pt x="743" y="746"/>
                    </a:lnTo>
                    <a:lnTo>
                      <a:pt x="742" y="750"/>
                    </a:lnTo>
                    <a:lnTo>
                      <a:pt x="743" y="756"/>
                    </a:lnTo>
                    <a:lnTo>
                      <a:pt x="749" y="760"/>
                    </a:lnTo>
                    <a:lnTo>
                      <a:pt x="749" y="765"/>
                    </a:lnTo>
                    <a:lnTo>
                      <a:pt x="745" y="772"/>
                    </a:lnTo>
                    <a:lnTo>
                      <a:pt x="743" y="777"/>
                    </a:lnTo>
                    <a:lnTo>
                      <a:pt x="740" y="781"/>
                    </a:lnTo>
                    <a:lnTo>
                      <a:pt x="739" y="785"/>
                    </a:lnTo>
                    <a:lnTo>
                      <a:pt x="744" y="797"/>
                    </a:lnTo>
                    <a:lnTo>
                      <a:pt x="750" y="802"/>
                    </a:lnTo>
                    <a:lnTo>
                      <a:pt x="757" y="805"/>
                    </a:lnTo>
                    <a:lnTo>
                      <a:pt x="760" y="809"/>
                    </a:lnTo>
                    <a:lnTo>
                      <a:pt x="762" y="817"/>
                    </a:lnTo>
                    <a:lnTo>
                      <a:pt x="758" y="821"/>
                    </a:lnTo>
                    <a:lnTo>
                      <a:pt x="755" y="829"/>
                    </a:lnTo>
                    <a:lnTo>
                      <a:pt x="757" y="831"/>
                    </a:lnTo>
                    <a:lnTo>
                      <a:pt x="745" y="842"/>
                    </a:lnTo>
                    <a:lnTo>
                      <a:pt x="738" y="852"/>
                    </a:lnTo>
                    <a:lnTo>
                      <a:pt x="733" y="859"/>
                    </a:lnTo>
                    <a:lnTo>
                      <a:pt x="732" y="859"/>
                    </a:lnTo>
                    <a:lnTo>
                      <a:pt x="718" y="850"/>
                    </a:lnTo>
                    <a:lnTo>
                      <a:pt x="714" y="850"/>
                    </a:lnTo>
                    <a:lnTo>
                      <a:pt x="709" y="854"/>
                    </a:lnTo>
                    <a:lnTo>
                      <a:pt x="708" y="861"/>
                    </a:lnTo>
                    <a:lnTo>
                      <a:pt x="705" y="874"/>
                    </a:lnTo>
                    <a:lnTo>
                      <a:pt x="702" y="880"/>
                    </a:lnTo>
                    <a:lnTo>
                      <a:pt x="700" y="885"/>
                    </a:lnTo>
                    <a:lnTo>
                      <a:pt x="703" y="894"/>
                    </a:lnTo>
                    <a:lnTo>
                      <a:pt x="703" y="901"/>
                    </a:lnTo>
                    <a:lnTo>
                      <a:pt x="695" y="913"/>
                    </a:lnTo>
                    <a:lnTo>
                      <a:pt x="689" y="924"/>
                    </a:lnTo>
                    <a:lnTo>
                      <a:pt x="688" y="926"/>
                    </a:lnTo>
                    <a:lnTo>
                      <a:pt x="688" y="929"/>
                    </a:lnTo>
                    <a:lnTo>
                      <a:pt x="689" y="933"/>
                    </a:lnTo>
                    <a:lnTo>
                      <a:pt x="692" y="937"/>
                    </a:lnTo>
                    <a:lnTo>
                      <a:pt x="697" y="942"/>
                    </a:lnTo>
                    <a:lnTo>
                      <a:pt x="699" y="944"/>
                    </a:lnTo>
                    <a:lnTo>
                      <a:pt x="700" y="948"/>
                    </a:lnTo>
                    <a:lnTo>
                      <a:pt x="702" y="952"/>
                    </a:lnTo>
                    <a:lnTo>
                      <a:pt x="700" y="958"/>
                    </a:lnTo>
                    <a:lnTo>
                      <a:pt x="698" y="959"/>
                    </a:lnTo>
                    <a:lnTo>
                      <a:pt x="695" y="960"/>
                    </a:lnTo>
                    <a:lnTo>
                      <a:pt x="693" y="959"/>
                    </a:lnTo>
                    <a:lnTo>
                      <a:pt x="693" y="958"/>
                    </a:lnTo>
                    <a:lnTo>
                      <a:pt x="690" y="958"/>
                    </a:lnTo>
                    <a:lnTo>
                      <a:pt x="688" y="964"/>
                    </a:lnTo>
                    <a:lnTo>
                      <a:pt x="688" y="965"/>
                    </a:lnTo>
                    <a:lnTo>
                      <a:pt x="690" y="966"/>
                    </a:lnTo>
                    <a:lnTo>
                      <a:pt x="690" y="967"/>
                    </a:lnTo>
                    <a:lnTo>
                      <a:pt x="688" y="970"/>
                    </a:lnTo>
                    <a:lnTo>
                      <a:pt x="687" y="973"/>
                    </a:lnTo>
                    <a:lnTo>
                      <a:pt x="684" y="976"/>
                    </a:lnTo>
                    <a:lnTo>
                      <a:pt x="683" y="978"/>
                    </a:lnTo>
                    <a:lnTo>
                      <a:pt x="683" y="985"/>
                    </a:lnTo>
                    <a:lnTo>
                      <a:pt x="679" y="986"/>
                    </a:lnTo>
                    <a:lnTo>
                      <a:pt x="677" y="990"/>
                    </a:lnTo>
                    <a:lnTo>
                      <a:pt x="675" y="991"/>
                    </a:lnTo>
                    <a:lnTo>
                      <a:pt x="672" y="989"/>
                    </a:lnTo>
                    <a:lnTo>
                      <a:pt x="669" y="986"/>
                    </a:lnTo>
                    <a:lnTo>
                      <a:pt x="668" y="988"/>
                    </a:lnTo>
                    <a:lnTo>
                      <a:pt x="665" y="989"/>
                    </a:lnTo>
                    <a:lnTo>
                      <a:pt x="663" y="990"/>
                    </a:lnTo>
                    <a:lnTo>
                      <a:pt x="659" y="993"/>
                    </a:lnTo>
                    <a:lnTo>
                      <a:pt x="657" y="994"/>
                    </a:lnTo>
                    <a:lnTo>
                      <a:pt x="653" y="990"/>
                    </a:lnTo>
                    <a:lnTo>
                      <a:pt x="637" y="985"/>
                    </a:lnTo>
                    <a:lnTo>
                      <a:pt x="632" y="983"/>
                    </a:lnTo>
                    <a:lnTo>
                      <a:pt x="625" y="985"/>
                    </a:lnTo>
                    <a:lnTo>
                      <a:pt x="624" y="984"/>
                    </a:lnTo>
                    <a:lnTo>
                      <a:pt x="622" y="979"/>
                    </a:lnTo>
                    <a:lnTo>
                      <a:pt x="620" y="978"/>
                    </a:lnTo>
                    <a:lnTo>
                      <a:pt x="620" y="976"/>
                    </a:lnTo>
                    <a:lnTo>
                      <a:pt x="622" y="973"/>
                    </a:lnTo>
                    <a:lnTo>
                      <a:pt x="622" y="970"/>
                    </a:lnTo>
                    <a:lnTo>
                      <a:pt x="624" y="966"/>
                    </a:lnTo>
                    <a:lnTo>
                      <a:pt x="625" y="964"/>
                    </a:lnTo>
                    <a:lnTo>
                      <a:pt x="624" y="961"/>
                    </a:lnTo>
                    <a:lnTo>
                      <a:pt x="622" y="961"/>
                    </a:lnTo>
                    <a:lnTo>
                      <a:pt x="619" y="961"/>
                    </a:lnTo>
                    <a:lnTo>
                      <a:pt x="614" y="961"/>
                    </a:lnTo>
                    <a:lnTo>
                      <a:pt x="612" y="961"/>
                    </a:lnTo>
                    <a:lnTo>
                      <a:pt x="611" y="961"/>
                    </a:lnTo>
                    <a:lnTo>
                      <a:pt x="611" y="960"/>
                    </a:lnTo>
                    <a:lnTo>
                      <a:pt x="611" y="960"/>
                    </a:lnTo>
                    <a:lnTo>
                      <a:pt x="608" y="960"/>
                    </a:lnTo>
                    <a:lnTo>
                      <a:pt x="606" y="959"/>
                    </a:lnTo>
                    <a:lnTo>
                      <a:pt x="604" y="960"/>
                    </a:lnTo>
                    <a:lnTo>
                      <a:pt x="601" y="964"/>
                    </a:lnTo>
                    <a:lnTo>
                      <a:pt x="599" y="965"/>
                    </a:lnTo>
                    <a:lnTo>
                      <a:pt x="598" y="966"/>
                    </a:lnTo>
                    <a:lnTo>
                      <a:pt x="596" y="965"/>
                    </a:lnTo>
                    <a:lnTo>
                      <a:pt x="591" y="964"/>
                    </a:lnTo>
                    <a:lnTo>
                      <a:pt x="588" y="961"/>
                    </a:lnTo>
                    <a:lnTo>
                      <a:pt x="587" y="960"/>
                    </a:lnTo>
                    <a:lnTo>
                      <a:pt x="588" y="956"/>
                    </a:lnTo>
                    <a:lnTo>
                      <a:pt x="588" y="955"/>
                    </a:lnTo>
                    <a:lnTo>
                      <a:pt x="587" y="954"/>
                    </a:lnTo>
                    <a:lnTo>
                      <a:pt x="587" y="950"/>
                    </a:lnTo>
                    <a:lnTo>
                      <a:pt x="586" y="949"/>
                    </a:lnTo>
                    <a:lnTo>
                      <a:pt x="586" y="947"/>
                    </a:lnTo>
                    <a:lnTo>
                      <a:pt x="582" y="943"/>
                    </a:lnTo>
                    <a:lnTo>
                      <a:pt x="581" y="942"/>
                    </a:lnTo>
                    <a:lnTo>
                      <a:pt x="576" y="938"/>
                    </a:lnTo>
                    <a:lnTo>
                      <a:pt x="569" y="936"/>
                    </a:lnTo>
                    <a:lnTo>
                      <a:pt x="563" y="935"/>
                    </a:lnTo>
                    <a:lnTo>
                      <a:pt x="561" y="933"/>
                    </a:lnTo>
                    <a:lnTo>
                      <a:pt x="559" y="927"/>
                    </a:lnTo>
                    <a:lnTo>
                      <a:pt x="562" y="926"/>
                    </a:lnTo>
                    <a:lnTo>
                      <a:pt x="563" y="925"/>
                    </a:lnTo>
                    <a:lnTo>
                      <a:pt x="562" y="924"/>
                    </a:lnTo>
                    <a:lnTo>
                      <a:pt x="561" y="923"/>
                    </a:lnTo>
                    <a:lnTo>
                      <a:pt x="559" y="919"/>
                    </a:lnTo>
                    <a:lnTo>
                      <a:pt x="558" y="917"/>
                    </a:lnTo>
                    <a:lnTo>
                      <a:pt x="556" y="914"/>
                    </a:lnTo>
                    <a:lnTo>
                      <a:pt x="552" y="914"/>
                    </a:lnTo>
                    <a:lnTo>
                      <a:pt x="551" y="913"/>
                    </a:lnTo>
                    <a:lnTo>
                      <a:pt x="551" y="911"/>
                    </a:lnTo>
                    <a:lnTo>
                      <a:pt x="548" y="905"/>
                    </a:lnTo>
                    <a:lnTo>
                      <a:pt x="544" y="899"/>
                    </a:lnTo>
                    <a:lnTo>
                      <a:pt x="536" y="894"/>
                    </a:lnTo>
                    <a:lnTo>
                      <a:pt x="528" y="896"/>
                    </a:lnTo>
                    <a:lnTo>
                      <a:pt x="524" y="899"/>
                    </a:lnTo>
                    <a:lnTo>
                      <a:pt x="518" y="899"/>
                    </a:lnTo>
                    <a:lnTo>
                      <a:pt x="512" y="900"/>
                    </a:lnTo>
                    <a:lnTo>
                      <a:pt x="504" y="901"/>
                    </a:lnTo>
                    <a:lnTo>
                      <a:pt x="499" y="902"/>
                    </a:lnTo>
                    <a:lnTo>
                      <a:pt x="494" y="901"/>
                    </a:lnTo>
                    <a:lnTo>
                      <a:pt x="491" y="899"/>
                    </a:lnTo>
                    <a:lnTo>
                      <a:pt x="488" y="896"/>
                    </a:lnTo>
                    <a:lnTo>
                      <a:pt x="484" y="887"/>
                    </a:lnTo>
                    <a:lnTo>
                      <a:pt x="483" y="877"/>
                    </a:lnTo>
                    <a:lnTo>
                      <a:pt x="487" y="871"/>
                    </a:lnTo>
                    <a:lnTo>
                      <a:pt x="491" y="866"/>
                    </a:lnTo>
                    <a:lnTo>
                      <a:pt x="494" y="861"/>
                    </a:lnTo>
                    <a:lnTo>
                      <a:pt x="497" y="856"/>
                    </a:lnTo>
                    <a:lnTo>
                      <a:pt x="497" y="853"/>
                    </a:lnTo>
                    <a:lnTo>
                      <a:pt x="497" y="849"/>
                    </a:lnTo>
                    <a:lnTo>
                      <a:pt x="496" y="846"/>
                    </a:lnTo>
                    <a:lnTo>
                      <a:pt x="496" y="843"/>
                    </a:lnTo>
                    <a:lnTo>
                      <a:pt x="496" y="841"/>
                    </a:lnTo>
                    <a:lnTo>
                      <a:pt x="499" y="837"/>
                    </a:lnTo>
                    <a:lnTo>
                      <a:pt x="503" y="835"/>
                    </a:lnTo>
                    <a:lnTo>
                      <a:pt x="508" y="832"/>
                    </a:lnTo>
                    <a:lnTo>
                      <a:pt x="513" y="830"/>
                    </a:lnTo>
                    <a:lnTo>
                      <a:pt x="513" y="829"/>
                    </a:lnTo>
                    <a:lnTo>
                      <a:pt x="514" y="826"/>
                    </a:lnTo>
                    <a:lnTo>
                      <a:pt x="513" y="823"/>
                    </a:lnTo>
                    <a:lnTo>
                      <a:pt x="508" y="817"/>
                    </a:lnTo>
                    <a:lnTo>
                      <a:pt x="506" y="811"/>
                    </a:lnTo>
                    <a:lnTo>
                      <a:pt x="504" y="806"/>
                    </a:lnTo>
                    <a:lnTo>
                      <a:pt x="507" y="799"/>
                    </a:lnTo>
                    <a:lnTo>
                      <a:pt x="508" y="795"/>
                    </a:lnTo>
                    <a:lnTo>
                      <a:pt x="508" y="791"/>
                    </a:lnTo>
                    <a:lnTo>
                      <a:pt x="507" y="789"/>
                    </a:lnTo>
                    <a:lnTo>
                      <a:pt x="504" y="789"/>
                    </a:lnTo>
                    <a:lnTo>
                      <a:pt x="503" y="789"/>
                    </a:lnTo>
                    <a:lnTo>
                      <a:pt x="502" y="789"/>
                    </a:lnTo>
                    <a:lnTo>
                      <a:pt x="499" y="783"/>
                    </a:lnTo>
                    <a:lnTo>
                      <a:pt x="499" y="778"/>
                    </a:lnTo>
                    <a:lnTo>
                      <a:pt x="498" y="776"/>
                    </a:lnTo>
                    <a:lnTo>
                      <a:pt x="496" y="772"/>
                    </a:lnTo>
                    <a:lnTo>
                      <a:pt x="493" y="765"/>
                    </a:lnTo>
                    <a:lnTo>
                      <a:pt x="494" y="761"/>
                    </a:lnTo>
                    <a:lnTo>
                      <a:pt x="496" y="758"/>
                    </a:lnTo>
                    <a:lnTo>
                      <a:pt x="496" y="754"/>
                    </a:lnTo>
                    <a:lnTo>
                      <a:pt x="492" y="750"/>
                    </a:lnTo>
                    <a:lnTo>
                      <a:pt x="491" y="746"/>
                    </a:lnTo>
                    <a:lnTo>
                      <a:pt x="488" y="742"/>
                    </a:lnTo>
                    <a:lnTo>
                      <a:pt x="489" y="738"/>
                    </a:lnTo>
                    <a:lnTo>
                      <a:pt x="487" y="734"/>
                    </a:lnTo>
                    <a:lnTo>
                      <a:pt x="477" y="732"/>
                    </a:lnTo>
                    <a:lnTo>
                      <a:pt x="469" y="729"/>
                    </a:lnTo>
                    <a:lnTo>
                      <a:pt x="464" y="725"/>
                    </a:lnTo>
                    <a:lnTo>
                      <a:pt x="462" y="722"/>
                    </a:lnTo>
                    <a:lnTo>
                      <a:pt x="462" y="717"/>
                    </a:lnTo>
                    <a:lnTo>
                      <a:pt x="463" y="708"/>
                    </a:lnTo>
                    <a:lnTo>
                      <a:pt x="461" y="706"/>
                    </a:lnTo>
                    <a:lnTo>
                      <a:pt x="458" y="702"/>
                    </a:lnTo>
                    <a:lnTo>
                      <a:pt x="456" y="696"/>
                    </a:lnTo>
                    <a:lnTo>
                      <a:pt x="458" y="694"/>
                    </a:lnTo>
                    <a:lnTo>
                      <a:pt x="462" y="691"/>
                    </a:lnTo>
                    <a:lnTo>
                      <a:pt x="467" y="691"/>
                    </a:lnTo>
                    <a:lnTo>
                      <a:pt x="468" y="691"/>
                    </a:lnTo>
                    <a:lnTo>
                      <a:pt x="466" y="687"/>
                    </a:lnTo>
                    <a:lnTo>
                      <a:pt x="463" y="684"/>
                    </a:lnTo>
                    <a:lnTo>
                      <a:pt x="452" y="684"/>
                    </a:lnTo>
                    <a:lnTo>
                      <a:pt x="447" y="683"/>
                    </a:lnTo>
                    <a:lnTo>
                      <a:pt x="445" y="679"/>
                    </a:lnTo>
                    <a:lnTo>
                      <a:pt x="442" y="677"/>
                    </a:lnTo>
                    <a:lnTo>
                      <a:pt x="436" y="675"/>
                    </a:lnTo>
                    <a:lnTo>
                      <a:pt x="433" y="673"/>
                    </a:lnTo>
                    <a:lnTo>
                      <a:pt x="433" y="670"/>
                    </a:lnTo>
                    <a:lnTo>
                      <a:pt x="437" y="664"/>
                    </a:lnTo>
                    <a:lnTo>
                      <a:pt x="440" y="659"/>
                    </a:lnTo>
                    <a:lnTo>
                      <a:pt x="438" y="656"/>
                    </a:lnTo>
                    <a:lnTo>
                      <a:pt x="433" y="656"/>
                    </a:lnTo>
                    <a:lnTo>
                      <a:pt x="428" y="659"/>
                    </a:lnTo>
                    <a:lnTo>
                      <a:pt x="426" y="661"/>
                    </a:lnTo>
                    <a:lnTo>
                      <a:pt x="422" y="661"/>
                    </a:lnTo>
                    <a:lnTo>
                      <a:pt x="418" y="660"/>
                    </a:lnTo>
                    <a:lnTo>
                      <a:pt x="416" y="659"/>
                    </a:lnTo>
                    <a:lnTo>
                      <a:pt x="411" y="660"/>
                    </a:lnTo>
                    <a:lnTo>
                      <a:pt x="410" y="659"/>
                    </a:lnTo>
                    <a:lnTo>
                      <a:pt x="410" y="655"/>
                    </a:lnTo>
                    <a:lnTo>
                      <a:pt x="408" y="654"/>
                    </a:lnTo>
                    <a:lnTo>
                      <a:pt x="406" y="653"/>
                    </a:lnTo>
                    <a:lnTo>
                      <a:pt x="403" y="653"/>
                    </a:lnTo>
                    <a:lnTo>
                      <a:pt x="402" y="654"/>
                    </a:lnTo>
                    <a:lnTo>
                      <a:pt x="398" y="658"/>
                    </a:lnTo>
                    <a:lnTo>
                      <a:pt x="398" y="653"/>
                    </a:lnTo>
                    <a:lnTo>
                      <a:pt x="396" y="649"/>
                    </a:lnTo>
                    <a:lnTo>
                      <a:pt x="395" y="649"/>
                    </a:lnTo>
                    <a:lnTo>
                      <a:pt x="393" y="650"/>
                    </a:lnTo>
                    <a:lnTo>
                      <a:pt x="390" y="650"/>
                    </a:lnTo>
                    <a:lnTo>
                      <a:pt x="385" y="649"/>
                    </a:lnTo>
                    <a:lnTo>
                      <a:pt x="381" y="646"/>
                    </a:lnTo>
                    <a:lnTo>
                      <a:pt x="378" y="641"/>
                    </a:lnTo>
                    <a:lnTo>
                      <a:pt x="375" y="634"/>
                    </a:lnTo>
                    <a:lnTo>
                      <a:pt x="376" y="623"/>
                    </a:lnTo>
                    <a:lnTo>
                      <a:pt x="375" y="620"/>
                    </a:lnTo>
                    <a:lnTo>
                      <a:pt x="373" y="617"/>
                    </a:lnTo>
                    <a:lnTo>
                      <a:pt x="371" y="617"/>
                    </a:lnTo>
                    <a:lnTo>
                      <a:pt x="368" y="618"/>
                    </a:lnTo>
                    <a:lnTo>
                      <a:pt x="366" y="622"/>
                    </a:lnTo>
                    <a:lnTo>
                      <a:pt x="365" y="623"/>
                    </a:lnTo>
                    <a:lnTo>
                      <a:pt x="361" y="623"/>
                    </a:lnTo>
                    <a:lnTo>
                      <a:pt x="358" y="625"/>
                    </a:lnTo>
                    <a:lnTo>
                      <a:pt x="357" y="626"/>
                    </a:lnTo>
                    <a:lnTo>
                      <a:pt x="355" y="626"/>
                    </a:lnTo>
                    <a:lnTo>
                      <a:pt x="353" y="628"/>
                    </a:lnTo>
                    <a:lnTo>
                      <a:pt x="352" y="632"/>
                    </a:lnTo>
                    <a:lnTo>
                      <a:pt x="348" y="635"/>
                    </a:lnTo>
                    <a:lnTo>
                      <a:pt x="345" y="638"/>
                    </a:lnTo>
                    <a:lnTo>
                      <a:pt x="340" y="640"/>
                    </a:lnTo>
                    <a:lnTo>
                      <a:pt x="336" y="638"/>
                    </a:lnTo>
                    <a:lnTo>
                      <a:pt x="335" y="637"/>
                    </a:lnTo>
                    <a:lnTo>
                      <a:pt x="332" y="638"/>
                    </a:lnTo>
                    <a:lnTo>
                      <a:pt x="330" y="641"/>
                    </a:lnTo>
                    <a:lnTo>
                      <a:pt x="326" y="646"/>
                    </a:lnTo>
                    <a:lnTo>
                      <a:pt x="325" y="647"/>
                    </a:lnTo>
                    <a:lnTo>
                      <a:pt x="325" y="650"/>
                    </a:lnTo>
                    <a:lnTo>
                      <a:pt x="325" y="655"/>
                    </a:lnTo>
                    <a:lnTo>
                      <a:pt x="325" y="661"/>
                    </a:lnTo>
                    <a:lnTo>
                      <a:pt x="326" y="666"/>
                    </a:lnTo>
                    <a:lnTo>
                      <a:pt x="325" y="667"/>
                    </a:lnTo>
                    <a:lnTo>
                      <a:pt x="325" y="670"/>
                    </a:lnTo>
                    <a:lnTo>
                      <a:pt x="325" y="671"/>
                    </a:lnTo>
                    <a:lnTo>
                      <a:pt x="322" y="671"/>
                    </a:lnTo>
                    <a:lnTo>
                      <a:pt x="318" y="669"/>
                    </a:lnTo>
                    <a:lnTo>
                      <a:pt x="318" y="669"/>
                    </a:lnTo>
                    <a:lnTo>
                      <a:pt x="317" y="669"/>
                    </a:lnTo>
                    <a:lnTo>
                      <a:pt x="316" y="671"/>
                    </a:lnTo>
                    <a:lnTo>
                      <a:pt x="313" y="672"/>
                    </a:lnTo>
                    <a:lnTo>
                      <a:pt x="310" y="675"/>
                    </a:lnTo>
                    <a:lnTo>
                      <a:pt x="305" y="673"/>
                    </a:lnTo>
                    <a:lnTo>
                      <a:pt x="294" y="676"/>
                    </a:lnTo>
                    <a:lnTo>
                      <a:pt x="291" y="677"/>
                    </a:lnTo>
                    <a:lnTo>
                      <a:pt x="290" y="682"/>
                    </a:lnTo>
                    <a:lnTo>
                      <a:pt x="292" y="691"/>
                    </a:lnTo>
                    <a:lnTo>
                      <a:pt x="291" y="696"/>
                    </a:lnTo>
                    <a:lnTo>
                      <a:pt x="287" y="699"/>
                    </a:lnTo>
                    <a:lnTo>
                      <a:pt x="279" y="700"/>
                    </a:lnTo>
                    <a:lnTo>
                      <a:pt x="275" y="699"/>
                    </a:lnTo>
                    <a:lnTo>
                      <a:pt x="270" y="696"/>
                    </a:lnTo>
                    <a:lnTo>
                      <a:pt x="265" y="694"/>
                    </a:lnTo>
                    <a:lnTo>
                      <a:pt x="257" y="689"/>
                    </a:lnTo>
                    <a:lnTo>
                      <a:pt x="251" y="681"/>
                    </a:lnTo>
                    <a:lnTo>
                      <a:pt x="246" y="676"/>
                    </a:lnTo>
                    <a:lnTo>
                      <a:pt x="245" y="671"/>
                    </a:lnTo>
                    <a:lnTo>
                      <a:pt x="244" y="666"/>
                    </a:lnTo>
                    <a:lnTo>
                      <a:pt x="242" y="664"/>
                    </a:lnTo>
                    <a:lnTo>
                      <a:pt x="237" y="664"/>
                    </a:lnTo>
                    <a:lnTo>
                      <a:pt x="232" y="664"/>
                    </a:lnTo>
                    <a:lnTo>
                      <a:pt x="226" y="666"/>
                    </a:lnTo>
                    <a:lnTo>
                      <a:pt x="222" y="667"/>
                    </a:lnTo>
                    <a:lnTo>
                      <a:pt x="219" y="667"/>
                    </a:lnTo>
                    <a:lnTo>
                      <a:pt x="214" y="665"/>
                    </a:lnTo>
                    <a:lnTo>
                      <a:pt x="210" y="661"/>
                    </a:lnTo>
                    <a:lnTo>
                      <a:pt x="205" y="659"/>
                    </a:lnTo>
                    <a:lnTo>
                      <a:pt x="202" y="656"/>
                    </a:lnTo>
                    <a:lnTo>
                      <a:pt x="200" y="654"/>
                    </a:lnTo>
                    <a:lnTo>
                      <a:pt x="194" y="652"/>
                    </a:lnTo>
                    <a:lnTo>
                      <a:pt x="191" y="652"/>
                    </a:lnTo>
                    <a:lnTo>
                      <a:pt x="189" y="652"/>
                    </a:lnTo>
                    <a:lnTo>
                      <a:pt x="186" y="653"/>
                    </a:lnTo>
                    <a:lnTo>
                      <a:pt x="181" y="655"/>
                    </a:lnTo>
                    <a:lnTo>
                      <a:pt x="177" y="656"/>
                    </a:lnTo>
                    <a:lnTo>
                      <a:pt x="176" y="655"/>
                    </a:lnTo>
                    <a:lnTo>
                      <a:pt x="175" y="654"/>
                    </a:lnTo>
                    <a:lnTo>
                      <a:pt x="176" y="649"/>
                    </a:lnTo>
                    <a:lnTo>
                      <a:pt x="177" y="643"/>
                    </a:lnTo>
                    <a:lnTo>
                      <a:pt x="179" y="638"/>
                    </a:lnTo>
                    <a:lnTo>
                      <a:pt x="177" y="636"/>
                    </a:lnTo>
                    <a:lnTo>
                      <a:pt x="177" y="635"/>
                    </a:lnTo>
                    <a:lnTo>
                      <a:pt x="179" y="632"/>
                    </a:lnTo>
                    <a:lnTo>
                      <a:pt x="179" y="631"/>
                    </a:lnTo>
                    <a:lnTo>
                      <a:pt x="175" y="629"/>
                    </a:lnTo>
                    <a:lnTo>
                      <a:pt x="172" y="625"/>
                    </a:lnTo>
                    <a:lnTo>
                      <a:pt x="166" y="620"/>
                    </a:lnTo>
                    <a:lnTo>
                      <a:pt x="162" y="618"/>
                    </a:lnTo>
                    <a:lnTo>
                      <a:pt x="157" y="616"/>
                    </a:lnTo>
                    <a:lnTo>
                      <a:pt x="154" y="611"/>
                    </a:lnTo>
                    <a:lnTo>
                      <a:pt x="151" y="608"/>
                    </a:lnTo>
                    <a:lnTo>
                      <a:pt x="150" y="600"/>
                    </a:lnTo>
                    <a:lnTo>
                      <a:pt x="149" y="596"/>
                    </a:lnTo>
                    <a:lnTo>
                      <a:pt x="149" y="595"/>
                    </a:lnTo>
                    <a:lnTo>
                      <a:pt x="149" y="593"/>
                    </a:lnTo>
                    <a:lnTo>
                      <a:pt x="152" y="589"/>
                    </a:lnTo>
                    <a:lnTo>
                      <a:pt x="152" y="585"/>
                    </a:lnTo>
                    <a:lnTo>
                      <a:pt x="154" y="583"/>
                    </a:lnTo>
                    <a:lnTo>
                      <a:pt x="156" y="581"/>
                    </a:lnTo>
                    <a:lnTo>
                      <a:pt x="160" y="577"/>
                    </a:lnTo>
                    <a:lnTo>
                      <a:pt x="161" y="571"/>
                    </a:lnTo>
                    <a:lnTo>
                      <a:pt x="160" y="566"/>
                    </a:lnTo>
                    <a:lnTo>
                      <a:pt x="157" y="565"/>
                    </a:lnTo>
                    <a:lnTo>
                      <a:pt x="154" y="563"/>
                    </a:lnTo>
                    <a:lnTo>
                      <a:pt x="152" y="558"/>
                    </a:lnTo>
                    <a:lnTo>
                      <a:pt x="156" y="552"/>
                    </a:lnTo>
                    <a:lnTo>
                      <a:pt x="156" y="547"/>
                    </a:lnTo>
                    <a:lnTo>
                      <a:pt x="156" y="542"/>
                    </a:lnTo>
                    <a:lnTo>
                      <a:pt x="151" y="538"/>
                    </a:lnTo>
                    <a:lnTo>
                      <a:pt x="150" y="534"/>
                    </a:lnTo>
                    <a:lnTo>
                      <a:pt x="149" y="528"/>
                    </a:lnTo>
                    <a:lnTo>
                      <a:pt x="145" y="524"/>
                    </a:lnTo>
                    <a:lnTo>
                      <a:pt x="142" y="516"/>
                    </a:lnTo>
                    <a:lnTo>
                      <a:pt x="141" y="513"/>
                    </a:lnTo>
                    <a:lnTo>
                      <a:pt x="139" y="511"/>
                    </a:lnTo>
                    <a:lnTo>
                      <a:pt x="135" y="511"/>
                    </a:lnTo>
                    <a:lnTo>
                      <a:pt x="131" y="516"/>
                    </a:lnTo>
                    <a:lnTo>
                      <a:pt x="126" y="520"/>
                    </a:lnTo>
                    <a:lnTo>
                      <a:pt x="123" y="525"/>
                    </a:lnTo>
                    <a:lnTo>
                      <a:pt x="118" y="529"/>
                    </a:lnTo>
                    <a:lnTo>
                      <a:pt x="113" y="529"/>
                    </a:lnTo>
                    <a:lnTo>
                      <a:pt x="110" y="530"/>
                    </a:lnTo>
                    <a:lnTo>
                      <a:pt x="109" y="531"/>
                    </a:lnTo>
                    <a:lnTo>
                      <a:pt x="108" y="532"/>
                    </a:lnTo>
                    <a:lnTo>
                      <a:pt x="106" y="535"/>
                    </a:lnTo>
                    <a:lnTo>
                      <a:pt x="105" y="536"/>
                    </a:lnTo>
                    <a:lnTo>
                      <a:pt x="101" y="537"/>
                    </a:lnTo>
                    <a:lnTo>
                      <a:pt x="98" y="538"/>
                    </a:lnTo>
                    <a:lnTo>
                      <a:pt x="94" y="538"/>
                    </a:lnTo>
                    <a:lnTo>
                      <a:pt x="93" y="538"/>
                    </a:lnTo>
                    <a:lnTo>
                      <a:pt x="90" y="536"/>
                    </a:lnTo>
                    <a:lnTo>
                      <a:pt x="89" y="536"/>
                    </a:lnTo>
                    <a:lnTo>
                      <a:pt x="86" y="534"/>
                    </a:lnTo>
                    <a:lnTo>
                      <a:pt x="80" y="531"/>
                    </a:lnTo>
                    <a:lnTo>
                      <a:pt x="78" y="534"/>
                    </a:lnTo>
                    <a:lnTo>
                      <a:pt x="75" y="536"/>
                    </a:lnTo>
                    <a:lnTo>
                      <a:pt x="74" y="536"/>
                    </a:lnTo>
                    <a:lnTo>
                      <a:pt x="71" y="536"/>
                    </a:lnTo>
                    <a:lnTo>
                      <a:pt x="70" y="534"/>
                    </a:lnTo>
                    <a:lnTo>
                      <a:pt x="70" y="532"/>
                    </a:lnTo>
                    <a:lnTo>
                      <a:pt x="66" y="530"/>
                    </a:lnTo>
                    <a:lnTo>
                      <a:pt x="63" y="528"/>
                    </a:lnTo>
                    <a:lnTo>
                      <a:pt x="58" y="529"/>
                    </a:lnTo>
                    <a:lnTo>
                      <a:pt x="56" y="529"/>
                    </a:lnTo>
                    <a:lnTo>
                      <a:pt x="54" y="528"/>
                    </a:lnTo>
                    <a:lnTo>
                      <a:pt x="48" y="531"/>
                    </a:lnTo>
                    <a:lnTo>
                      <a:pt x="45" y="531"/>
                    </a:lnTo>
                    <a:lnTo>
                      <a:pt x="43" y="532"/>
                    </a:lnTo>
                    <a:lnTo>
                      <a:pt x="41" y="534"/>
                    </a:lnTo>
                    <a:lnTo>
                      <a:pt x="43" y="538"/>
                    </a:lnTo>
                    <a:lnTo>
                      <a:pt x="39" y="538"/>
                    </a:lnTo>
                    <a:lnTo>
                      <a:pt x="36" y="536"/>
                    </a:lnTo>
                    <a:lnTo>
                      <a:pt x="34" y="536"/>
                    </a:lnTo>
                    <a:lnTo>
                      <a:pt x="33" y="538"/>
                    </a:lnTo>
                    <a:lnTo>
                      <a:pt x="30" y="538"/>
                    </a:lnTo>
                    <a:lnTo>
                      <a:pt x="28" y="538"/>
                    </a:lnTo>
                    <a:lnTo>
                      <a:pt x="25" y="541"/>
                    </a:lnTo>
                    <a:lnTo>
                      <a:pt x="23" y="542"/>
                    </a:lnTo>
                    <a:lnTo>
                      <a:pt x="18" y="541"/>
                    </a:lnTo>
                    <a:lnTo>
                      <a:pt x="16" y="542"/>
                    </a:lnTo>
                    <a:lnTo>
                      <a:pt x="15" y="541"/>
                    </a:lnTo>
                    <a:lnTo>
                      <a:pt x="14" y="537"/>
                    </a:lnTo>
                    <a:lnTo>
                      <a:pt x="11" y="536"/>
                    </a:lnTo>
                    <a:lnTo>
                      <a:pt x="6" y="540"/>
                    </a:lnTo>
                    <a:lnTo>
                      <a:pt x="4" y="540"/>
                    </a:lnTo>
                    <a:lnTo>
                      <a:pt x="1" y="540"/>
                    </a:lnTo>
                    <a:lnTo>
                      <a:pt x="1" y="531"/>
                    </a:lnTo>
                    <a:lnTo>
                      <a:pt x="0" y="522"/>
                    </a:lnTo>
                    <a:lnTo>
                      <a:pt x="4" y="504"/>
                    </a:lnTo>
                    <a:lnTo>
                      <a:pt x="6" y="491"/>
                    </a:lnTo>
                    <a:lnTo>
                      <a:pt x="15" y="485"/>
                    </a:lnTo>
                    <a:lnTo>
                      <a:pt x="24" y="484"/>
                    </a:lnTo>
                    <a:lnTo>
                      <a:pt x="28" y="482"/>
                    </a:lnTo>
                    <a:lnTo>
                      <a:pt x="30" y="472"/>
                    </a:lnTo>
                    <a:lnTo>
                      <a:pt x="28" y="467"/>
                    </a:lnTo>
                    <a:lnTo>
                      <a:pt x="20" y="461"/>
                    </a:lnTo>
                    <a:lnTo>
                      <a:pt x="16" y="454"/>
                    </a:lnTo>
                    <a:lnTo>
                      <a:pt x="21" y="447"/>
                    </a:lnTo>
                    <a:lnTo>
                      <a:pt x="28" y="446"/>
                    </a:lnTo>
                    <a:lnTo>
                      <a:pt x="36" y="445"/>
                    </a:lnTo>
                    <a:lnTo>
                      <a:pt x="41" y="441"/>
                    </a:lnTo>
                    <a:lnTo>
                      <a:pt x="39" y="431"/>
                    </a:lnTo>
                    <a:lnTo>
                      <a:pt x="35" y="422"/>
                    </a:lnTo>
                    <a:lnTo>
                      <a:pt x="35" y="416"/>
                    </a:lnTo>
                    <a:lnTo>
                      <a:pt x="39" y="412"/>
                    </a:lnTo>
                    <a:lnTo>
                      <a:pt x="40" y="407"/>
                    </a:lnTo>
                    <a:lnTo>
                      <a:pt x="36" y="405"/>
                    </a:lnTo>
                    <a:lnTo>
                      <a:pt x="28" y="402"/>
                    </a:lnTo>
                    <a:lnTo>
                      <a:pt x="21" y="398"/>
                    </a:lnTo>
                    <a:lnTo>
                      <a:pt x="19" y="392"/>
                    </a:lnTo>
                    <a:lnTo>
                      <a:pt x="19" y="387"/>
                    </a:lnTo>
                    <a:lnTo>
                      <a:pt x="29" y="373"/>
                    </a:lnTo>
                    <a:lnTo>
                      <a:pt x="39" y="351"/>
                    </a:lnTo>
                    <a:lnTo>
                      <a:pt x="46" y="339"/>
                    </a:lnTo>
                    <a:lnTo>
                      <a:pt x="53" y="331"/>
                    </a:lnTo>
                    <a:lnTo>
                      <a:pt x="56" y="328"/>
                    </a:lnTo>
                    <a:lnTo>
                      <a:pt x="60" y="337"/>
                    </a:lnTo>
                    <a:lnTo>
                      <a:pt x="63" y="345"/>
                    </a:lnTo>
                    <a:lnTo>
                      <a:pt x="66" y="352"/>
                    </a:lnTo>
                    <a:lnTo>
                      <a:pt x="74" y="354"/>
                    </a:lnTo>
                    <a:lnTo>
                      <a:pt x="79" y="357"/>
                    </a:lnTo>
                    <a:lnTo>
                      <a:pt x="79" y="360"/>
                    </a:lnTo>
                    <a:lnTo>
                      <a:pt x="76" y="366"/>
                    </a:lnTo>
                    <a:lnTo>
                      <a:pt x="76" y="372"/>
                    </a:lnTo>
                    <a:lnTo>
                      <a:pt x="81" y="379"/>
                    </a:lnTo>
                    <a:lnTo>
                      <a:pt x="86" y="387"/>
                    </a:lnTo>
                    <a:lnTo>
                      <a:pt x="86" y="393"/>
                    </a:lnTo>
                    <a:lnTo>
                      <a:pt x="89" y="400"/>
                    </a:lnTo>
                    <a:lnTo>
                      <a:pt x="100" y="411"/>
                    </a:lnTo>
                    <a:lnTo>
                      <a:pt x="108" y="416"/>
                    </a:lnTo>
                    <a:lnTo>
                      <a:pt x="114" y="418"/>
                    </a:lnTo>
                    <a:lnTo>
                      <a:pt x="125" y="423"/>
                    </a:lnTo>
                    <a:lnTo>
                      <a:pt x="131" y="423"/>
                    </a:lnTo>
                    <a:lnTo>
                      <a:pt x="136" y="423"/>
                    </a:lnTo>
                    <a:lnTo>
                      <a:pt x="144" y="416"/>
                    </a:lnTo>
                    <a:lnTo>
                      <a:pt x="154" y="407"/>
                    </a:lnTo>
                    <a:lnTo>
                      <a:pt x="161" y="406"/>
                    </a:lnTo>
                    <a:lnTo>
                      <a:pt x="167" y="407"/>
                    </a:lnTo>
                    <a:lnTo>
                      <a:pt x="174" y="412"/>
                    </a:lnTo>
                    <a:lnTo>
                      <a:pt x="175" y="420"/>
                    </a:lnTo>
                    <a:lnTo>
                      <a:pt x="174" y="429"/>
                    </a:lnTo>
                    <a:lnTo>
                      <a:pt x="175" y="437"/>
                    </a:lnTo>
                    <a:lnTo>
                      <a:pt x="180" y="443"/>
                    </a:lnTo>
                    <a:lnTo>
                      <a:pt x="186" y="448"/>
                    </a:lnTo>
                    <a:lnTo>
                      <a:pt x="186" y="452"/>
                    </a:lnTo>
                    <a:lnTo>
                      <a:pt x="184" y="455"/>
                    </a:lnTo>
                    <a:lnTo>
                      <a:pt x="176" y="463"/>
                    </a:lnTo>
                    <a:lnTo>
                      <a:pt x="169" y="470"/>
                    </a:lnTo>
                    <a:lnTo>
                      <a:pt x="167" y="476"/>
                    </a:lnTo>
                    <a:lnTo>
                      <a:pt x="166" y="485"/>
                    </a:lnTo>
                    <a:lnTo>
                      <a:pt x="169" y="491"/>
                    </a:lnTo>
                    <a:lnTo>
                      <a:pt x="170" y="496"/>
                    </a:lnTo>
                    <a:lnTo>
                      <a:pt x="174" y="501"/>
                    </a:lnTo>
                    <a:lnTo>
                      <a:pt x="177" y="504"/>
                    </a:lnTo>
                    <a:lnTo>
                      <a:pt x="182" y="505"/>
                    </a:lnTo>
                    <a:lnTo>
                      <a:pt x="190" y="502"/>
                    </a:lnTo>
                    <a:lnTo>
                      <a:pt x="194" y="500"/>
                    </a:lnTo>
                    <a:lnTo>
                      <a:pt x="199" y="491"/>
                    </a:lnTo>
                    <a:lnTo>
                      <a:pt x="201" y="484"/>
                    </a:lnTo>
                    <a:lnTo>
                      <a:pt x="201" y="479"/>
                    </a:lnTo>
                    <a:lnTo>
                      <a:pt x="204" y="477"/>
                    </a:lnTo>
                    <a:lnTo>
                      <a:pt x="205" y="476"/>
                    </a:lnTo>
                    <a:lnTo>
                      <a:pt x="210" y="479"/>
                    </a:lnTo>
                    <a:lnTo>
                      <a:pt x="215" y="484"/>
                    </a:lnTo>
                    <a:lnTo>
                      <a:pt x="221" y="490"/>
                    </a:lnTo>
                    <a:lnTo>
                      <a:pt x="226" y="491"/>
                    </a:lnTo>
                    <a:lnTo>
                      <a:pt x="234" y="491"/>
                    </a:lnTo>
                    <a:lnTo>
                      <a:pt x="237" y="491"/>
                    </a:lnTo>
                    <a:lnTo>
                      <a:pt x="241" y="496"/>
                    </a:lnTo>
                    <a:lnTo>
                      <a:pt x="245" y="504"/>
                    </a:lnTo>
                    <a:lnTo>
                      <a:pt x="250" y="514"/>
                    </a:lnTo>
                    <a:lnTo>
                      <a:pt x="255" y="514"/>
                    </a:lnTo>
                    <a:lnTo>
                      <a:pt x="261" y="514"/>
                    </a:lnTo>
                    <a:lnTo>
                      <a:pt x="264" y="517"/>
                    </a:lnTo>
                    <a:lnTo>
                      <a:pt x="267" y="519"/>
                    </a:lnTo>
                    <a:lnTo>
                      <a:pt x="269" y="525"/>
                    </a:lnTo>
                    <a:lnTo>
                      <a:pt x="272" y="532"/>
                    </a:lnTo>
                    <a:lnTo>
                      <a:pt x="277" y="540"/>
                    </a:lnTo>
                    <a:lnTo>
                      <a:pt x="286" y="548"/>
                    </a:lnTo>
                    <a:lnTo>
                      <a:pt x="289" y="548"/>
                    </a:lnTo>
                    <a:lnTo>
                      <a:pt x="297" y="552"/>
                    </a:lnTo>
                    <a:lnTo>
                      <a:pt x="297" y="553"/>
                    </a:lnTo>
                    <a:lnTo>
                      <a:pt x="302" y="550"/>
                    </a:lnTo>
                    <a:lnTo>
                      <a:pt x="308" y="547"/>
                    </a:lnTo>
                    <a:lnTo>
                      <a:pt x="312" y="546"/>
                    </a:lnTo>
                    <a:lnTo>
                      <a:pt x="323" y="546"/>
                    </a:lnTo>
                    <a:lnTo>
                      <a:pt x="333" y="543"/>
                    </a:lnTo>
                    <a:lnTo>
                      <a:pt x="336" y="543"/>
                    </a:lnTo>
                    <a:lnTo>
                      <a:pt x="340" y="544"/>
                    </a:lnTo>
                    <a:lnTo>
                      <a:pt x="340" y="549"/>
                    </a:lnTo>
                    <a:lnTo>
                      <a:pt x="338" y="557"/>
                    </a:lnTo>
                    <a:lnTo>
                      <a:pt x="341" y="558"/>
                    </a:lnTo>
                    <a:lnTo>
                      <a:pt x="343" y="559"/>
                    </a:lnTo>
                    <a:lnTo>
                      <a:pt x="346" y="558"/>
                    </a:lnTo>
                    <a:lnTo>
                      <a:pt x="347" y="555"/>
                    </a:lnTo>
                    <a:lnTo>
                      <a:pt x="348" y="549"/>
                    </a:lnTo>
                    <a:lnTo>
                      <a:pt x="351" y="547"/>
                    </a:lnTo>
                    <a:lnTo>
                      <a:pt x="355" y="546"/>
                    </a:lnTo>
                    <a:lnTo>
                      <a:pt x="365" y="546"/>
                    </a:lnTo>
                    <a:lnTo>
                      <a:pt x="373" y="544"/>
                    </a:lnTo>
                    <a:lnTo>
                      <a:pt x="378" y="540"/>
                    </a:lnTo>
                    <a:lnTo>
                      <a:pt x="383" y="535"/>
                    </a:lnTo>
                    <a:lnTo>
                      <a:pt x="387" y="530"/>
                    </a:lnTo>
                    <a:lnTo>
                      <a:pt x="395" y="529"/>
                    </a:lnTo>
                    <a:lnTo>
                      <a:pt x="402" y="530"/>
                    </a:lnTo>
                    <a:lnTo>
                      <a:pt x="412" y="535"/>
                    </a:lnTo>
                    <a:lnTo>
                      <a:pt x="417" y="542"/>
                    </a:lnTo>
                    <a:lnTo>
                      <a:pt x="422" y="544"/>
                    </a:lnTo>
                    <a:lnTo>
                      <a:pt x="437" y="555"/>
                    </a:lnTo>
                    <a:lnTo>
                      <a:pt x="441" y="555"/>
                    </a:lnTo>
                    <a:lnTo>
                      <a:pt x="442" y="555"/>
                    </a:lnTo>
                    <a:lnTo>
                      <a:pt x="443" y="549"/>
                    </a:lnTo>
                    <a:lnTo>
                      <a:pt x="443" y="540"/>
                    </a:lnTo>
                    <a:lnTo>
                      <a:pt x="445" y="532"/>
                    </a:lnTo>
                    <a:lnTo>
                      <a:pt x="446" y="519"/>
                    </a:lnTo>
                    <a:lnTo>
                      <a:pt x="448" y="511"/>
                    </a:lnTo>
                    <a:lnTo>
                      <a:pt x="453" y="501"/>
                    </a:lnTo>
                    <a:lnTo>
                      <a:pt x="452" y="493"/>
                    </a:lnTo>
                    <a:lnTo>
                      <a:pt x="443" y="478"/>
                    </a:lnTo>
                    <a:lnTo>
                      <a:pt x="443" y="473"/>
                    </a:lnTo>
                    <a:lnTo>
                      <a:pt x="450" y="470"/>
                    </a:lnTo>
                    <a:lnTo>
                      <a:pt x="453" y="461"/>
                    </a:lnTo>
                    <a:lnTo>
                      <a:pt x="457" y="453"/>
                    </a:lnTo>
                    <a:lnTo>
                      <a:pt x="459" y="445"/>
                    </a:lnTo>
                    <a:lnTo>
                      <a:pt x="461" y="437"/>
                    </a:lnTo>
                    <a:lnTo>
                      <a:pt x="464" y="434"/>
                    </a:lnTo>
                    <a:lnTo>
                      <a:pt x="467" y="430"/>
                    </a:lnTo>
                    <a:lnTo>
                      <a:pt x="473" y="426"/>
                    </a:lnTo>
                    <a:lnTo>
                      <a:pt x="483" y="423"/>
                    </a:lnTo>
                    <a:lnTo>
                      <a:pt x="487" y="418"/>
                    </a:lnTo>
                    <a:lnTo>
                      <a:pt x="492" y="408"/>
                    </a:lnTo>
                    <a:lnTo>
                      <a:pt x="496" y="399"/>
                    </a:lnTo>
                    <a:lnTo>
                      <a:pt x="502" y="395"/>
                    </a:lnTo>
                    <a:lnTo>
                      <a:pt x="508" y="398"/>
                    </a:lnTo>
                    <a:lnTo>
                      <a:pt x="511" y="401"/>
                    </a:lnTo>
                    <a:lnTo>
                      <a:pt x="516" y="402"/>
                    </a:lnTo>
                    <a:lnTo>
                      <a:pt x="522" y="404"/>
                    </a:lnTo>
                    <a:lnTo>
                      <a:pt x="528" y="410"/>
                    </a:lnTo>
                    <a:lnTo>
                      <a:pt x="534" y="413"/>
                    </a:lnTo>
                    <a:lnTo>
                      <a:pt x="542" y="420"/>
                    </a:lnTo>
                    <a:lnTo>
                      <a:pt x="546" y="424"/>
                    </a:lnTo>
                    <a:lnTo>
                      <a:pt x="552" y="431"/>
                    </a:lnTo>
                    <a:lnTo>
                      <a:pt x="554" y="440"/>
                    </a:lnTo>
                    <a:lnTo>
                      <a:pt x="556" y="445"/>
                    </a:lnTo>
                    <a:lnTo>
                      <a:pt x="554" y="454"/>
                    </a:lnTo>
                    <a:lnTo>
                      <a:pt x="552" y="459"/>
                    </a:lnTo>
                    <a:lnTo>
                      <a:pt x="548" y="464"/>
                    </a:lnTo>
                    <a:lnTo>
                      <a:pt x="543" y="475"/>
                    </a:lnTo>
                    <a:lnTo>
                      <a:pt x="534" y="482"/>
                    </a:lnTo>
                    <a:lnTo>
                      <a:pt x="527" y="482"/>
                    </a:lnTo>
                    <a:lnTo>
                      <a:pt x="524" y="484"/>
                    </a:lnTo>
                    <a:lnTo>
                      <a:pt x="522" y="490"/>
                    </a:lnTo>
                    <a:lnTo>
                      <a:pt x="518" y="495"/>
                    </a:lnTo>
                    <a:lnTo>
                      <a:pt x="516" y="502"/>
                    </a:lnTo>
                    <a:lnTo>
                      <a:pt x="516" y="511"/>
                    </a:lnTo>
                    <a:lnTo>
                      <a:pt x="517" y="517"/>
                    </a:lnTo>
                    <a:lnTo>
                      <a:pt x="519" y="523"/>
                    </a:lnTo>
                    <a:lnTo>
                      <a:pt x="526" y="526"/>
                    </a:lnTo>
                    <a:lnTo>
                      <a:pt x="532" y="536"/>
                    </a:lnTo>
                    <a:lnTo>
                      <a:pt x="536" y="540"/>
                    </a:lnTo>
                    <a:lnTo>
                      <a:pt x="541" y="541"/>
                    </a:lnTo>
                    <a:lnTo>
                      <a:pt x="546" y="538"/>
                    </a:lnTo>
                    <a:lnTo>
                      <a:pt x="549" y="531"/>
                    </a:lnTo>
                    <a:lnTo>
                      <a:pt x="549" y="526"/>
                    </a:lnTo>
                    <a:lnTo>
                      <a:pt x="553" y="523"/>
                    </a:lnTo>
                    <a:lnTo>
                      <a:pt x="559" y="516"/>
                    </a:lnTo>
                    <a:lnTo>
                      <a:pt x="562" y="511"/>
                    </a:lnTo>
                    <a:lnTo>
                      <a:pt x="563" y="504"/>
                    </a:lnTo>
                    <a:lnTo>
                      <a:pt x="563" y="494"/>
                    </a:lnTo>
                    <a:lnTo>
                      <a:pt x="566" y="493"/>
                    </a:lnTo>
                    <a:lnTo>
                      <a:pt x="571" y="491"/>
                    </a:lnTo>
                    <a:lnTo>
                      <a:pt x="574" y="493"/>
                    </a:lnTo>
                    <a:lnTo>
                      <a:pt x="583" y="496"/>
                    </a:lnTo>
                    <a:lnTo>
                      <a:pt x="591" y="500"/>
                    </a:lnTo>
                    <a:lnTo>
                      <a:pt x="593" y="501"/>
                    </a:lnTo>
                    <a:lnTo>
                      <a:pt x="596" y="499"/>
                    </a:lnTo>
                    <a:lnTo>
                      <a:pt x="598" y="490"/>
                    </a:lnTo>
                    <a:lnTo>
                      <a:pt x="603" y="482"/>
                    </a:lnTo>
                    <a:lnTo>
                      <a:pt x="608" y="475"/>
                    </a:lnTo>
                    <a:lnTo>
                      <a:pt x="614" y="470"/>
                    </a:lnTo>
                    <a:lnTo>
                      <a:pt x="618" y="464"/>
                    </a:lnTo>
                    <a:lnTo>
                      <a:pt x="622" y="455"/>
                    </a:lnTo>
                    <a:lnTo>
                      <a:pt x="624" y="443"/>
                    </a:lnTo>
                    <a:lnTo>
                      <a:pt x="630" y="438"/>
                    </a:lnTo>
                    <a:lnTo>
                      <a:pt x="639" y="441"/>
                    </a:lnTo>
                    <a:lnTo>
                      <a:pt x="643" y="442"/>
                    </a:lnTo>
                    <a:lnTo>
                      <a:pt x="650" y="448"/>
                    </a:lnTo>
                    <a:lnTo>
                      <a:pt x="659" y="452"/>
                    </a:lnTo>
                    <a:lnTo>
                      <a:pt x="667" y="455"/>
                    </a:lnTo>
                    <a:lnTo>
                      <a:pt x="674" y="455"/>
                    </a:lnTo>
                    <a:lnTo>
                      <a:pt x="682" y="455"/>
                    </a:lnTo>
                    <a:lnTo>
                      <a:pt x="687" y="457"/>
                    </a:lnTo>
                    <a:lnTo>
                      <a:pt x="695" y="459"/>
                    </a:lnTo>
                    <a:lnTo>
                      <a:pt x="703" y="459"/>
                    </a:lnTo>
                    <a:lnTo>
                      <a:pt x="707" y="460"/>
                    </a:lnTo>
                    <a:lnTo>
                      <a:pt x="709" y="460"/>
                    </a:lnTo>
                    <a:lnTo>
                      <a:pt x="713" y="460"/>
                    </a:lnTo>
                    <a:lnTo>
                      <a:pt x="715" y="459"/>
                    </a:lnTo>
                    <a:lnTo>
                      <a:pt x="717" y="446"/>
                    </a:lnTo>
                    <a:lnTo>
                      <a:pt x="718" y="441"/>
                    </a:lnTo>
                    <a:lnTo>
                      <a:pt x="720" y="437"/>
                    </a:lnTo>
                    <a:lnTo>
                      <a:pt x="728" y="431"/>
                    </a:lnTo>
                    <a:lnTo>
                      <a:pt x="732" y="428"/>
                    </a:lnTo>
                    <a:lnTo>
                      <a:pt x="737" y="420"/>
                    </a:lnTo>
                    <a:lnTo>
                      <a:pt x="742" y="412"/>
                    </a:lnTo>
                    <a:lnTo>
                      <a:pt x="748" y="405"/>
                    </a:lnTo>
                    <a:lnTo>
                      <a:pt x="758" y="401"/>
                    </a:lnTo>
                    <a:lnTo>
                      <a:pt x="760" y="396"/>
                    </a:lnTo>
                    <a:lnTo>
                      <a:pt x="760" y="392"/>
                    </a:lnTo>
                    <a:lnTo>
                      <a:pt x="763" y="387"/>
                    </a:lnTo>
                    <a:lnTo>
                      <a:pt x="767" y="384"/>
                    </a:lnTo>
                    <a:lnTo>
                      <a:pt x="769" y="382"/>
                    </a:lnTo>
                    <a:lnTo>
                      <a:pt x="772" y="382"/>
                    </a:lnTo>
                    <a:lnTo>
                      <a:pt x="776" y="379"/>
                    </a:lnTo>
                    <a:lnTo>
                      <a:pt x="778" y="378"/>
                    </a:lnTo>
                    <a:lnTo>
                      <a:pt x="788" y="377"/>
                    </a:lnTo>
                    <a:lnTo>
                      <a:pt x="795" y="375"/>
                    </a:lnTo>
                    <a:lnTo>
                      <a:pt x="798" y="369"/>
                    </a:lnTo>
                    <a:lnTo>
                      <a:pt x="801" y="359"/>
                    </a:lnTo>
                    <a:lnTo>
                      <a:pt x="804" y="352"/>
                    </a:lnTo>
                    <a:lnTo>
                      <a:pt x="809" y="348"/>
                    </a:lnTo>
                    <a:lnTo>
                      <a:pt x="814" y="348"/>
                    </a:lnTo>
                    <a:lnTo>
                      <a:pt x="821" y="347"/>
                    </a:lnTo>
                    <a:lnTo>
                      <a:pt x="825" y="343"/>
                    </a:lnTo>
                    <a:lnTo>
                      <a:pt x="828" y="337"/>
                    </a:lnTo>
                    <a:lnTo>
                      <a:pt x="829" y="333"/>
                    </a:lnTo>
                    <a:lnTo>
                      <a:pt x="830" y="326"/>
                    </a:lnTo>
                    <a:lnTo>
                      <a:pt x="830" y="316"/>
                    </a:lnTo>
                    <a:lnTo>
                      <a:pt x="824" y="308"/>
                    </a:lnTo>
                    <a:lnTo>
                      <a:pt x="825" y="301"/>
                    </a:lnTo>
                    <a:lnTo>
                      <a:pt x="830" y="295"/>
                    </a:lnTo>
                    <a:lnTo>
                      <a:pt x="833" y="288"/>
                    </a:lnTo>
                    <a:lnTo>
                      <a:pt x="834" y="281"/>
                    </a:lnTo>
                    <a:lnTo>
                      <a:pt x="831" y="272"/>
                    </a:lnTo>
                    <a:lnTo>
                      <a:pt x="831" y="263"/>
                    </a:lnTo>
                    <a:lnTo>
                      <a:pt x="834" y="252"/>
                    </a:lnTo>
                    <a:lnTo>
                      <a:pt x="834" y="249"/>
                    </a:lnTo>
                    <a:lnTo>
                      <a:pt x="833" y="243"/>
                    </a:lnTo>
                    <a:lnTo>
                      <a:pt x="831" y="237"/>
                    </a:lnTo>
                    <a:lnTo>
                      <a:pt x="828" y="233"/>
                    </a:lnTo>
                    <a:lnTo>
                      <a:pt x="821" y="228"/>
                    </a:lnTo>
                    <a:lnTo>
                      <a:pt x="816" y="227"/>
                    </a:lnTo>
                    <a:lnTo>
                      <a:pt x="814" y="222"/>
                    </a:lnTo>
                    <a:lnTo>
                      <a:pt x="806" y="217"/>
                    </a:lnTo>
                    <a:lnTo>
                      <a:pt x="801" y="206"/>
                    </a:lnTo>
                    <a:lnTo>
                      <a:pt x="803" y="205"/>
                    </a:lnTo>
                    <a:lnTo>
                      <a:pt x="806" y="201"/>
                    </a:lnTo>
                    <a:lnTo>
                      <a:pt x="810" y="199"/>
                    </a:lnTo>
                    <a:lnTo>
                      <a:pt x="814" y="196"/>
                    </a:lnTo>
                    <a:lnTo>
                      <a:pt x="818" y="195"/>
                    </a:lnTo>
                    <a:lnTo>
                      <a:pt x="824" y="199"/>
                    </a:lnTo>
                    <a:lnTo>
                      <a:pt x="829" y="204"/>
                    </a:lnTo>
                    <a:lnTo>
                      <a:pt x="831" y="206"/>
                    </a:lnTo>
                    <a:lnTo>
                      <a:pt x="836" y="208"/>
                    </a:lnTo>
                    <a:lnTo>
                      <a:pt x="840" y="211"/>
                    </a:lnTo>
                    <a:lnTo>
                      <a:pt x="846" y="218"/>
                    </a:lnTo>
                    <a:lnTo>
                      <a:pt x="854" y="227"/>
                    </a:lnTo>
                    <a:lnTo>
                      <a:pt x="856" y="234"/>
                    </a:lnTo>
                    <a:lnTo>
                      <a:pt x="858" y="242"/>
                    </a:lnTo>
                    <a:lnTo>
                      <a:pt x="860" y="248"/>
                    </a:lnTo>
                    <a:lnTo>
                      <a:pt x="863" y="253"/>
                    </a:lnTo>
                    <a:lnTo>
                      <a:pt x="865" y="254"/>
                    </a:lnTo>
                    <a:lnTo>
                      <a:pt x="871" y="253"/>
                    </a:lnTo>
                    <a:lnTo>
                      <a:pt x="879" y="253"/>
                    </a:lnTo>
                    <a:lnTo>
                      <a:pt x="885" y="249"/>
                    </a:lnTo>
                    <a:lnTo>
                      <a:pt x="891" y="246"/>
                    </a:lnTo>
                    <a:lnTo>
                      <a:pt x="899" y="242"/>
                    </a:lnTo>
                    <a:lnTo>
                      <a:pt x="904" y="236"/>
                    </a:lnTo>
                    <a:lnTo>
                      <a:pt x="910" y="235"/>
                    </a:lnTo>
                    <a:lnTo>
                      <a:pt x="919" y="230"/>
                    </a:lnTo>
                    <a:lnTo>
                      <a:pt x="916" y="228"/>
                    </a:lnTo>
                    <a:lnTo>
                      <a:pt x="915" y="219"/>
                    </a:lnTo>
                    <a:lnTo>
                      <a:pt x="915" y="213"/>
                    </a:lnTo>
                    <a:lnTo>
                      <a:pt x="916" y="208"/>
                    </a:lnTo>
                    <a:lnTo>
                      <a:pt x="915" y="202"/>
                    </a:lnTo>
                    <a:lnTo>
                      <a:pt x="915" y="198"/>
                    </a:lnTo>
                    <a:lnTo>
                      <a:pt x="920" y="193"/>
                    </a:lnTo>
                    <a:lnTo>
                      <a:pt x="924" y="188"/>
                    </a:lnTo>
                    <a:lnTo>
                      <a:pt x="925" y="183"/>
                    </a:lnTo>
                    <a:lnTo>
                      <a:pt x="929" y="181"/>
                    </a:lnTo>
                    <a:lnTo>
                      <a:pt x="932" y="176"/>
                    </a:lnTo>
                    <a:lnTo>
                      <a:pt x="936" y="171"/>
                    </a:lnTo>
                    <a:lnTo>
                      <a:pt x="939" y="165"/>
                    </a:lnTo>
                    <a:lnTo>
                      <a:pt x="939" y="161"/>
                    </a:lnTo>
                    <a:lnTo>
                      <a:pt x="940" y="159"/>
                    </a:lnTo>
                    <a:lnTo>
                      <a:pt x="940" y="151"/>
                    </a:lnTo>
                    <a:lnTo>
                      <a:pt x="941" y="145"/>
                    </a:lnTo>
                    <a:lnTo>
                      <a:pt x="942" y="136"/>
                    </a:lnTo>
                    <a:lnTo>
                      <a:pt x="944" y="131"/>
                    </a:lnTo>
                    <a:lnTo>
                      <a:pt x="946" y="124"/>
                    </a:lnTo>
                    <a:lnTo>
                      <a:pt x="944" y="116"/>
                    </a:lnTo>
                    <a:lnTo>
                      <a:pt x="936" y="110"/>
                    </a:lnTo>
                    <a:lnTo>
                      <a:pt x="935" y="104"/>
                    </a:lnTo>
                    <a:lnTo>
                      <a:pt x="939" y="95"/>
                    </a:lnTo>
                    <a:lnTo>
                      <a:pt x="941" y="88"/>
                    </a:lnTo>
                    <a:lnTo>
                      <a:pt x="944" y="83"/>
                    </a:lnTo>
                    <a:lnTo>
                      <a:pt x="944" y="77"/>
                    </a:lnTo>
                    <a:lnTo>
                      <a:pt x="940" y="71"/>
                    </a:lnTo>
                    <a:lnTo>
                      <a:pt x="937" y="63"/>
                    </a:lnTo>
                    <a:lnTo>
                      <a:pt x="932" y="60"/>
                    </a:lnTo>
                    <a:lnTo>
                      <a:pt x="930" y="60"/>
                    </a:lnTo>
                    <a:lnTo>
                      <a:pt x="932" y="54"/>
                    </a:lnTo>
                    <a:lnTo>
                      <a:pt x="936" y="54"/>
                    </a:lnTo>
                    <a:lnTo>
                      <a:pt x="944" y="58"/>
                    </a:lnTo>
                    <a:lnTo>
                      <a:pt x="954" y="66"/>
                    </a:lnTo>
                    <a:lnTo>
                      <a:pt x="960" y="70"/>
                    </a:lnTo>
                    <a:lnTo>
                      <a:pt x="966" y="74"/>
                    </a:lnTo>
                    <a:lnTo>
                      <a:pt x="972" y="75"/>
                    </a:lnTo>
                    <a:lnTo>
                      <a:pt x="980" y="75"/>
                    </a:lnTo>
                    <a:lnTo>
                      <a:pt x="986" y="71"/>
                    </a:lnTo>
                    <a:lnTo>
                      <a:pt x="991" y="66"/>
                    </a:lnTo>
                    <a:lnTo>
                      <a:pt x="999" y="63"/>
                    </a:lnTo>
                    <a:lnTo>
                      <a:pt x="1009" y="53"/>
                    </a:lnTo>
                    <a:lnTo>
                      <a:pt x="1016" y="43"/>
                    </a:lnTo>
                    <a:lnTo>
                      <a:pt x="1017" y="34"/>
                    </a:lnTo>
                    <a:lnTo>
                      <a:pt x="1022" y="25"/>
                    </a:lnTo>
                    <a:lnTo>
                      <a:pt x="1027" y="16"/>
                    </a:lnTo>
                    <a:lnTo>
                      <a:pt x="1035" y="17"/>
                    </a:lnTo>
                    <a:lnTo>
                      <a:pt x="1039" y="18"/>
                    </a:lnTo>
                    <a:lnTo>
                      <a:pt x="1039" y="24"/>
                    </a:lnTo>
                    <a:lnTo>
                      <a:pt x="1037" y="27"/>
                    </a:lnTo>
                    <a:lnTo>
                      <a:pt x="1041" y="30"/>
                    </a:lnTo>
                    <a:lnTo>
                      <a:pt x="1044" y="29"/>
                    </a:lnTo>
                    <a:lnTo>
                      <a:pt x="1049" y="29"/>
                    </a:lnTo>
                    <a:lnTo>
                      <a:pt x="1052" y="28"/>
                    </a:lnTo>
                    <a:lnTo>
                      <a:pt x="1055" y="23"/>
                    </a:lnTo>
                    <a:lnTo>
                      <a:pt x="1061" y="21"/>
                    </a:lnTo>
                    <a:lnTo>
                      <a:pt x="1061" y="19"/>
                    </a:lnTo>
                    <a:lnTo>
                      <a:pt x="1060" y="17"/>
                    </a:lnTo>
                    <a:lnTo>
                      <a:pt x="1059" y="15"/>
                    </a:lnTo>
                    <a:lnTo>
                      <a:pt x="1060" y="10"/>
                    </a:lnTo>
                    <a:lnTo>
                      <a:pt x="1061" y="6"/>
                    </a:lnTo>
                    <a:lnTo>
                      <a:pt x="1065" y="1"/>
                    </a:lnTo>
                    <a:lnTo>
                      <a:pt x="1067" y="0"/>
                    </a:lnTo>
                    <a:lnTo>
                      <a:pt x="1071" y="0"/>
                    </a:lnTo>
                    <a:lnTo>
                      <a:pt x="1076" y="3"/>
                    </a:lnTo>
                    <a:lnTo>
                      <a:pt x="1080" y="4"/>
                    </a:lnTo>
                    <a:lnTo>
                      <a:pt x="1082" y="7"/>
                    </a:lnTo>
                    <a:lnTo>
                      <a:pt x="1089" y="7"/>
                    </a:lnTo>
                    <a:lnTo>
                      <a:pt x="1095" y="11"/>
                    </a:lnTo>
                    <a:lnTo>
                      <a:pt x="1097" y="11"/>
                    </a:lnTo>
                    <a:lnTo>
                      <a:pt x="1098" y="10"/>
                    </a:lnTo>
                    <a:lnTo>
                      <a:pt x="1102" y="9"/>
                    </a:lnTo>
                    <a:lnTo>
                      <a:pt x="1103" y="7"/>
                    </a:lnTo>
                    <a:lnTo>
                      <a:pt x="1108" y="5"/>
                    </a:lnTo>
                    <a:lnTo>
                      <a:pt x="1111" y="4"/>
                    </a:lnTo>
                    <a:lnTo>
                      <a:pt x="1113" y="3"/>
                    </a:lnTo>
                    <a:lnTo>
                      <a:pt x="1116" y="3"/>
                    </a:lnTo>
                    <a:lnTo>
                      <a:pt x="1123" y="6"/>
                    </a:lnTo>
                    <a:lnTo>
                      <a:pt x="1136" y="11"/>
                    </a:lnTo>
                    <a:lnTo>
                      <a:pt x="1146" y="15"/>
                    </a:lnTo>
                    <a:lnTo>
                      <a:pt x="1166" y="15"/>
                    </a:lnTo>
                    <a:lnTo>
                      <a:pt x="1166" y="24"/>
                    </a:lnTo>
                    <a:lnTo>
                      <a:pt x="1162" y="28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675"/>
              <p:cNvSpPr>
                <a:spLocks/>
              </p:cNvSpPr>
              <p:nvPr/>
            </p:nvSpPr>
            <p:spPr bwMode="auto">
              <a:xfrm>
                <a:off x="1584861" y="1721528"/>
                <a:ext cx="451989" cy="720815"/>
              </a:xfrm>
              <a:custGeom>
                <a:avLst/>
                <a:gdLst/>
                <a:ahLst/>
                <a:cxnLst>
                  <a:cxn ang="0">
                    <a:pos x="482" y="394"/>
                  </a:cxn>
                  <a:cxn ang="0">
                    <a:pos x="436" y="404"/>
                  </a:cxn>
                  <a:cxn ang="0">
                    <a:pos x="422" y="432"/>
                  </a:cxn>
                  <a:cxn ang="0">
                    <a:pos x="390" y="465"/>
                  </a:cxn>
                  <a:cxn ang="0">
                    <a:pos x="377" y="517"/>
                  </a:cxn>
                  <a:cxn ang="0">
                    <a:pos x="405" y="570"/>
                  </a:cxn>
                  <a:cxn ang="0">
                    <a:pos x="454" y="622"/>
                  </a:cxn>
                  <a:cxn ang="0">
                    <a:pos x="488" y="677"/>
                  </a:cxn>
                  <a:cxn ang="0">
                    <a:pos x="469" y="733"/>
                  </a:cxn>
                  <a:cxn ang="0">
                    <a:pos x="386" y="726"/>
                  </a:cxn>
                  <a:cxn ang="0">
                    <a:pos x="377" y="775"/>
                  </a:cxn>
                  <a:cxn ang="0">
                    <a:pos x="432" y="844"/>
                  </a:cxn>
                  <a:cxn ang="0">
                    <a:pos x="437" y="893"/>
                  </a:cxn>
                  <a:cxn ang="0">
                    <a:pos x="481" y="928"/>
                  </a:cxn>
                  <a:cxn ang="0">
                    <a:pos x="467" y="996"/>
                  </a:cxn>
                  <a:cxn ang="0">
                    <a:pos x="407" y="957"/>
                  </a:cxn>
                  <a:cxn ang="0">
                    <a:pos x="375" y="959"/>
                  </a:cxn>
                  <a:cxn ang="0">
                    <a:pos x="352" y="944"/>
                  </a:cxn>
                  <a:cxn ang="0">
                    <a:pos x="308" y="910"/>
                  </a:cxn>
                  <a:cxn ang="0">
                    <a:pos x="271" y="878"/>
                  </a:cxn>
                  <a:cxn ang="0">
                    <a:pos x="190" y="872"/>
                  </a:cxn>
                  <a:cxn ang="0">
                    <a:pos x="144" y="822"/>
                  </a:cxn>
                  <a:cxn ang="0">
                    <a:pos x="89" y="791"/>
                  </a:cxn>
                  <a:cxn ang="0">
                    <a:pos x="68" y="758"/>
                  </a:cxn>
                  <a:cxn ang="0">
                    <a:pos x="74" y="699"/>
                  </a:cxn>
                  <a:cxn ang="0">
                    <a:pos x="58" y="669"/>
                  </a:cxn>
                  <a:cxn ang="0">
                    <a:pos x="30" y="615"/>
                  </a:cxn>
                  <a:cxn ang="0">
                    <a:pos x="63" y="558"/>
                  </a:cxn>
                  <a:cxn ang="0">
                    <a:pos x="1" y="505"/>
                  </a:cxn>
                  <a:cxn ang="0">
                    <a:pos x="30" y="423"/>
                  </a:cxn>
                  <a:cxn ang="0">
                    <a:pos x="56" y="363"/>
                  </a:cxn>
                  <a:cxn ang="0">
                    <a:pos x="94" y="317"/>
                  </a:cxn>
                  <a:cxn ang="0">
                    <a:pos x="95" y="277"/>
                  </a:cxn>
                  <a:cxn ang="0">
                    <a:pos x="88" y="220"/>
                  </a:cxn>
                  <a:cxn ang="0">
                    <a:pos x="81" y="173"/>
                  </a:cxn>
                  <a:cxn ang="0">
                    <a:pos x="58" y="129"/>
                  </a:cxn>
                  <a:cxn ang="0">
                    <a:pos x="215" y="153"/>
                  </a:cxn>
                  <a:cxn ang="0">
                    <a:pos x="303" y="78"/>
                  </a:cxn>
                  <a:cxn ang="0">
                    <a:pos x="308" y="40"/>
                  </a:cxn>
                  <a:cxn ang="0">
                    <a:pos x="318" y="28"/>
                  </a:cxn>
                  <a:cxn ang="0">
                    <a:pos x="326" y="20"/>
                  </a:cxn>
                  <a:cxn ang="0">
                    <a:pos x="338" y="22"/>
                  </a:cxn>
                  <a:cxn ang="0">
                    <a:pos x="338" y="9"/>
                  </a:cxn>
                  <a:cxn ang="0">
                    <a:pos x="348" y="13"/>
                  </a:cxn>
                  <a:cxn ang="0">
                    <a:pos x="353" y="8"/>
                  </a:cxn>
                  <a:cxn ang="0">
                    <a:pos x="357" y="2"/>
                  </a:cxn>
                  <a:cxn ang="0">
                    <a:pos x="365" y="11"/>
                  </a:cxn>
                  <a:cxn ang="0">
                    <a:pos x="375" y="3"/>
                  </a:cxn>
                  <a:cxn ang="0">
                    <a:pos x="381" y="5"/>
                  </a:cxn>
                  <a:cxn ang="0">
                    <a:pos x="392" y="2"/>
                  </a:cxn>
                  <a:cxn ang="0">
                    <a:pos x="459" y="27"/>
                  </a:cxn>
                  <a:cxn ang="0">
                    <a:pos x="588" y="47"/>
                  </a:cxn>
                  <a:cxn ang="0">
                    <a:pos x="557" y="75"/>
                  </a:cxn>
                  <a:cxn ang="0">
                    <a:pos x="554" y="105"/>
                  </a:cxn>
                  <a:cxn ang="0">
                    <a:pos x="546" y="149"/>
                  </a:cxn>
                  <a:cxn ang="0">
                    <a:pos x="579" y="206"/>
                  </a:cxn>
                  <a:cxn ang="0">
                    <a:pos x="595" y="252"/>
                  </a:cxn>
                  <a:cxn ang="0">
                    <a:pos x="577" y="323"/>
                  </a:cxn>
                  <a:cxn ang="0">
                    <a:pos x="557" y="353"/>
                  </a:cxn>
                  <a:cxn ang="0">
                    <a:pos x="533" y="376"/>
                  </a:cxn>
                </a:cxnLst>
                <a:rect l="0" t="0" r="r" b="b"/>
                <a:pathLst>
                  <a:path w="598" h="996">
                    <a:moveTo>
                      <a:pt x="506" y="386"/>
                    </a:moveTo>
                    <a:lnTo>
                      <a:pt x="504" y="387"/>
                    </a:lnTo>
                    <a:lnTo>
                      <a:pt x="501" y="389"/>
                    </a:lnTo>
                    <a:lnTo>
                      <a:pt x="501" y="391"/>
                    </a:lnTo>
                    <a:lnTo>
                      <a:pt x="498" y="392"/>
                    </a:lnTo>
                    <a:lnTo>
                      <a:pt x="494" y="392"/>
                    </a:lnTo>
                    <a:lnTo>
                      <a:pt x="492" y="392"/>
                    </a:lnTo>
                    <a:lnTo>
                      <a:pt x="489" y="393"/>
                    </a:lnTo>
                    <a:lnTo>
                      <a:pt x="487" y="394"/>
                    </a:lnTo>
                    <a:lnTo>
                      <a:pt x="486" y="394"/>
                    </a:lnTo>
                    <a:lnTo>
                      <a:pt x="484" y="396"/>
                    </a:lnTo>
                    <a:lnTo>
                      <a:pt x="484" y="394"/>
                    </a:lnTo>
                    <a:lnTo>
                      <a:pt x="483" y="394"/>
                    </a:lnTo>
                    <a:lnTo>
                      <a:pt x="482" y="394"/>
                    </a:lnTo>
                    <a:lnTo>
                      <a:pt x="481" y="393"/>
                    </a:lnTo>
                    <a:lnTo>
                      <a:pt x="476" y="392"/>
                    </a:lnTo>
                    <a:lnTo>
                      <a:pt x="473" y="392"/>
                    </a:lnTo>
                    <a:lnTo>
                      <a:pt x="468" y="393"/>
                    </a:lnTo>
                    <a:lnTo>
                      <a:pt x="466" y="394"/>
                    </a:lnTo>
                    <a:lnTo>
                      <a:pt x="462" y="393"/>
                    </a:lnTo>
                    <a:lnTo>
                      <a:pt x="459" y="394"/>
                    </a:lnTo>
                    <a:lnTo>
                      <a:pt x="454" y="394"/>
                    </a:lnTo>
                    <a:lnTo>
                      <a:pt x="452" y="394"/>
                    </a:lnTo>
                    <a:lnTo>
                      <a:pt x="449" y="396"/>
                    </a:lnTo>
                    <a:lnTo>
                      <a:pt x="446" y="397"/>
                    </a:lnTo>
                    <a:lnTo>
                      <a:pt x="443" y="398"/>
                    </a:lnTo>
                    <a:lnTo>
                      <a:pt x="439" y="400"/>
                    </a:lnTo>
                    <a:lnTo>
                      <a:pt x="436" y="404"/>
                    </a:lnTo>
                    <a:lnTo>
                      <a:pt x="434" y="405"/>
                    </a:lnTo>
                    <a:lnTo>
                      <a:pt x="434" y="408"/>
                    </a:lnTo>
                    <a:lnTo>
                      <a:pt x="432" y="410"/>
                    </a:lnTo>
                    <a:lnTo>
                      <a:pt x="426" y="414"/>
                    </a:lnTo>
                    <a:lnTo>
                      <a:pt x="423" y="416"/>
                    </a:lnTo>
                    <a:lnTo>
                      <a:pt x="423" y="417"/>
                    </a:lnTo>
                    <a:lnTo>
                      <a:pt x="425" y="420"/>
                    </a:lnTo>
                    <a:lnTo>
                      <a:pt x="425" y="421"/>
                    </a:lnTo>
                    <a:lnTo>
                      <a:pt x="422" y="422"/>
                    </a:lnTo>
                    <a:lnTo>
                      <a:pt x="422" y="424"/>
                    </a:lnTo>
                    <a:lnTo>
                      <a:pt x="423" y="424"/>
                    </a:lnTo>
                    <a:lnTo>
                      <a:pt x="425" y="426"/>
                    </a:lnTo>
                    <a:lnTo>
                      <a:pt x="423" y="428"/>
                    </a:lnTo>
                    <a:lnTo>
                      <a:pt x="422" y="432"/>
                    </a:lnTo>
                    <a:lnTo>
                      <a:pt x="420" y="435"/>
                    </a:lnTo>
                    <a:lnTo>
                      <a:pt x="418" y="439"/>
                    </a:lnTo>
                    <a:lnTo>
                      <a:pt x="413" y="441"/>
                    </a:lnTo>
                    <a:lnTo>
                      <a:pt x="410" y="445"/>
                    </a:lnTo>
                    <a:lnTo>
                      <a:pt x="405" y="449"/>
                    </a:lnTo>
                    <a:lnTo>
                      <a:pt x="403" y="450"/>
                    </a:lnTo>
                    <a:lnTo>
                      <a:pt x="402" y="452"/>
                    </a:lnTo>
                    <a:lnTo>
                      <a:pt x="402" y="455"/>
                    </a:lnTo>
                    <a:lnTo>
                      <a:pt x="402" y="456"/>
                    </a:lnTo>
                    <a:lnTo>
                      <a:pt x="400" y="458"/>
                    </a:lnTo>
                    <a:lnTo>
                      <a:pt x="397" y="459"/>
                    </a:lnTo>
                    <a:lnTo>
                      <a:pt x="392" y="462"/>
                    </a:lnTo>
                    <a:lnTo>
                      <a:pt x="390" y="464"/>
                    </a:lnTo>
                    <a:lnTo>
                      <a:pt x="390" y="465"/>
                    </a:lnTo>
                    <a:lnTo>
                      <a:pt x="390" y="470"/>
                    </a:lnTo>
                    <a:lnTo>
                      <a:pt x="390" y="473"/>
                    </a:lnTo>
                    <a:lnTo>
                      <a:pt x="387" y="475"/>
                    </a:lnTo>
                    <a:lnTo>
                      <a:pt x="383" y="479"/>
                    </a:lnTo>
                    <a:lnTo>
                      <a:pt x="381" y="482"/>
                    </a:lnTo>
                    <a:lnTo>
                      <a:pt x="381" y="487"/>
                    </a:lnTo>
                    <a:lnTo>
                      <a:pt x="381" y="499"/>
                    </a:lnTo>
                    <a:lnTo>
                      <a:pt x="380" y="501"/>
                    </a:lnTo>
                    <a:lnTo>
                      <a:pt x="376" y="504"/>
                    </a:lnTo>
                    <a:lnTo>
                      <a:pt x="376" y="506"/>
                    </a:lnTo>
                    <a:lnTo>
                      <a:pt x="376" y="508"/>
                    </a:lnTo>
                    <a:lnTo>
                      <a:pt x="378" y="510"/>
                    </a:lnTo>
                    <a:lnTo>
                      <a:pt x="378" y="514"/>
                    </a:lnTo>
                    <a:lnTo>
                      <a:pt x="377" y="517"/>
                    </a:lnTo>
                    <a:lnTo>
                      <a:pt x="376" y="520"/>
                    </a:lnTo>
                    <a:lnTo>
                      <a:pt x="372" y="523"/>
                    </a:lnTo>
                    <a:lnTo>
                      <a:pt x="372" y="526"/>
                    </a:lnTo>
                    <a:lnTo>
                      <a:pt x="373" y="530"/>
                    </a:lnTo>
                    <a:lnTo>
                      <a:pt x="376" y="534"/>
                    </a:lnTo>
                    <a:lnTo>
                      <a:pt x="382" y="544"/>
                    </a:lnTo>
                    <a:lnTo>
                      <a:pt x="382" y="547"/>
                    </a:lnTo>
                    <a:lnTo>
                      <a:pt x="383" y="551"/>
                    </a:lnTo>
                    <a:lnTo>
                      <a:pt x="387" y="551"/>
                    </a:lnTo>
                    <a:lnTo>
                      <a:pt x="391" y="553"/>
                    </a:lnTo>
                    <a:lnTo>
                      <a:pt x="395" y="557"/>
                    </a:lnTo>
                    <a:lnTo>
                      <a:pt x="398" y="562"/>
                    </a:lnTo>
                    <a:lnTo>
                      <a:pt x="402" y="565"/>
                    </a:lnTo>
                    <a:lnTo>
                      <a:pt x="405" y="570"/>
                    </a:lnTo>
                    <a:lnTo>
                      <a:pt x="406" y="574"/>
                    </a:lnTo>
                    <a:lnTo>
                      <a:pt x="410" y="579"/>
                    </a:lnTo>
                    <a:lnTo>
                      <a:pt x="412" y="580"/>
                    </a:lnTo>
                    <a:lnTo>
                      <a:pt x="417" y="581"/>
                    </a:lnTo>
                    <a:lnTo>
                      <a:pt x="423" y="582"/>
                    </a:lnTo>
                    <a:lnTo>
                      <a:pt x="426" y="585"/>
                    </a:lnTo>
                    <a:lnTo>
                      <a:pt x="428" y="586"/>
                    </a:lnTo>
                    <a:lnTo>
                      <a:pt x="431" y="589"/>
                    </a:lnTo>
                    <a:lnTo>
                      <a:pt x="436" y="594"/>
                    </a:lnTo>
                    <a:lnTo>
                      <a:pt x="441" y="601"/>
                    </a:lnTo>
                    <a:lnTo>
                      <a:pt x="444" y="607"/>
                    </a:lnTo>
                    <a:lnTo>
                      <a:pt x="448" y="612"/>
                    </a:lnTo>
                    <a:lnTo>
                      <a:pt x="451" y="618"/>
                    </a:lnTo>
                    <a:lnTo>
                      <a:pt x="454" y="622"/>
                    </a:lnTo>
                    <a:lnTo>
                      <a:pt x="456" y="624"/>
                    </a:lnTo>
                    <a:lnTo>
                      <a:pt x="459" y="628"/>
                    </a:lnTo>
                    <a:lnTo>
                      <a:pt x="463" y="630"/>
                    </a:lnTo>
                    <a:lnTo>
                      <a:pt x="467" y="633"/>
                    </a:lnTo>
                    <a:lnTo>
                      <a:pt x="469" y="634"/>
                    </a:lnTo>
                    <a:lnTo>
                      <a:pt x="472" y="635"/>
                    </a:lnTo>
                    <a:lnTo>
                      <a:pt x="474" y="638"/>
                    </a:lnTo>
                    <a:lnTo>
                      <a:pt x="477" y="640"/>
                    </a:lnTo>
                    <a:lnTo>
                      <a:pt x="477" y="642"/>
                    </a:lnTo>
                    <a:lnTo>
                      <a:pt x="479" y="651"/>
                    </a:lnTo>
                    <a:lnTo>
                      <a:pt x="481" y="658"/>
                    </a:lnTo>
                    <a:lnTo>
                      <a:pt x="478" y="662"/>
                    </a:lnTo>
                    <a:lnTo>
                      <a:pt x="481" y="669"/>
                    </a:lnTo>
                    <a:lnTo>
                      <a:pt x="488" y="677"/>
                    </a:lnTo>
                    <a:lnTo>
                      <a:pt x="491" y="682"/>
                    </a:lnTo>
                    <a:lnTo>
                      <a:pt x="488" y="686"/>
                    </a:lnTo>
                    <a:lnTo>
                      <a:pt x="491" y="699"/>
                    </a:lnTo>
                    <a:lnTo>
                      <a:pt x="493" y="705"/>
                    </a:lnTo>
                    <a:lnTo>
                      <a:pt x="502" y="715"/>
                    </a:lnTo>
                    <a:lnTo>
                      <a:pt x="506" y="722"/>
                    </a:lnTo>
                    <a:lnTo>
                      <a:pt x="504" y="726"/>
                    </a:lnTo>
                    <a:lnTo>
                      <a:pt x="499" y="727"/>
                    </a:lnTo>
                    <a:lnTo>
                      <a:pt x="497" y="730"/>
                    </a:lnTo>
                    <a:lnTo>
                      <a:pt x="491" y="726"/>
                    </a:lnTo>
                    <a:lnTo>
                      <a:pt x="487" y="723"/>
                    </a:lnTo>
                    <a:lnTo>
                      <a:pt x="482" y="724"/>
                    </a:lnTo>
                    <a:lnTo>
                      <a:pt x="477" y="728"/>
                    </a:lnTo>
                    <a:lnTo>
                      <a:pt x="469" y="733"/>
                    </a:lnTo>
                    <a:lnTo>
                      <a:pt x="463" y="736"/>
                    </a:lnTo>
                    <a:lnTo>
                      <a:pt x="458" y="738"/>
                    </a:lnTo>
                    <a:lnTo>
                      <a:pt x="454" y="735"/>
                    </a:lnTo>
                    <a:lnTo>
                      <a:pt x="451" y="735"/>
                    </a:lnTo>
                    <a:lnTo>
                      <a:pt x="444" y="735"/>
                    </a:lnTo>
                    <a:lnTo>
                      <a:pt x="439" y="735"/>
                    </a:lnTo>
                    <a:lnTo>
                      <a:pt x="437" y="734"/>
                    </a:lnTo>
                    <a:lnTo>
                      <a:pt x="432" y="730"/>
                    </a:lnTo>
                    <a:lnTo>
                      <a:pt x="426" y="728"/>
                    </a:lnTo>
                    <a:lnTo>
                      <a:pt x="420" y="727"/>
                    </a:lnTo>
                    <a:lnTo>
                      <a:pt x="413" y="727"/>
                    </a:lnTo>
                    <a:lnTo>
                      <a:pt x="405" y="724"/>
                    </a:lnTo>
                    <a:lnTo>
                      <a:pt x="395" y="724"/>
                    </a:lnTo>
                    <a:lnTo>
                      <a:pt x="386" y="726"/>
                    </a:lnTo>
                    <a:lnTo>
                      <a:pt x="381" y="729"/>
                    </a:lnTo>
                    <a:lnTo>
                      <a:pt x="375" y="736"/>
                    </a:lnTo>
                    <a:lnTo>
                      <a:pt x="370" y="742"/>
                    </a:lnTo>
                    <a:lnTo>
                      <a:pt x="366" y="750"/>
                    </a:lnTo>
                    <a:lnTo>
                      <a:pt x="361" y="753"/>
                    </a:lnTo>
                    <a:lnTo>
                      <a:pt x="352" y="759"/>
                    </a:lnTo>
                    <a:lnTo>
                      <a:pt x="350" y="762"/>
                    </a:lnTo>
                    <a:lnTo>
                      <a:pt x="347" y="765"/>
                    </a:lnTo>
                    <a:lnTo>
                      <a:pt x="350" y="769"/>
                    </a:lnTo>
                    <a:lnTo>
                      <a:pt x="353" y="771"/>
                    </a:lnTo>
                    <a:lnTo>
                      <a:pt x="358" y="772"/>
                    </a:lnTo>
                    <a:lnTo>
                      <a:pt x="367" y="772"/>
                    </a:lnTo>
                    <a:lnTo>
                      <a:pt x="372" y="774"/>
                    </a:lnTo>
                    <a:lnTo>
                      <a:pt x="377" y="775"/>
                    </a:lnTo>
                    <a:lnTo>
                      <a:pt x="380" y="780"/>
                    </a:lnTo>
                    <a:lnTo>
                      <a:pt x="383" y="787"/>
                    </a:lnTo>
                    <a:lnTo>
                      <a:pt x="388" y="792"/>
                    </a:lnTo>
                    <a:lnTo>
                      <a:pt x="396" y="795"/>
                    </a:lnTo>
                    <a:lnTo>
                      <a:pt x="401" y="798"/>
                    </a:lnTo>
                    <a:lnTo>
                      <a:pt x="406" y="803"/>
                    </a:lnTo>
                    <a:lnTo>
                      <a:pt x="408" y="806"/>
                    </a:lnTo>
                    <a:lnTo>
                      <a:pt x="410" y="818"/>
                    </a:lnTo>
                    <a:lnTo>
                      <a:pt x="411" y="827"/>
                    </a:lnTo>
                    <a:lnTo>
                      <a:pt x="422" y="836"/>
                    </a:lnTo>
                    <a:lnTo>
                      <a:pt x="423" y="839"/>
                    </a:lnTo>
                    <a:lnTo>
                      <a:pt x="427" y="839"/>
                    </a:lnTo>
                    <a:lnTo>
                      <a:pt x="430" y="841"/>
                    </a:lnTo>
                    <a:lnTo>
                      <a:pt x="432" y="844"/>
                    </a:lnTo>
                    <a:lnTo>
                      <a:pt x="432" y="848"/>
                    </a:lnTo>
                    <a:lnTo>
                      <a:pt x="431" y="853"/>
                    </a:lnTo>
                    <a:lnTo>
                      <a:pt x="432" y="858"/>
                    </a:lnTo>
                    <a:lnTo>
                      <a:pt x="432" y="865"/>
                    </a:lnTo>
                    <a:lnTo>
                      <a:pt x="428" y="870"/>
                    </a:lnTo>
                    <a:lnTo>
                      <a:pt x="427" y="872"/>
                    </a:lnTo>
                    <a:lnTo>
                      <a:pt x="422" y="877"/>
                    </a:lnTo>
                    <a:lnTo>
                      <a:pt x="422" y="880"/>
                    </a:lnTo>
                    <a:lnTo>
                      <a:pt x="425" y="882"/>
                    </a:lnTo>
                    <a:lnTo>
                      <a:pt x="426" y="886"/>
                    </a:lnTo>
                    <a:lnTo>
                      <a:pt x="427" y="888"/>
                    </a:lnTo>
                    <a:lnTo>
                      <a:pt x="427" y="891"/>
                    </a:lnTo>
                    <a:lnTo>
                      <a:pt x="431" y="892"/>
                    </a:lnTo>
                    <a:lnTo>
                      <a:pt x="437" y="893"/>
                    </a:lnTo>
                    <a:lnTo>
                      <a:pt x="447" y="894"/>
                    </a:lnTo>
                    <a:lnTo>
                      <a:pt x="454" y="894"/>
                    </a:lnTo>
                    <a:lnTo>
                      <a:pt x="457" y="892"/>
                    </a:lnTo>
                    <a:lnTo>
                      <a:pt x="462" y="892"/>
                    </a:lnTo>
                    <a:lnTo>
                      <a:pt x="464" y="894"/>
                    </a:lnTo>
                    <a:lnTo>
                      <a:pt x="467" y="895"/>
                    </a:lnTo>
                    <a:lnTo>
                      <a:pt x="466" y="899"/>
                    </a:lnTo>
                    <a:lnTo>
                      <a:pt x="464" y="905"/>
                    </a:lnTo>
                    <a:lnTo>
                      <a:pt x="463" y="909"/>
                    </a:lnTo>
                    <a:lnTo>
                      <a:pt x="463" y="912"/>
                    </a:lnTo>
                    <a:lnTo>
                      <a:pt x="464" y="913"/>
                    </a:lnTo>
                    <a:lnTo>
                      <a:pt x="467" y="916"/>
                    </a:lnTo>
                    <a:lnTo>
                      <a:pt x="469" y="918"/>
                    </a:lnTo>
                    <a:lnTo>
                      <a:pt x="481" y="928"/>
                    </a:lnTo>
                    <a:lnTo>
                      <a:pt x="491" y="937"/>
                    </a:lnTo>
                    <a:lnTo>
                      <a:pt x="496" y="944"/>
                    </a:lnTo>
                    <a:lnTo>
                      <a:pt x="498" y="946"/>
                    </a:lnTo>
                    <a:lnTo>
                      <a:pt x="496" y="948"/>
                    </a:lnTo>
                    <a:lnTo>
                      <a:pt x="493" y="953"/>
                    </a:lnTo>
                    <a:lnTo>
                      <a:pt x="489" y="957"/>
                    </a:lnTo>
                    <a:lnTo>
                      <a:pt x="483" y="964"/>
                    </a:lnTo>
                    <a:lnTo>
                      <a:pt x="482" y="974"/>
                    </a:lnTo>
                    <a:lnTo>
                      <a:pt x="477" y="980"/>
                    </a:lnTo>
                    <a:lnTo>
                      <a:pt x="474" y="986"/>
                    </a:lnTo>
                    <a:lnTo>
                      <a:pt x="473" y="990"/>
                    </a:lnTo>
                    <a:lnTo>
                      <a:pt x="471" y="995"/>
                    </a:lnTo>
                    <a:lnTo>
                      <a:pt x="468" y="996"/>
                    </a:lnTo>
                    <a:lnTo>
                      <a:pt x="467" y="996"/>
                    </a:lnTo>
                    <a:lnTo>
                      <a:pt x="467" y="982"/>
                    </a:lnTo>
                    <a:lnTo>
                      <a:pt x="466" y="977"/>
                    </a:lnTo>
                    <a:lnTo>
                      <a:pt x="463" y="975"/>
                    </a:lnTo>
                    <a:lnTo>
                      <a:pt x="458" y="975"/>
                    </a:lnTo>
                    <a:lnTo>
                      <a:pt x="446" y="975"/>
                    </a:lnTo>
                    <a:lnTo>
                      <a:pt x="433" y="971"/>
                    </a:lnTo>
                    <a:lnTo>
                      <a:pt x="425" y="969"/>
                    </a:lnTo>
                    <a:lnTo>
                      <a:pt x="420" y="970"/>
                    </a:lnTo>
                    <a:lnTo>
                      <a:pt x="415" y="969"/>
                    </a:lnTo>
                    <a:lnTo>
                      <a:pt x="410" y="968"/>
                    </a:lnTo>
                    <a:lnTo>
                      <a:pt x="412" y="966"/>
                    </a:lnTo>
                    <a:lnTo>
                      <a:pt x="413" y="964"/>
                    </a:lnTo>
                    <a:lnTo>
                      <a:pt x="411" y="960"/>
                    </a:lnTo>
                    <a:lnTo>
                      <a:pt x="407" y="957"/>
                    </a:lnTo>
                    <a:lnTo>
                      <a:pt x="403" y="957"/>
                    </a:lnTo>
                    <a:lnTo>
                      <a:pt x="400" y="957"/>
                    </a:lnTo>
                    <a:lnTo>
                      <a:pt x="397" y="957"/>
                    </a:lnTo>
                    <a:lnTo>
                      <a:pt x="397" y="954"/>
                    </a:lnTo>
                    <a:lnTo>
                      <a:pt x="397" y="952"/>
                    </a:lnTo>
                    <a:lnTo>
                      <a:pt x="396" y="951"/>
                    </a:lnTo>
                    <a:lnTo>
                      <a:pt x="393" y="951"/>
                    </a:lnTo>
                    <a:lnTo>
                      <a:pt x="391" y="952"/>
                    </a:lnTo>
                    <a:lnTo>
                      <a:pt x="390" y="956"/>
                    </a:lnTo>
                    <a:lnTo>
                      <a:pt x="388" y="957"/>
                    </a:lnTo>
                    <a:lnTo>
                      <a:pt x="386" y="959"/>
                    </a:lnTo>
                    <a:lnTo>
                      <a:pt x="382" y="959"/>
                    </a:lnTo>
                    <a:lnTo>
                      <a:pt x="377" y="959"/>
                    </a:lnTo>
                    <a:lnTo>
                      <a:pt x="375" y="959"/>
                    </a:lnTo>
                    <a:lnTo>
                      <a:pt x="372" y="959"/>
                    </a:lnTo>
                    <a:lnTo>
                      <a:pt x="368" y="962"/>
                    </a:lnTo>
                    <a:lnTo>
                      <a:pt x="366" y="960"/>
                    </a:lnTo>
                    <a:lnTo>
                      <a:pt x="365" y="957"/>
                    </a:lnTo>
                    <a:lnTo>
                      <a:pt x="362" y="954"/>
                    </a:lnTo>
                    <a:lnTo>
                      <a:pt x="360" y="953"/>
                    </a:lnTo>
                    <a:lnTo>
                      <a:pt x="358" y="953"/>
                    </a:lnTo>
                    <a:lnTo>
                      <a:pt x="352" y="957"/>
                    </a:lnTo>
                    <a:lnTo>
                      <a:pt x="348" y="954"/>
                    </a:lnTo>
                    <a:lnTo>
                      <a:pt x="350" y="952"/>
                    </a:lnTo>
                    <a:lnTo>
                      <a:pt x="351" y="950"/>
                    </a:lnTo>
                    <a:lnTo>
                      <a:pt x="355" y="951"/>
                    </a:lnTo>
                    <a:lnTo>
                      <a:pt x="355" y="946"/>
                    </a:lnTo>
                    <a:lnTo>
                      <a:pt x="352" y="944"/>
                    </a:lnTo>
                    <a:lnTo>
                      <a:pt x="350" y="944"/>
                    </a:lnTo>
                    <a:lnTo>
                      <a:pt x="346" y="945"/>
                    </a:lnTo>
                    <a:lnTo>
                      <a:pt x="345" y="946"/>
                    </a:lnTo>
                    <a:lnTo>
                      <a:pt x="341" y="941"/>
                    </a:lnTo>
                    <a:lnTo>
                      <a:pt x="338" y="937"/>
                    </a:lnTo>
                    <a:lnTo>
                      <a:pt x="335" y="936"/>
                    </a:lnTo>
                    <a:lnTo>
                      <a:pt x="332" y="933"/>
                    </a:lnTo>
                    <a:lnTo>
                      <a:pt x="331" y="931"/>
                    </a:lnTo>
                    <a:lnTo>
                      <a:pt x="325" y="929"/>
                    </a:lnTo>
                    <a:lnTo>
                      <a:pt x="322" y="927"/>
                    </a:lnTo>
                    <a:lnTo>
                      <a:pt x="318" y="923"/>
                    </a:lnTo>
                    <a:lnTo>
                      <a:pt x="315" y="921"/>
                    </a:lnTo>
                    <a:lnTo>
                      <a:pt x="312" y="913"/>
                    </a:lnTo>
                    <a:lnTo>
                      <a:pt x="308" y="910"/>
                    </a:lnTo>
                    <a:lnTo>
                      <a:pt x="301" y="901"/>
                    </a:lnTo>
                    <a:lnTo>
                      <a:pt x="296" y="899"/>
                    </a:lnTo>
                    <a:lnTo>
                      <a:pt x="293" y="898"/>
                    </a:lnTo>
                    <a:lnTo>
                      <a:pt x="291" y="899"/>
                    </a:lnTo>
                    <a:lnTo>
                      <a:pt x="286" y="903"/>
                    </a:lnTo>
                    <a:lnTo>
                      <a:pt x="282" y="904"/>
                    </a:lnTo>
                    <a:lnTo>
                      <a:pt x="281" y="901"/>
                    </a:lnTo>
                    <a:lnTo>
                      <a:pt x="280" y="900"/>
                    </a:lnTo>
                    <a:lnTo>
                      <a:pt x="280" y="899"/>
                    </a:lnTo>
                    <a:lnTo>
                      <a:pt x="281" y="895"/>
                    </a:lnTo>
                    <a:lnTo>
                      <a:pt x="282" y="889"/>
                    </a:lnTo>
                    <a:lnTo>
                      <a:pt x="280" y="887"/>
                    </a:lnTo>
                    <a:lnTo>
                      <a:pt x="277" y="882"/>
                    </a:lnTo>
                    <a:lnTo>
                      <a:pt x="271" y="878"/>
                    </a:lnTo>
                    <a:lnTo>
                      <a:pt x="256" y="872"/>
                    </a:lnTo>
                    <a:lnTo>
                      <a:pt x="250" y="874"/>
                    </a:lnTo>
                    <a:lnTo>
                      <a:pt x="244" y="878"/>
                    </a:lnTo>
                    <a:lnTo>
                      <a:pt x="240" y="881"/>
                    </a:lnTo>
                    <a:lnTo>
                      <a:pt x="236" y="881"/>
                    </a:lnTo>
                    <a:lnTo>
                      <a:pt x="234" y="880"/>
                    </a:lnTo>
                    <a:lnTo>
                      <a:pt x="231" y="876"/>
                    </a:lnTo>
                    <a:lnTo>
                      <a:pt x="227" y="866"/>
                    </a:lnTo>
                    <a:lnTo>
                      <a:pt x="222" y="860"/>
                    </a:lnTo>
                    <a:lnTo>
                      <a:pt x="215" y="858"/>
                    </a:lnTo>
                    <a:lnTo>
                      <a:pt x="211" y="858"/>
                    </a:lnTo>
                    <a:lnTo>
                      <a:pt x="202" y="862"/>
                    </a:lnTo>
                    <a:lnTo>
                      <a:pt x="196" y="869"/>
                    </a:lnTo>
                    <a:lnTo>
                      <a:pt x="190" y="872"/>
                    </a:lnTo>
                    <a:lnTo>
                      <a:pt x="187" y="875"/>
                    </a:lnTo>
                    <a:lnTo>
                      <a:pt x="181" y="871"/>
                    </a:lnTo>
                    <a:lnTo>
                      <a:pt x="180" y="868"/>
                    </a:lnTo>
                    <a:lnTo>
                      <a:pt x="179" y="864"/>
                    </a:lnTo>
                    <a:lnTo>
                      <a:pt x="176" y="860"/>
                    </a:lnTo>
                    <a:lnTo>
                      <a:pt x="170" y="853"/>
                    </a:lnTo>
                    <a:lnTo>
                      <a:pt x="166" y="850"/>
                    </a:lnTo>
                    <a:lnTo>
                      <a:pt x="166" y="845"/>
                    </a:lnTo>
                    <a:lnTo>
                      <a:pt x="164" y="840"/>
                    </a:lnTo>
                    <a:lnTo>
                      <a:pt x="160" y="838"/>
                    </a:lnTo>
                    <a:lnTo>
                      <a:pt x="151" y="834"/>
                    </a:lnTo>
                    <a:lnTo>
                      <a:pt x="145" y="830"/>
                    </a:lnTo>
                    <a:lnTo>
                      <a:pt x="144" y="829"/>
                    </a:lnTo>
                    <a:lnTo>
                      <a:pt x="144" y="822"/>
                    </a:lnTo>
                    <a:lnTo>
                      <a:pt x="141" y="817"/>
                    </a:lnTo>
                    <a:lnTo>
                      <a:pt x="139" y="815"/>
                    </a:lnTo>
                    <a:lnTo>
                      <a:pt x="134" y="813"/>
                    </a:lnTo>
                    <a:lnTo>
                      <a:pt x="126" y="810"/>
                    </a:lnTo>
                    <a:lnTo>
                      <a:pt x="121" y="809"/>
                    </a:lnTo>
                    <a:lnTo>
                      <a:pt x="121" y="803"/>
                    </a:lnTo>
                    <a:lnTo>
                      <a:pt x="120" y="799"/>
                    </a:lnTo>
                    <a:lnTo>
                      <a:pt x="116" y="797"/>
                    </a:lnTo>
                    <a:lnTo>
                      <a:pt x="110" y="793"/>
                    </a:lnTo>
                    <a:lnTo>
                      <a:pt x="105" y="792"/>
                    </a:lnTo>
                    <a:lnTo>
                      <a:pt x="101" y="794"/>
                    </a:lnTo>
                    <a:lnTo>
                      <a:pt x="94" y="794"/>
                    </a:lnTo>
                    <a:lnTo>
                      <a:pt x="91" y="793"/>
                    </a:lnTo>
                    <a:lnTo>
                      <a:pt x="89" y="791"/>
                    </a:lnTo>
                    <a:lnTo>
                      <a:pt x="88" y="789"/>
                    </a:lnTo>
                    <a:lnTo>
                      <a:pt x="81" y="787"/>
                    </a:lnTo>
                    <a:lnTo>
                      <a:pt x="75" y="787"/>
                    </a:lnTo>
                    <a:lnTo>
                      <a:pt x="64" y="785"/>
                    </a:lnTo>
                    <a:lnTo>
                      <a:pt x="61" y="783"/>
                    </a:lnTo>
                    <a:lnTo>
                      <a:pt x="61" y="781"/>
                    </a:lnTo>
                    <a:lnTo>
                      <a:pt x="63" y="777"/>
                    </a:lnTo>
                    <a:lnTo>
                      <a:pt x="64" y="775"/>
                    </a:lnTo>
                    <a:lnTo>
                      <a:pt x="68" y="771"/>
                    </a:lnTo>
                    <a:lnTo>
                      <a:pt x="73" y="768"/>
                    </a:lnTo>
                    <a:lnTo>
                      <a:pt x="75" y="763"/>
                    </a:lnTo>
                    <a:lnTo>
                      <a:pt x="74" y="760"/>
                    </a:lnTo>
                    <a:lnTo>
                      <a:pt x="71" y="759"/>
                    </a:lnTo>
                    <a:lnTo>
                      <a:pt x="68" y="758"/>
                    </a:lnTo>
                    <a:lnTo>
                      <a:pt x="66" y="756"/>
                    </a:lnTo>
                    <a:lnTo>
                      <a:pt x="61" y="748"/>
                    </a:lnTo>
                    <a:lnTo>
                      <a:pt x="61" y="744"/>
                    </a:lnTo>
                    <a:lnTo>
                      <a:pt x="61" y="741"/>
                    </a:lnTo>
                    <a:lnTo>
                      <a:pt x="64" y="738"/>
                    </a:lnTo>
                    <a:lnTo>
                      <a:pt x="71" y="734"/>
                    </a:lnTo>
                    <a:lnTo>
                      <a:pt x="76" y="733"/>
                    </a:lnTo>
                    <a:lnTo>
                      <a:pt x="79" y="732"/>
                    </a:lnTo>
                    <a:lnTo>
                      <a:pt x="83" y="726"/>
                    </a:lnTo>
                    <a:lnTo>
                      <a:pt x="83" y="717"/>
                    </a:lnTo>
                    <a:lnTo>
                      <a:pt x="83" y="712"/>
                    </a:lnTo>
                    <a:lnTo>
                      <a:pt x="75" y="709"/>
                    </a:lnTo>
                    <a:lnTo>
                      <a:pt x="71" y="706"/>
                    </a:lnTo>
                    <a:lnTo>
                      <a:pt x="74" y="699"/>
                    </a:lnTo>
                    <a:lnTo>
                      <a:pt x="74" y="697"/>
                    </a:lnTo>
                    <a:lnTo>
                      <a:pt x="73" y="697"/>
                    </a:lnTo>
                    <a:lnTo>
                      <a:pt x="70" y="693"/>
                    </a:lnTo>
                    <a:lnTo>
                      <a:pt x="69" y="692"/>
                    </a:lnTo>
                    <a:lnTo>
                      <a:pt x="64" y="688"/>
                    </a:lnTo>
                    <a:lnTo>
                      <a:pt x="58" y="686"/>
                    </a:lnTo>
                    <a:lnTo>
                      <a:pt x="59" y="685"/>
                    </a:lnTo>
                    <a:lnTo>
                      <a:pt x="61" y="683"/>
                    </a:lnTo>
                    <a:lnTo>
                      <a:pt x="63" y="680"/>
                    </a:lnTo>
                    <a:lnTo>
                      <a:pt x="64" y="679"/>
                    </a:lnTo>
                    <a:lnTo>
                      <a:pt x="63" y="676"/>
                    </a:lnTo>
                    <a:lnTo>
                      <a:pt x="61" y="675"/>
                    </a:lnTo>
                    <a:lnTo>
                      <a:pt x="59" y="671"/>
                    </a:lnTo>
                    <a:lnTo>
                      <a:pt x="58" y="669"/>
                    </a:lnTo>
                    <a:lnTo>
                      <a:pt x="55" y="666"/>
                    </a:lnTo>
                    <a:lnTo>
                      <a:pt x="58" y="664"/>
                    </a:lnTo>
                    <a:lnTo>
                      <a:pt x="60" y="659"/>
                    </a:lnTo>
                    <a:lnTo>
                      <a:pt x="61" y="653"/>
                    </a:lnTo>
                    <a:lnTo>
                      <a:pt x="63" y="650"/>
                    </a:lnTo>
                    <a:lnTo>
                      <a:pt x="61" y="645"/>
                    </a:lnTo>
                    <a:lnTo>
                      <a:pt x="59" y="642"/>
                    </a:lnTo>
                    <a:lnTo>
                      <a:pt x="55" y="640"/>
                    </a:lnTo>
                    <a:lnTo>
                      <a:pt x="51" y="640"/>
                    </a:lnTo>
                    <a:lnTo>
                      <a:pt x="50" y="634"/>
                    </a:lnTo>
                    <a:lnTo>
                      <a:pt x="48" y="632"/>
                    </a:lnTo>
                    <a:lnTo>
                      <a:pt x="40" y="627"/>
                    </a:lnTo>
                    <a:lnTo>
                      <a:pt x="33" y="621"/>
                    </a:lnTo>
                    <a:lnTo>
                      <a:pt x="30" y="615"/>
                    </a:lnTo>
                    <a:lnTo>
                      <a:pt x="29" y="612"/>
                    </a:lnTo>
                    <a:lnTo>
                      <a:pt x="29" y="607"/>
                    </a:lnTo>
                    <a:lnTo>
                      <a:pt x="30" y="599"/>
                    </a:lnTo>
                    <a:lnTo>
                      <a:pt x="33" y="597"/>
                    </a:lnTo>
                    <a:lnTo>
                      <a:pt x="34" y="594"/>
                    </a:lnTo>
                    <a:lnTo>
                      <a:pt x="34" y="592"/>
                    </a:lnTo>
                    <a:lnTo>
                      <a:pt x="33" y="587"/>
                    </a:lnTo>
                    <a:lnTo>
                      <a:pt x="34" y="581"/>
                    </a:lnTo>
                    <a:lnTo>
                      <a:pt x="36" y="575"/>
                    </a:lnTo>
                    <a:lnTo>
                      <a:pt x="44" y="571"/>
                    </a:lnTo>
                    <a:lnTo>
                      <a:pt x="50" y="570"/>
                    </a:lnTo>
                    <a:lnTo>
                      <a:pt x="55" y="567"/>
                    </a:lnTo>
                    <a:lnTo>
                      <a:pt x="59" y="562"/>
                    </a:lnTo>
                    <a:lnTo>
                      <a:pt x="63" y="558"/>
                    </a:lnTo>
                    <a:lnTo>
                      <a:pt x="65" y="553"/>
                    </a:lnTo>
                    <a:lnTo>
                      <a:pt x="65" y="551"/>
                    </a:lnTo>
                    <a:lnTo>
                      <a:pt x="64" y="545"/>
                    </a:lnTo>
                    <a:lnTo>
                      <a:pt x="60" y="541"/>
                    </a:lnTo>
                    <a:lnTo>
                      <a:pt x="55" y="535"/>
                    </a:lnTo>
                    <a:lnTo>
                      <a:pt x="51" y="530"/>
                    </a:lnTo>
                    <a:lnTo>
                      <a:pt x="46" y="524"/>
                    </a:lnTo>
                    <a:lnTo>
                      <a:pt x="41" y="518"/>
                    </a:lnTo>
                    <a:lnTo>
                      <a:pt x="33" y="512"/>
                    </a:lnTo>
                    <a:lnTo>
                      <a:pt x="25" y="510"/>
                    </a:lnTo>
                    <a:lnTo>
                      <a:pt x="8" y="510"/>
                    </a:lnTo>
                    <a:lnTo>
                      <a:pt x="5" y="508"/>
                    </a:lnTo>
                    <a:lnTo>
                      <a:pt x="3" y="508"/>
                    </a:lnTo>
                    <a:lnTo>
                      <a:pt x="1" y="505"/>
                    </a:lnTo>
                    <a:lnTo>
                      <a:pt x="0" y="499"/>
                    </a:lnTo>
                    <a:lnTo>
                      <a:pt x="0" y="493"/>
                    </a:lnTo>
                    <a:lnTo>
                      <a:pt x="5" y="482"/>
                    </a:lnTo>
                    <a:lnTo>
                      <a:pt x="6" y="476"/>
                    </a:lnTo>
                    <a:lnTo>
                      <a:pt x="9" y="469"/>
                    </a:lnTo>
                    <a:lnTo>
                      <a:pt x="11" y="463"/>
                    </a:lnTo>
                    <a:lnTo>
                      <a:pt x="13" y="458"/>
                    </a:lnTo>
                    <a:lnTo>
                      <a:pt x="15" y="451"/>
                    </a:lnTo>
                    <a:lnTo>
                      <a:pt x="18" y="444"/>
                    </a:lnTo>
                    <a:lnTo>
                      <a:pt x="21" y="436"/>
                    </a:lnTo>
                    <a:lnTo>
                      <a:pt x="24" y="432"/>
                    </a:lnTo>
                    <a:lnTo>
                      <a:pt x="26" y="428"/>
                    </a:lnTo>
                    <a:lnTo>
                      <a:pt x="30" y="427"/>
                    </a:lnTo>
                    <a:lnTo>
                      <a:pt x="30" y="423"/>
                    </a:lnTo>
                    <a:lnTo>
                      <a:pt x="31" y="416"/>
                    </a:lnTo>
                    <a:lnTo>
                      <a:pt x="35" y="404"/>
                    </a:lnTo>
                    <a:lnTo>
                      <a:pt x="35" y="403"/>
                    </a:lnTo>
                    <a:lnTo>
                      <a:pt x="38" y="399"/>
                    </a:lnTo>
                    <a:lnTo>
                      <a:pt x="39" y="397"/>
                    </a:lnTo>
                    <a:lnTo>
                      <a:pt x="43" y="396"/>
                    </a:lnTo>
                    <a:lnTo>
                      <a:pt x="48" y="393"/>
                    </a:lnTo>
                    <a:lnTo>
                      <a:pt x="50" y="393"/>
                    </a:lnTo>
                    <a:lnTo>
                      <a:pt x="50" y="391"/>
                    </a:lnTo>
                    <a:lnTo>
                      <a:pt x="51" y="386"/>
                    </a:lnTo>
                    <a:lnTo>
                      <a:pt x="53" y="382"/>
                    </a:lnTo>
                    <a:lnTo>
                      <a:pt x="53" y="370"/>
                    </a:lnTo>
                    <a:lnTo>
                      <a:pt x="54" y="368"/>
                    </a:lnTo>
                    <a:lnTo>
                      <a:pt x="56" y="363"/>
                    </a:lnTo>
                    <a:lnTo>
                      <a:pt x="60" y="356"/>
                    </a:lnTo>
                    <a:lnTo>
                      <a:pt x="63" y="353"/>
                    </a:lnTo>
                    <a:lnTo>
                      <a:pt x="63" y="351"/>
                    </a:lnTo>
                    <a:lnTo>
                      <a:pt x="63" y="345"/>
                    </a:lnTo>
                    <a:lnTo>
                      <a:pt x="64" y="344"/>
                    </a:lnTo>
                    <a:lnTo>
                      <a:pt x="68" y="343"/>
                    </a:lnTo>
                    <a:lnTo>
                      <a:pt x="73" y="340"/>
                    </a:lnTo>
                    <a:lnTo>
                      <a:pt x="75" y="338"/>
                    </a:lnTo>
                    <a:lnTo>
                      <a:pt x="79" y="335"/>
                    </a:lnTo>
                    <a:lnTo>
                      <a:pt x="83" y="334"/>
                    </a:lnTo>
                    <a:lnTo>
                      <a:pt x="86" y="329"/>
                    </a:lnTo>
                    <a:lnTo>
                      <a:pt x="89" y="323"/>
                    </a:lnTo>
                    <a:lnTo>
                      <a:pt x="91" y="321"/>
                    </a:lnTo>
                    <a:lnTo>
                      <a:pt x="94" y="317"/>
                    </a:lnTo>
                    <a:lnTo>
                      <a:pt x="94" y="316"/>
                    </a:lnTo>
                    <a:lnTo>
                      <a:pt x="95" y="312"/>
                    </a:lnTo>
                    <a:lnTo>
                      <a:pt x="95" y="308"/>
                    </a:lnTo>
                    <a:lnTo>
                      <a:pt x="94" y="304"/>
                    </a:lnTo>
                    <a:lnTo>
                      <a:pt x="91" y="302"/>
                    </a:lnTo>
                    <a:lnTo>
                      <a:pt x="89" y="297"/>
                    </a:lnTo>
                    <a:lnTo>
                      <a:pt x="86" y="293"/>
                    </a:lnTo>
                    <a:lnTo>
                      <a:pt x="86" y="291"/>
                    </a:lnTo>
                    <a:lnTo>
                      <a:pt x="86" y="288"/>
                    </a:lnTo>
                    <a:lnTo>
                      <a:pt x="89" y="286"/>
                    </a:lnTo>
                    <a:lnTo>
                      <a:pt x="89" y="286"/>
                    </a:lnTo>
                    <a:lnTo>
                      <a:pt x="91" y="284"/>
                    </a:lnTo>
                    <a:lnTo>
                      <a:pt x="94" y="281"/>
                    </a:lnTo>
                    <a:lnTo>
                      <a:pt x="95" y="277"/>
                    </a:lnTo>
                    <a:lnTo>
                      <a:pt x="96" y="273"/>
                    </a:lnTo>
                    <a:lnTo>
                      <a:pt x="96" y="270"/>
                    </a:lnTo>
                    <a:lnTo>
                      <a:pt x="95" y="267"/>
                    </a:lnTo>
                    <a:lnTo>
                      <a:pt x="95" y="263"/>
                    </a:lnTo>
                    <a:lnTo>
                      <a:pt x="93" y="257"/>
                    </a:lnTo>
                    <a:lnTo>
                      <a:pt x="91" y="252"/>
                    </a:lnTo>
                    <a:lnTo>
                      <a:pt x="91" y="249"/>
                    </a:lnTo>
                    <a:lnTo>
                      <a:pt x="94" y="239"/>
                    </a:lnTo>
                    <a:lnTo>
                      <a:pt x="94" y="235"/>
                    </a:lnTo>
                    <a:lnTo>
                      <a:pt x="91" y="234"/>
                    </a:lnTo>
                    <a:lnTo>
                      <a:pt x="91" y="231"/>
                    </a:lnTo>
                    <a:lnTo>
                      <a:pt x="89" y="227"/>
                    </a:lnTo>
                    <a:lnTo>
                      <a:pt x="89" y="223"/>
                    </a:lnTo>
                    <a:lnTo>
                      <a:pt x="88" y="220"/>
                    </a:lnTo>
                    <a:lnTo>
                      <a:pt x="88" y="206"/>
                    </a:lnTo>
                    <a:lnTo>
                      <a:pt x="89" y="204"/>
                    </a:lnTo>
                    <a:lnTo>
                      <a:pt x="90" y="197"/>
                    </a:lnTo>
                    <a:lnTo>
                      <a:pt x="93" y="192"/>
                    </a:lnTo>
                    <a:lnTo>
                      <a:pt x="96" y="188"/>
                    </a:lnTo>
                    <a:lnTo>
                      <a:pt x="98" y="186"/>
                    </a:lnTo>
                    <a:lnTo>
                      <a:pt x="98" y="185"/>
                    </a:lnTo>
                    <a:lnTo>
                      <a:pt x="98" y="184"/>
                    </a:lnTo>
                    <a:lnTo>
                      <a:pt x="96" y="182"/>
                    </a:lnTo>
                    <a:lnTo>
                      <a:pt x="95" y="181"/>
                    </a:lnTo>
                    <a:lnTo>
                      <a:pt x="91" y="179"/>
                    </a:lnTo>
                    <a:lnTo>
                      <a:pt x="86" y="178"/>
                    </a:lnTo>
                    <a:lnTo>
                      <a:pt x="83" y="175"/>
                    </a:lnTo>
                    <a:lnTo>
                      <a:pt x="81" y="173"/>
                    </a:lnTo>
                    <a:lnTo>
                      <a:pt x="80" y="168"/>
                    </a:lnTo>
                    <a:lnTo>
                      <a:pt x="80" y="161"/>
                    </a:lnTo>
                    <a:lnTo>
                      <a:pt x="80" y="156"/>
                    </a:lnTo>
                    <a:lnTo>
                      <a:pt x="78" y="152"/>
                    </a:lnTo>
                    <a:lnTo>
                      <a:pt x="76" y="147"/>
                    </a:lnTo>
                    <a:lnTo>
                      <a:pt x="73" y="144"/>
                    </a:lnTo>
                    <a:lnTo>
                      <a:pt x="71" y="141"/>
                    </a:lnTo>
                    <a:lnTo>
                      <a:pt x="68" y="139"/>
                    </a:lnTo>
                    <a:lnTo>
                      <a:pt x="66" y="138"/>
                    </a:lnTo>
                    <a:lnTo>
                      <a:pt x="64" y="135"/>
                    </a:lnTo>
                    <a:lnTo>
                      <a:pt x="64" y="134"/>
                    </a:lnTo>
                    <a:lnTo>
                      <a:pt x="61" y="132"/>
                    </a:lnTo>
                    <a:lnTo>
                      <a:pt x="59" y="131"/>
                    </a:lnTo>
                    <a:lnTo>
                      <a:pt x="58" y="129"/>
                    </a:lnTo>
                    <a:lnTo>
                      <a:pt x="55" y="128"/>
                    </a:lnTo>
                    <a:lnTo>
                      <a:pt x="55" y="127"/>
                    </a:lnTo>
                    <a:lnTo>
                      <a:pt x="53" y="127"/>
                    </a:lnTo>
                    <a:lnTo>
                      <a:pt x="50" y="126"/>
                    </a:lnTo>
                    <a:lnTo>
                      <a:pt x="50" y="125"/>
                    </a:lnTo>
                    <a:lnTo>
                      <a:pt x="48" y="123"/>
                    </a:lnTo>
                    <a:lnTo>
                      <a:pt x="49" y="106"/>
                    </a:lnTo>
                    <a:lnTo>
                      <a:pt x="63" y="110"/>
                    </a:lnTo>
                    <a:lnTo>
                      <a:pt x="86" y="116"/>
                    </a:lnTo>
                    <a:lnTo>
                      <a:pt x="104" y="123"/>
                    </a:lnTo>
                    <a:lnTo>
                      <a:pt x="124" y="129"/>
                    </a:lnTo>
                    <a:lnTo>
                      <a:pt x="155" y="141"/>
                    </a:lnTo>
                    <a:lnTo>
                      <a:pt x="196" y="150"/>
                    </a:lnTo>
                    <a:lnTo>
                      <a:pt x="215" y="153"/>
                    </a:lnTo>
                    <a:lnTo>
                      <a:pt x="236" y="155"/>
                    </a:lnTo>
                    <a:lnTo>
                      <a:pt x="265" y="152"/>
                    </a:lnTo>
                    <a:lnTo>
                      <a:pt x="290" y="140"/>
                    </a:lnTo>
                    <a:lnTo>
                      <a:pt x="296" y="137"/>
                    </a:lnTo>
                    <a:lnTo>
                      <a:pt x="300" y="132"/>
                    </a:lnTo>
                    <a:lnTo>
                      <a:pt x="301" y="129"/>
                    </a:lnTo>
                    <a:lnTo>
                      <a:pt x="303" y="127"/>
                    </a:lnTo>
                    <a:lnTo>
                      <a:pt x="306" y="123"/>
                    </a:lnTo>
                    <a:lnTo>
                      <a:pt x="308" y="117"/>
                    </a:lnTo>
                    <a:lnTo>
                      <a:pt x="310" y="110"/>
                    </a:lnTo>
                    <a:lnTo>
                      <a:pt x="307" y="105"/>
                    </a:lnTo>
                    <a:lnTo>
                      <a:pt x="303" y="97"/>
                    </a:lnTo>
                    <a:lnTo>
                      <a:pt x="305" y="84"/>
                    </a:lnTo>
                    <a:lnTo>
                      <a:pt x="303" y="78"/>
                    </a:lnTo>
                    <a:lnTo>
                      <a:pt x="303" y="67"/>
                    </a:lnTo>
                    <a:lnTo>
                      <a:pt x="305" y="61"/>
                    </a:lnTo>
                    <a:lnTo>
                      <a:pt x="303" y="57"/>
                    </a:lnTo>
                    <a:lnTo>
                      <a:pt x="302" y="56"/>
                    </a:lnTo>
                    <a:lnTo>
                      <a:pt x="302" y="52"/>
                    </a:lnTo>
                    <a:lnTo>
                      <a:pt x="305" y="51"/>
                    </a:lnTo>
                    <a:lnTo>
                      <a:pt x="307" y="49"/>
                    </a:lnTo>
                    <a:lnTo>
                      <a:pt x="311" y="45"/>
                    </a:lnTo>
                    <a:lnTo>
                      <a:pt x="311" y="40"/>
                    </a:lnTo>
                    <a:lnTo>
                      <a:pt x="311" y="40"/>
                    </a:lnTo>
                    <a:lnTo>
                      <a:pt x="310" y="41"/>
                    </a:lnTo>
                    <a:lnTo>
                      <a:pt x="308" y="41"/>
                    </a:lnTo>
                    <a:lnTo>
                      <a:pt x="308" y="41"/>
                    </a:lnTo>
                    <a:lnTo>
                      <a:pt x="308" y="40"/>
                    </a:lnTo>
                    <a:lnTo>
                      <a:pt x="308" y="40"/>
                    </a:lnTo>
                    <a:lnTo>
                      <a:pt x="310" y="39"/>
                    </a:lnTo>
                    <a:lnTo>
                      <a:pt x="311" y="38"/>
                    </a:lnTo>
                    <a:lnTo>
                      <a:pt x="313" y="37"/>
                    </a:lnTo>
                    <a:lnTo>
                      <a:pt x="315" y="37"/>
                    </a:lnTo>
                    <a:lnTo>
                      <a:pt x="318" y="35"/>
                    </a:lnTo>
                    <a:lnTo>
                      <a:pt x="320" y="35"/>
                    </a:lnTo>
                    <a:lnTo>
                      <a:pt x="320" y="35"/>
                    </a:lnTo>
                    <a:lnTo>
                      <a:pt x="320" y="34"/>
                    </a:lnTo>
                    <a:lnTo>
                      <a:pt x="317" y="33"/>
                    </a:lnTo>
                    <a:lnTo>
                      <a:pt x="316" y="33"/>
                    </a:lnTo>
                    <a:lnTo>
                      <a:pt x="316" y="31"/>
                    </a:lnTo>
                    <a:lnTo>
                      <a:pt x="317" y="28"/>
                    </a:lnTo>
                    <a:lnTo>
                      <a:pt x="318" y="28"/>
                    </a:lnTo>
                    <a:lnTo>
                      <a:pt x="320" y="27"/>
                    </a:lnTo>
                    <a:lnTo>
                      <a:pt x="321" y="27"/>
                    </a:lnTo>
                    <a:lnTo>
                      <a:pt x="321" y="26"/>
                    </a:lnTo>
                    <a:lnTo>
                      <a:pt x="320" y="26"/>
                    </a:lnTo>
                    <a:lnTo>
                      <a:pt x="320" y="25"/>
                    </a:lnTo>
                    <a:lnTo>
                      <a:pt x="321" y="23"/>
                    </a:lnTo>
                    <a:lnTo>
                      <a:pt x="321" y="22"/>
                    </a:lnTo>
                    <a:lnTo>
                      <a:pt x="321" y="22"/>
                    </a:lnTo>
                    <a:lnTo>
                      <a:pt x="321" y="21"/>
                    </a:lnTo>
                    <a:lnTo>
                      <a:pt x="321" y="19"/>
                    </a:lnTo>
                    <a:lnTo>
                      <a:pt x="323" y="20"/>
                    </a:lnTo>
                    <a:lnTo>
                      <a:pt x="323" y="21"/>
                    </a:lnTo>
                    <a:lnTo>
                      <a:pt x="325" y="21"/>
                    </a:lnTo>
                    <a:lnTo>
                      <a:pt x="326" y="20"/>
                    </a:lnTo>
                    <a:lnTo>
                      <a:pt x="326" y="19"/>
                    </a:lnTo>
                    <a:lnTo>
                      <a:pt x="328" y="19"/>
                    </a:lnTo>
                    <a:lnTo>
                      <a:pt x="330" y="17"/>
                    </a:lnTo>
                    <a:lnTo>
                      <a:pt x="331" y="17"/>
                    </a:lnTo>
                    <a:lnTo>
                      <a:pt x="332" y="19"/>
                    </a:lnTo>
                    <a:lnTo>
                      <a:pt x="332" y="20"/>
                    </a:lnTo>
                    <a:lnTo>
                      <a:pt x="331" y="20"/>
                    </a:lnTo>
                    <a:lnTo>
                      <a:pt x="331" y="22"/>
                    </a:lnTo>
                    <a:lnTo>
                      <a:pt x="332" y="22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336" y="21"/>
                    </a:lnTo>
                    <a:lnTo>
                      <a:pt x="337" y="22"/>
                    </a:lnTo>
                    <a:lnTo>
                      <a:pt x="338" y="22"/>
                    </a:lnTo>
                    <a:lnTo>
                      <a:pt x="340" y="21"/>
                    </a:lnTo>
                    <a:lnTo>
                      <a:pt x="341" y="20"/>
                    </a:lnTo>
                    <a:lnTo>
                      <a:pt x="341" y="20"/>
                    </a:lnTo>
                    <a:lnTo>
                      <a:pt x="340" y="19"/>
                    </a:lnTo>
                    <a:lnTo>
                      <a:pt x="338" y="17"/>
                    </a:lnTo>
                    <a:lnTo>
                      <a:pt x="338" y="16"/>
                    </a:lnTo>
                    <a:lnTo>
                      <a:pt x="337" y="15"/>
                    </a:lnTo>
                    <a:lnTo>
                      <a:pt x="337" y="14"/>
                    </a:lnTo>
                    <a:lnTo>
                      <a:pt x="336" y="13"/>
                    </a:lnTo>
                    <a:lnTo>
                      <a:pt x="336" y="13"/>
                    </a:lnTo>
                    <a:lnTo>
                      <a:pt x="336" y="10"/>
                    </a:lnTo>
                    <a:lnTo>
                      <a:pt x="337" y="10"/>
                    </a:lnTo>
                    <a:lnTo>
                      <a:pt x="338" y="10"/>
                    </a:lnTo>
                    <a:lnTo>
                      <a:pt x="338" y="9"/>
                    </a:lnTo>
                    <a:lnTo>
                      <a:pt x="340" y="8"/>
                    </a:lnTo>
                    <a:lnTo>
                      <a:pt x="341" y="8"/>
                    </a:lnTo>
                    <a:lnTo>
                      <a:pt x="341" y="6"/>
                    </a:lnTo>
                    <a:lnTo>
                      <a:pt x="343" y="6"/>
                    </a:lnTo>
                    <a:lnTo>
                      <a:pt x="343" y="8"/>
                    </a:lnTo>
                    <a:lnTo>
                      <a:pt x="343" y="9"/>
                    </a:lnTo>
                    <a:lnTo>
                      <a:pt x="343" y="10"/>
                    </a:lnTo>
                    <a:lnTo>
                      <a:pt x="343" y="10"/>
                    </a:lnTo>
                    <a:lnTo>
                      <a:pt x="346" y="10"/>
                    </a:lnTo>
                    <a:lnTo>
                      <a:pt x="346" y="10"/>
                    </a:lnTo>
                    <a:lnTo>
                      <a:pt x="346" y="13"/>
                    </a:lnTo>
                    <a:lnTo>
                      <a:pt x="346" y="13"/>
                    </a:lnTo>
                    <a:lnTo>
                      <a:pt x="347" y="13"/>
                    </a:lnTo>
                    <a:lnTo>
                      <a:pt x="348" y="13"/>
                    </a:lnTo>
                    <a:lnTo>
                      <a:pt x="348" y="13"/>
                    </a:lnTo>
                    <a:lnTo>
                      <a:pt x="350" y="11"/>
                    </a:lnTo>
                    <a:lnTo>
                      <a:pt x="350" y="11"/>
                    </a:lnTo>
                    <a:lnTo>
                      <a:pt x="350" y="10"/>
                    </a:lnTo>
                    <a:lnTo>
                      <a:pt x="350" y="9"/>
                    </a:lnTo>
                    <a:lnTo>
                      <a:pt x="350" y="9"/>
                    </a:lnTo>
                    <a:lnTo>
                      <a:pt x="348" y="8"/>
                    </a:lnTo>
                    <a:lnTo>
                      <a:pt x="350" y="8"/>
                    </a:lnTo>
                    <a:lnTo>
                      <a:pt x="350" y="8"/>
                    </a:lnTo>
                    <a:lnTo>
                      <a:pt x="350" y="5"/>
                    </a:lnTo>
                    <a:lnTo>
                      <a:pt x="351" y="5"/>
                    </a:lnTo>
                    <a:lnTo>
                      <a:pt x="351" y="6"/>
                    </a:lnTo>
                    <a:lnTo>
                      <a:pt x="352" y="8"/>
                    </a:lnTo>
                    <a:lnTo>
                      <a:pt x="353" y="8"/>
                    </a:lnTo>
                    <a:lnTo>
                      <a:pt x="353" y="9"/>
                    </a:lnTo>
                    <a:lnTo>
                      <a:pt x="353" y="10"/>
                    </a:lnTo>
                    <a:lnTo>
                      <a:pt x="355" y="10"/>
                    </a:lnTo>
                    <a:lnTo>
                      <a:pt x="355" y="10"/>
                    </a:lnTo>
                    <a:lnTo>
                      <a:pt x="356" y="11"/>
                    </a:lnTo>
                    <a:lnTo>
                      <a:pt x="357" y="13"/>
                    </a:lnTo>
                    <a:lnTo>
                      <a:pt x="360" y="13"/>
                    </a:lnTo>
                    <a:lnTo>
                      <a:pt x="360" y="11"/>
                    </a:lnTo>
                    <a:lnTo>
                      <a:pt x="360" y="9"/>
                    </a:lnTo>
                    <a:lnTo>
                      <a:pt x="357" y="8"/>
                    </a:lnTo>
                    <a:lnTo>
                      <a:pt x="357" y="6"/>
                    </a:lnTo>
                    <a:lnTo>
                      <a:pt x="356" y="4"/>
                    </a:lnTo>
                    <a:lnTo>
                      <a:pt x="356" y="3"/>
                    </a:lnTo>
                    <a:lnTo>
                      <a:pt x="357" y="2"/>
                    </a:lnTo>
                    <a:lnTo>
                      <a:pt x="358" y="2"/>
                    </a:lnTo>
                    <a:lnTo>
                      <a:pt x="358" y="3"/>
                    </a:lnTo>
                    <a:lnTo>
                      <a:pt x="358" y="3"/>
                    </a:lnTo>
                    <a:lnTo>
                      <a:pt x="358" y="4"/>
                    </a:lnTo>
                    <a:lnTo>
                      <a:pt x="360" y="4"/>
                    </a:lnTo>
                    <a:lnTo>
                      <a:pt x="362" y="4"/>
                    </a:lnTo>
                    <a:lnTo>
                      <a:pt x="362" y="5"/>
                    </a:lnTo>
                    <a:lnTo>
                      <a:pt x="362" y="8"/>
                    </a:lnTo>
                    <a:lnTo>
                      <a:pt x="361" y="8"/>
                    </a:lnTo>
                    <a:lnTo>
                      <a:pt x="361" y="10"/>
                    </a:lnTo>
                    <a:lnTo>
                      <a:pt x="362" y="11"/>
                    </a:lnTo>
                    <a:lnTo>
                      <a:pt x="363" y="13"/>
                    </a:lnTo>
                    <a:lnTo>
                      <a:pt x="365" y="13"/>
                    </a:lnTo>
                    <a:lnTo>
                      <a:pt x="365" y="11"/>
                    </a:lnTo>
                    <a:lnTo>
                      <a:pt x="366" y="11"/>
                    </a:lnTo>
                    <a:lnTo>
                      <a:pt x="366" y="13"/>
                    </a:lnTo>
                    <a:lnTo>
                      <a:pt x="367" y="13"/>
                    </a:lnTo>
                    <a:lnTo>
                      <a:pt x="368" y="14"/>
                    </a:lnTo>
                    <a:lnTo>
                      <a:pt x="368" y="13"/>
                    </a:lnTo>
                    <a:lnTo>
                      <a:pt x="370" y="13"/>
                    </a:lnTo>
                    <a:lnTo>
                      <a:pt x="370" y="10"/>
                    </a:lnTo>
                    <a:lnTo>
                      <a:pt x="368" y="8"/>
                    </a:lnTo>
                    <a:lnTo>
                      <a:pt x="368" y="8"/>
                    </a:lnTo>
                    <a:lnTo>
                      <a:pt x="370" y="5"/>
                    </a:lnTo>
                    <a:lnTo>
                      <a:pt x="370" y="4"/>
                    </a:lnTo>
                    <a:lnTo>
                      <a:pt x="371" y="3"/>
                    </a:lnTo>
                    <a:lnTo>
                      <a:pt x="373" y="3"/>
                    </a:lnTo>
                    <a:lnTo>
                      <a:pt x="375" y="3"/>
                    </a:lnTo>
                    <a:lnTo>
                      <a:pt x="376" y="3"/>
                    </a:lnTo>
                    <a:lnTo>
                      <a:pt x="376" y="3"/>
                    </a:lnTo>
                    <a:lnTo>
                      <a:pt x="376" y="3"/>
                    </a:lnTo>
                    <a:lnTo>
                      <a:pt x="375" y="4"/>
                    </a:lnTo>
                    <a:lnTo>
                      <a:pt x="376" y="4"/>
                    </a:lnTo>
                    <a:lnTo>
                      <a:pt x="376" y="5"/>
                    </a:lnTo>
                    <a:lnTo>
                      <a:pt x="377" y="5"/>
                    </a:lnTo>
                    <a:lnTo>
                      <a:pt x="376" y="6"/>
                    </a:lnTo>
                    <a:lnTo>
                      <a:pt x="376" y="8"/>
                    </a:lnTo>
                    <a:lnTo>
                      <a:pt x="377" y="8"/>
                    </a:lnTo>
                    <a:lnTo>
                      <a:pt x="381" y="8"/>
                    </a:lnTo>
                    <a:lnTo>
                      <a:pt x="381" y="8"/>
                    </a:lnTo>
                    <a:lnTo>
                      <a:pt x="381" y="6"/>
                    </a:lnTo>
                    <a:lnTo>
                      <a:pt x="381" y="5"/>
                    </a:lnTo>
                    <a:lnTo>
                      <a:pt x="380" y="4"/>
                    </a:lnTo>
                    <a:lnTo>
                      <a:pt x="380" y="4"/>
                    </a:lnTo>
                    <a:lnTo>
                      <a:pt x="381" y="2"/>
                    </a:lnTo>
                    <a:lnTo>
                      <a:pt x="383" y="0"/>
                    </a:lnTo>
                    <a:lnTo>
                      <a:pt x="385" y="0"/>
                    </a:lnTo>
                    <a:lnTo>
                      <a:pt x="386" y="2"/>
                    </a:lnTo>
                    <a:lnTo>
                      <a:pt x="387" y="3"/>
                    </a:lnTo>
                    <a:lnTo>
                      <a:pt x="387" y="4"/>
                    </a:lnTo>
                    <a:lnTo>
                      <a:pt x="388" y="4"/>
                    </a:lnTo>
                    <a:lnTo>
                      <a:pt x="388" y="3"/>
                    </a:lnTo>
                    <a:lnTo>
                      <a:pt x="388" y="2"/>
                    </a:lnTo>
                    <a:lnTo>
                      <a:pt x="390" y="2"/>
                    </a:lnTo>
                    <a:lnTo>
                      <a:pt x="390" y="0"/>
                    </a:lnTo>
                    <a:lnTo>
                      <a:pt x="392" y="2"/>
                    </a:lnTo>
                    <a:lnTo>
                      <a:pt x="396" y="2"/>
                    </a:lnTo>
                    <a:lnTo>
                      <a:pt x="398" y="2"/>
                    </a:lnTo>
                    <a:lnTo>
                      <a:pt x="398" y="2"/>
                    </a:lnTo>
                    <a:lnTo>
                      <a:pt x="400" y="3"/>
                    </a:lnTo>
                    <a:lnTo>
                      <a:pt x="400" y="2"/>
                    </a:lnTo>
                    <a:lnTo>
                      <a:pt x="405" y="2"/>
                    </a:lnTo>
                    <a:lnTo>
                      <a:pt x="406" y="3"/>
                    </a:lnTo>
                    <a:lnTo>
                      <a:pt x="407" y="4"/>
                    </a:lnTo>
                    <a:lnTo>
                      <a:pt x="413" y="4"/>
                    </a:lnTo>
                    <a:lnTo>
                      <a:pt x="417" y="5"/>
                    </a:lnTo>
                    <a:lnTo>
                      <a:pt x="431" y="15"/>
                    </a:lnTo>
                    <a:lnTo>
                      <a:pt x="439" y="17"/>
                    </a:lnTo>
                    <a:lnTo>
                      <a:pt x="449" y="22"/>
                    </a:lnTo>
                    <a:lnTo>
                      <a:pt x="459" y="27"/>
                    </a:lnTo>
                    <a:lnTo>
                      <a:pt x="472" y="32"/>
                    </a:lnTo>
                    <a:lnTo>
                      <a:pt x="487" y="38"/>
                    </a:lnTo>
                    <a:lnTo>
                      <a:pt x="497" y="38"/>
                    </a:lnTo>
                    <a:lnTo>
                      <a:pt x="503" y="35"/>
                    </a:lnTo>
                    <a:lnTo>
                      <a:pt x="512" y="34"/>
                    </a:lnTo>
                    <a:lnTo>
                      <a:pt x="526" y="38"/>
                    </a:lnTo>
                    <a:lnTo>
                      <a:pt x="532" y="37"/>
                    </a:lnTo>
                    <a:lnTo>
                      <a:pt x="542" y="38"/>
                    </a:lnTo>
                    <a:lnTo>
                      <a:pt x="553" y="37"/>
                    </a:lnTo>
                    <a:lnTo>
                      <a:pt x="573" y="34"/>
                    </a:lnTo>
                    <a:lnTo>
                      <a:pt x="588" y="35"/>
                    </a:lnTo>
                    <a:lnTo>
                      <a:pt x="588" y="43"/>
                    </a:lnTo>
                    <a:lnTo>
                      <a:pt x="588" y="45"/>
                    </a:lnTo>
                    <a:lnTo>
                      <a:pt x="588" y="47"/>
                    </a:lnTo>
                    <a:lnTo>
                      <a:pt x="586" y="50"/>
                    </a:lnTo>
                    <a:lnTo>
                      <a:pt x="583" y="51"/>
                    </a:lnTo>
                    <a:lnTo>
                      <a:pt x="583" y="55"/>
                    </a:lnTo>
                    <a:lnTo>
                      <a:pt x="583" y="56"/>
                    </a:lnTo>
                    <a:lnTo>
                      <a:pt x="582" y="59"/>
                    </a:lnTo>
                    <a:lnTo>
                      <a:pt x="581" y="63"/>
                    </a:lnTo>
                    <a:lnTo>
                      <a:pt x="581" y="66"/>
                    </a:lnTo>
                    <a:lnTo>
                      <a:pt x="577" y="69"/>
                    </a:lnTo>
                    <a:lnTo>
                      <a:pt x="573" y="70"/>
                    </a:lnTo>
                    <a:lnTo>
                      <a:pt x="571" y="72"/>
                    </a:lnTo>
                    <a:lnTo>
                      <a:pt x="567" y="73"/>
                    </a:lnTo>
                    <a:lnTo>
                      <a:pt x="563" y="73"/>
                    </a:lnTo>
                    <a:lnTo>
                      <a:pt x="559" y="73"/>
                    </a:lnTo>
                    <a:lnTo>
                      <a:pt x="557" y="75"/>
                    </a:lnTo>
                    <a:lnTo>
                      <a:pt x="554" y="75"/>
                    </a:lnTo>
                    <a:lnTo>
                      <a:pt x="553" y="76"/>
                    </a:lnTo>
                    <a:lnTo>
                      <a:pt x="552" y="79"/>
                    </a:lnTo>
                    <a:lnTo>
                      <a:pt x="553" y="80"/>
                    </a:lnTo>
                    <a:lnTo>
                      <a:pt x="553" y="81"/>
                    </a:lnTo>
                    <a:lnTo>
                      <a:pt x="557" y="84"/>
                    </a:lnTo>
                    <a:lnTo>
                      <a:pt x="559" y="86"/>
                    </a:lnTo>
                    <a:lnTo>
                      <a:pt x="559" y="87"/>
                    </a:lnTo>
                    <a:lnTo>
                      <a:pt x="559" y="90"/>
                    </a:lnTo>
                    <a:lnTo>
                      <a:pt x="559" y="92"/>
                    </a:lnTo>
                    <a:lnTo>
                      <a:pt x="558" y="94"/>
                    </a:lnTo>
                    <a:lnTo>
                      <a:pt x="556" y="97"/>
                    </a:lnTo>
                    <a:lnTo>
                      <a:pt x="556" y="99"/>
                    </a:lnTo>
                    <a:lnTo>
                      <a:pt x="554" y="105"/>
                    </a:lnTo>
                    <a:lnTo>
                      <a:pt x="556" y="109"/>
                    </a:lnTo>
                    <a:lnTo>
                      <a:pt x="556" y="111"/>
                    </a:lnTo>
                    <a:lnTo>
                      <a:pt x="557" y="114"/>
                    </a:lnTo>
                    <a:lnTo>
                      <a:pt x="559" y="115"/>
                    </a:lnTo>
                    <a:lnTo>
                      <a:pt x="561" y="116"/>
                    </a:lnTo>
                    <a:lnTo>
                      <a:pt x="561" y="117"/>
                    </a:lnTo>
                    <a:lnTo>
                      <a:pt x="558" y="122"/>
                    </a:lnTo>
                    <a:lnTo>
                      <a:pt x="553" y="126"/>
                    </a:lnTo>
                    <a:lnTo>
                      <a:pt x="551" y="128"/>
                    </a:lnTo>
                    <a:lnTo>
                      <a:pt x="551" y="131"/>
                    </a:lnTo>
                    <a:lnTo>
                      <a:pt x="549" y="134"/>
                    </a:lnTo>
                    <a:lnTo>
                      <a:pt x="546" y="140"/>
                    </a:lnTo>
                    <a:lnTo>
                      <a:pt x="544" y="145"/>
                    </a:lnTo>
                    <a:lnTo>
                      <a:pt x="546" y="149"/>
                    </a:lnTo>
                    <a:lnTo>
                      <a:pt x="548" y="151"/>
                    </a:lnTo>
                    <a:lnTo>
                      <a:pt x="551" y="153"/>
                    </a:lnTo>
                    <a:lnTo>
                      <a:pt x="554" y="156"/>
                    </a:lnTo>
                    <a:lnTo>
                      <a:pt x="557" y="158"/>
                    </a:lnTo>
                    <a:lnTo>
                      <a:pt x="559" y="163"/>
                    </a:lnTo>
                    <a:lnTo>
                      <a:pt x="561" y="165"/>
                    </a:lnTo>
                    <a:lnTo>
                      <a:pt x="562" y="169"/>
                    </a:lnTo>
                    <a:lnTo>
                      <a:pt x="561" y="173"/>
                    </a:lnTo>
                    <a:lnTo>
                      <a:pt x="561" y="176"/>
                    </a:lnTo>
                    <a:lnTo>
                      <a:pt x="562" y="179"/>
                    </a:lnTo>
                    <a:lnTo>
                      <a:pt x="563" y="181"/>
                    </a:lnTo>
                    <a:lnTo>
                      <a:pt x="564" y="184"/>
                    </a:lnTo>
                    <a:lnTo>
                      <a:pt x="567" y="191"/>
                    </a:lnTo>
                    <a:lnTo>
                      <a:pt x="579" y="206"/>
                    </a:lnTo>
                    <a:lnTo>
                      <a:pt x="581" y="208"/>
                    </a:lnTo>
                    <a:lnTo>
                      <a:pt x="579" y="210"/>
                    </a:lnTo>
                    <a:lnTo>
                      <a:pt x="564" y="220"/>
                    </a:lnTo>
                    <a:lnTo>
                      <a:pt x="558" y="227"/>
                    </a:lnTo>
                    <a:lnTo>
                      <a:pt x="554" y="234"/>
                    </a:lnTo>
                    <a:lnTo>
                      <a:pt x="552" y="239"/>
                    </a:lnTo>
                    <a:lnTo>
                      <a:pt x="558" y="237"/>
                    </a:lnTo>
                    <a:lnTo>
                      <a:pt x="567" y="235"/>
                    </a:lnTo>
                    <a:lnTo>
                      <a:pt x="576" y="235"/>
                    </a:lnTo>
                    <a:lnTo>
                      <a:pt x="586" y="239"/>
                    </a:lnTo>
                    <a:lnTo>
                      <a:pt x="592" y="240"/>
                    </a:lnTo>
                    <a:lnTo>
                      <a:pt x="595" y="244"/>
                    </a:lnTo>
                    <a:lnTo>
                      <a:pt x="598" y="247"/>
                    </a:lnTo>
                    <a:lnTo>
                      <a:pt x="595" y="252"/>
                    </a:lnTo>
                    <a:lnTo>
                      <a:pt x="593" y="255"/>
                    </a:lnTo>
                    <a:lnTo>
                      <a:pt x="592" y="257"/>
                    </a:lnTo>
                    <a:lnTo>
                      <a:pt x="588" y="259"/>
                    </a:lnTo>
                    <a:lnTo>
                      <a:pt x="584" y="261"/>
                    </a:lnTo>
                    <a:lnTo>
                      <a:pt x="581" y="263"/>
                    </a:lnTo>
                    <a:lnTo>
                      <a:pt x="579" y="268"/>
                    </a:lnTo>
                    <a:lnTo>
                      <a:pt x="576" y="274"/>
                    </a:lnTo>
                    <a:lnTo>
                      <a:pt x="573" y="276"/>
                    </a:lnTo>
                    <a:lnTo>
                      <a:pt x="571" y="281"/>
                    </a:lnTo>
                    <a:lnTo>
                      <a:pt x="571" y="287"/>
                    </a:lnTo>
                    <a:lnTo>
                      <a:pt x="577" y="302"/>
                    </a:lnTo>
                    <a:lnTo>
                      <a:pt x="581" y="314"/>
                    </a:lnTo>
                    <a:lnTo>
                      <a:pt x="581" y="320"/>
                    </a:lnTo>
                    <a:lnTo>
                      <a:pt x="577" y="323"/>
                    </a:lnTo>
                    <a:lnTo>
                      <a:pt x="576" y="327"/>
                    </a:lnTo>
                    <a:lnTo>
                      <a:pt x="578" y="329"/>
                    </a:lnTo>
                    <a:lnTo>
                      <a:pt x="582" y="332"/>
                    </a:lnTo>
                    <a:lnTo>
                      <a:pt x="587" y="333"/>
                    </a:lnTo>
                    <a:lnTo>
                      <a:pt x="593" y="338"/>
                    </a:lnTo>
                    <a:lnTo>
                      <a:pt x="595" y="343"/>
                    </a:lnTo>
                    <a:lnTo>
                      <a:pt x="593" y="344"/>
                    </a:lnTo>
                    <a:lnTo>
                      <a:pt x="588" y="344"/>
                    </a:lnTo>
                    <a:lnTo>
                      <a:pt x="584" y="345"/>
                    </a:lnTo>
                    <a:lnTo>
                      <a:pt x="581" y="349"/>
                    </a:lnTo>
                    <a:lnTo>
                      <a:pt x="573" y="349"/>
                    </a:lnTo>
                    <a:lnTo>
                      <a:pt x="566" y="351"/>
                    </a:lnTo>
                    <a:lnTo>
                      <a:pt x="559" y="350"/>
                    </a:lnTo>
                    <a:lnTo>
                      <a:pt x="557" y="353"/>
                    </a:lnTo>
                    <a:lnTo>
                      <a:pt x="557" y="358"/>
                    </a:lnTo>
                    <a:lnTo>
                      <a:pt x="557" y="363"/>
                    </a:lnTo>
                    <a:lnTo>
                      <a:pt x="556" y="365"/>
                    </a:lnTo>
                    <a:lnTo>
                      <a:pt x="553" y="367"/>
                    </a:lnTo>
                    <a:lnTo>
                      <a:pt x="551" y="368"/>
                    </a:lnTo>
                    <a:lnTo>
                      <a:pt x="547" y="367"/>
                    </a:lnTo>
                    <a:lnTo>
                      <a:pt x="543" y="365"/>
                    </a:lnTo>
                    <a:lnTo>
                      <a:pt x="541" y="364"/>
                    </a:lnTo>
                    <a:lnTo>
                      <a:pt x="537" y="364"/>
                    </a:lnTo>
                    <a:lnTo>
                      <a:pt x="533" y="365"/>
                    </a:lnTo>
                    <a:lnTo>
                      <a:pt x="533" y="368"/>
                    </a:lnTo>
                    <a:lnTo>
                      <a:pt x="534" y="371"/>
                    </a:lnTo>
                    <a:lnTo>
                      <a:pt x="533" y="374"/>
                    </a:lnTo>
                    <a:lnTo>
                      <a:pt x="533" y="376"/>
                    </a:lnTo>
                    <a:lnTo>
                      <a:pt x="529" y="376"/>
                    </a:lnTo>
                    <a:lnTo>
                      <a:pt x="526" y="375"/>
                    </a:lnTo>
                    <a:lnTo>
                      <a:pt x="519" y="375"/>
                    </a:lnTo>
                    <a:lnTo>
                      <a:pt x="517" y="376"/>
                    </a:lnTo>
                    <a:lnTo>
                      <a:pt x="511" y="383"/>
                    </a:lnTo>
                    <a:lnTo>
                      <a:pt x="506" y="386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676"/>
              <p:cNvSpPr>
                <a:spLocks/>
              </p:cNvSpPr>
              <p:nvPr/>
            </p:nvSpPr>
            <p:spPr bwMode="auto">
              <a:xfrm>
                <a:off x="2017119" y="2334300"/>
                <a:ext cx="530906" cy="722426"/>
              </a:xfrm>
              <a:custGeom>
                <a:avLst/>
                <a:gdLst/>
                <a:ahLst/>
                <a:cxnLst>
                  <a:cxn ang="0">
                    <a:pos x="644" y="924"/>
                  </a:cxn>
                  <a:cxn ang="0">
                    <a:pos x="619" y="943"/>
                  </a:cxn>
                  <a:cxn ang="0">
                    <a:pos x="580" y="954"/>
                  </a:cxn>
                  <a:cxn ang="0">
                    <a:pos x="507" y="978"/>
                  </a:cxn>
                  <a:cxn ang="0">
                    <a:pos x="474" y="973"/>
                  </a:cxn>
                  <a:cxn ang="0">
                    <a:pos x="434" y="945"/>
                  </a:cxn>
                  <a:cxn ang="0">
                    <a:pos x="404" y="942"/>
                  </a:cxn>
                  <a:cxn ang="0">
                    <a:pos x="343" y="924"/>
                  </a:cxn>
                  <a:cxn ang="0">
                    <a:pos x="356" y="874"/>
                  </a:cxn>
                  <a:cxn ang="0">
                    <a:pos x="346" y="814"/>
                  </a:cxn>
                  <a:cxn ang="0">
                    <a:pos x="326" y="773"/>
                  </a:cxn>
                  <a:cxn ang="0">
                    <a:pos x="285" y="690"/>
                  </a:cxn>
                  <a:cxn ang="0">
                    <a:pos x="195" y="687"/>
                  </a:cxn>
                  <a:cxn ang="0">
                    <a:pos x="162" y="721"/>
                  </a:cxn>
                  <a:cxn ang="0">
                    <a:pos x="94" y="709"/>
                  </a:cxn>
                  <a:cxn ang="0">
                    <a:pos x="62" y="699"/>
                  </a:cxn>
                  <a:cxn ang="0">
                    <a:pos x="40" y="673"/>
                  </a:cxn>
                  <a:cxn ang="0">
                    <a:pos x="0" y="637"/>
                  </a:cxn>
                  <a:cxn ang="0">
                    <a:pos x="31" y="648"/>
                  </a:cxn>
                  <a:cxn ang="0">
                    <a:pos x="85" y="657"/>
                  </a:cxn>
                  <a:cxn ang="0">
                    <a:pos x="124" y="612"/>
                  </a:cxn>
                  <a:cxn ang="0">
                    <a:pos x="152" y="545"/>
                  </a:cxn>
                  <a:cxn ang="0">
                    <a:pos x="124" y="526"/>
                  </a:cxn>
                  <a:cxn ang="0">
                    <a:pos x="105" y="485"/>
                  </a:cxn>
                  <a:cxn ang="0">
                    <a:pos x="106" y="425"/>
                  </a:cxn>
                  <a:cxn ang="0">
                    <a:pos x="122" y="372"/>
                  </a:cxn>
                  <a:cxn ang="0">
                    <a:pos x="95" y="343"/>
                  </a:cxn>
                  <a:cxn ang="0">
                    <a:pos x="94" y="377"/>
                  </a:cxn>
                  <a:cxn ang="0">
                    <a:pos x="70" y="379"/>
                  </a:cxn>
                  <a:cxn ang="0">
                    <a:pos x="60" y="359"/>
                  </a:cxn>
                  <a:cxn ang="0">
                    <a:pos x="54" y="335"/>
                  </a:cxn>
                  <a:cxn ang="0">
                    <a:pos x="34" y="284"/>
                  </a:cxn>
                  <a:cxn ang="0">
                    <a:pos x="70" y="231"/>
                  </a:cxn>
                  <a:cxn ang="0">
                    <a:pos x="81" y="184"/>
                  </a:cxn>
                  <a:cxn ang="0">
                    <a:pos x="86" y="150"/>
                  </a:cxn>
                  <a:cxn ang="0">
                    <a:pos x="92" y="91"/>
                  </a:cxn>
                  <a:cxn ang="0">
                    <a:pos x="101" y="53"/>
                  </a:cxn>
                  <a:cxn ang="0">
                    <a:pos x="174" y="47"/>
                  </a:cxn>
                  <a:cxn ang="0">
                    <a:pos x="222" y="26"/>
                  </a:cxn>
                  <a:cxn ang="0">
                    <a:pos x="243" y="11"/>
                  </a:cxn>
                  <a:cxn ang="0">
                    <a:pos x="268" y="1"/>
                  </a:cxn>
                  <a:cxn ang="0">
                    <a:pos x="272" y="26"/>
                  </a:cxn>
                  <a:cxn ang="0">
                    <a:pos x="285" y="55"/>
                  </a:cxn>
                  <a:cxn ang="0">
                    <a:pos x="292" y="78"/>
                  </a:cxn>
                  <a:cxn ang="0">
                    <a:pos x="321" y="65"/>
                  </a:cxn>
                  <a:cxn ang="0">
                    <a:pos x="354" y="64"/>
                  </a:cxn>
                  <a:cxn ang="0">
                    <a:pos x="373" y="77"/>
                  </a:cxn>
                  <a:cxn ang="0">
                    <a:pos x="500" y="351"/>
                  </a:cxn>
                  <a:cxn ang="0">
                    <a:pos x="542" y="400"/>
                  </a:cxn>
                  <a:cxn ang="0">
                    <a:pos x="539" y="416"/>
                  </a:cxn>
                  <a:cxn ang="0">
                    <a:pos x="539" y="430"/>
                  </a:cxn>
                  <a:cxn ang="0">
                    <a:pos x="548" y="451"/>
                  </a:cxn>
                  <a:cxn ang="0">
                    <a:pos x="549" y="490"/>
                  </a:cxn>
                  <a:cxn ang="0">
                    <a:pos x="529" y="520"/>
                  </a:cxn>
                  <a:cxn ang="0">
                    <a:pos x="520" y="533"/>
                  </a:cxn>
                  <a:cxn ang="0">
                    <a:pos x="509" y="545"/>
                  </a:cxn>
                  <a:cxn ang="0">
                    <a:pos x="512" y="579"/>
                  </a:cxn>
                  <a:cxn ang="0">
                    <a:pos x="503" y="651"/>
                  </a:cxn>
                  <a:cxn ang="0">
                    <a:pos x="510" y="743"/>
                  </a:cxn>
                  <a:cxn ang="0">
                    <a:pos x="574" y="785"/>
                  </a:cxn>
                  <a:cxn ang="0">
                    <a:pos x="639" y="804"/>
                  </a:cxn>
                  <a:cxn ang="0">
                    <a:pos x="686" y="926"/>
                  </a:cxn>
                </a:cxnLst>
                <a:rect l="0" t="0" r="r" b="b"/>
                <a:pathLst>
                  <a:path w="700" h="995">
                    <a:moveTo>
                      <a:pt x="678" y="922"/>
                    </a:moveTo>
                    <a:lnTo>
                      <a:pt x="675" y="924"/>
                    </a:lnTo>
                    <a:lnTo>
                      <a:pt x="673" y="925"/>
                    </a:lnTo>
                    <a:lnTo>
                      <a:pt x="668" y="927"/>
                    </a:lnTo>
                    <a:lnTo>
                      <a:pt x="666" y="928"/>
                    </a:lnTo>
                    <a:lnTo>
                      <a:pt x="663" y="930"/>
                    </a:lnTo>
                    <a:lnTo>
                      <a:pt x="660" y="931"/>
                    </a:lnTo>
                    <a:lnTo>
                      <a:pt x="658" y="931"/>
                    </a:lnTo>
                    <a:lnTo>
                      <a:pt x="653" y="927"/>
                    </a:lnTo>
                    <a:lnTo>
                      <a:pt x="647" y="927"/>
                    </a:lnTo>
                    <a:lnTo>
                      <a:pt x="644" y="924"/>
                    </a:lnTo>
                    <a:lnTo>
                      <a:pt x="640" y="922"/>
                    </a:lnTo>
                    <a:lnTo>
                      <a:pt x="635" y="920"/>
                    </a:lnTo>
                    <a:lnTo>
                      <a:pt x="632" y="920"/>
                    </a:lnTo>
                    <a:lnTo>
                      <a:pt x="629" y="921"/>
                    </a:lnTo>
                    <a:lnTo>
                      <a:pt x="625" y="926"/>
                    </a:lnTo>
                    <a:lnTo>
                      <a:pt x="624" y="930"/>
                    </a:lnTo>
                    <a:lnTo>
                      <a:pt x="623" y="934"/>
                    </a:lnTo>
                    <a:lnTo>
                      <a:pt x="623" y="937"/>
                    </a:lnTo>
                    <a:lnTo>
                      <a:pt x="624" y="939"/>
                    </a:lnTo>
                    <a:lnTo>
                      <a:pt x="624" y="940"/>
                    </a:lnTo>
                    <a:lnTo>
                      <a:pt x="619" y="943"/>
                    </a:lnTo>
                    <a:lnTo>
                      <a:pt x="617" y="948"/>
                    </a:lnTo>
                    <a:lnTo>
                      <a:pt x="613" y="949"/>
                    </a:lnTo>
                    <a:lnTo>
                      <a:pt x="608" y="949"/>
                    </a:lnTo>
                    <a:lnTo>
                      <a:pt x="605" y="950"/>
                    </a:lnTo>
                    <a:lnTo>
                      <a:pt x="602" y="946"/>
                    </a:lnTo>
                    <a:lnTo>
                      <a:pt x="602" y="944"/>
                    </a:lnTo>
                    <a:lnTo>
                      <a:pt x="602" y="938"/>
                    </a:lnTo>
                    <a:lnTo>
                      <a:pt x="599" y="937"/>
                    </a:lnTo>
                    <a:lnTo>
                      <a:pt x="590" y="936"/>
                    </a:lnTo>
                    <a:lnTo>
                      <a:pt x="585" y="944"/>
                    </a:lnTo>
                    <a:lnTo>
                      <a:pt x="580" y="954"/>
                    </a:lnTo>
                    <a:lnTo>
                      <a:pt x="580" y="963"/>
                    </a:lnTo>
                    <a:lnTo>
                      <a:pt x="573" y="973"/>
                    </a:lnTo>
                    <a:lnTo>
                      <a:pt x="563" y="983"/>
                    </a:lnTo>
                    <a:lnTo>
                      <a:pt x="554" y="986"/>
                    </a:lnTo>
                    <a:lnTo>
                      <a:pt x="550" y="991"/>
                    </a:lnTo>
                    <a:lnTo>
                      <a:pt x="543" y="995"/>
                    </a:lnTo>
                    <a:lnTo>
                      <a:pt x="535" y="995"/>
                    </a:lnTo>
                    <a:lnTo>
                      <a:pt x="529" y="993"/>
                    </a:lnTo>
                    <a:lnTo>
                      <a:pt x="524" y="990"/>
                    </a:lnTo>
                    <a:lnTo>
                      <a:pt x="518" y="985"/>
                    </a:lnTo>
                    <a:lnTo>
                      <a:pt x="507" y="978"/>
                    </a:lnTo>
                    <a:lnTo>
                      <a:pt x="499" y="974"/>
                    </a:lnTo>
                    <a:lnTo>
                      <a:pt x="497" y="973"/>
                    </a:lnTo>
                    <a:lnTo>
                      <a:pt x="493" y="979"/>
                    </a:lnTo>
                    <a:lnTo>
                      <a:pt x="491" y="980"/>
                    </a:lnTo>
                    <a:lnTo>
                      <a:pt x="488" y="986"/>
                    </a:lnTo>
                    <a:lnTo>
                      <a:pt x="484" y="989"/>
                    </a:lnTo>
                    <a:lnTo>
                      <a:pt x="474" y="987"/>
                    </a:lnTo>
                    <a:lnTo>
                      <a:pt x="473" y="985"/>
                    </a:lnTo>
                    <a:lnTo>
                      <a:pt x="472" y="981"/>
                    </a:lnTo>
                    <a:lnTo>
                      <a:pt x="472" y="978"/>
                    </a:lnTo>
                    <a:lnTo>
                      <a:pt x="474" y="973"/>
                    </a:lnTo>
                    <a:lnTo>
                      <a:pt x="477" y="968"/>
                    </a:lnTo>
                    <a:lnTo>
                      <a:pt x="477" y="963"/>
                    </a:lnTo>
                    <a:lnTo>
                      <a:pt x="472" y="952"/>
                    </a:lnTo>
                    <a:lnTo>
                      <a:pt x="472" y="948"/>
                    </a:lnTo>
                    <a:lnTo>
                      <a:pt x="468" y="943"/>
                    </a:lnTo>
                    <a:lnTo>
                      <a:pt x="469" y="939"/>
                    </a:lnTo>
                    <a:lnTo>
                      <a:pt x="462" y="940"/>
                    </a:lnTo>
                    <a:lnTo>
                      <a:pt x="452" y="943"/>
                    </a:lnTo>
                    <a:lnTo>
                      <a:pt x="447" y="944"/>
                    </a:lnTo>
                    <a:lnTo>
                      <a:pt x="439" y="945"/>
                    </a:lnTo>
                    <a:lnTo>
                      <a:pt x="434" y="945"/>
                    </a:lnTo>
                    <a:lnTo>
                      <a:pt x="431" y="943"/>
                    </a:lnTo>
                    <a:lnTo>
                      <a:pt x="428" y="944"/>
                    </a:lnTo>
                    <a:lnTo>
                      <a:pt x="426" y="949"/>
                    </a:lnTo>
                    <a:lnTo>
                      <a:pt x="424" y="954"/>
                    </a:lnTo>
                    <a:lnTo>
                      <a:pt x="423" y="954"/>
                    </a:lnTo>
                    <a:lnTo>
                      <a:pt x="421" y="951"/>
                    </a:lnTo>
                    <a:lnTo>
                      <a:pt x="419" y="940"/>
                    </a:lnTo>
                    <a:lnTo>
                      <a:pt x="416" y="938"/>
                    </a:lnTo>
                    <a:lnTo>
                      <a:pt x="412" y="942"/>
                    </a:lnTo>
                    <a:lnTo>
                      <a:pt x="409" y="942"/>
                    </a:lnTo>
                    <a:lnTo>
                      <a:pt x="404" y="942"/>
                    </a:lnTo>
                    <a:lnTo>
                      <a:pt x="401" y="943"/>
                    </a:lnTo>
                    <a:lnTo>
                      <a:pt x="396" y="945"/>
                    </a:lnTo>
                    <a:lnTo>
                      <a:pt x="391" y="949"/>
                    </a:lnTo>
                    <a:lnTo>
                      <a:pt x="384" y="944"/>
                    </a:lnTo>
                    <a:lnTo>
                      <a:pt x="378" y="936"/>
                    </a:lnTo>
                    <a:lnTo>
                      <a:pt x="373" y="933"/>
                    </a:lnTo>
                    <a:lnTo>
                      <a:pt x="368" y="931"/>
                    </a:lnTo>
                    <a:lnTo>
                      <a:pt x="364" y="928"/>
                    </a:lnTo>
                    <a:lnTo>
                      <a:pt x="359" y="926"/>
                    </a:lnTo>
                    <a:lnTo>
                      <a:pt x="353" y="925"/>
                    </a:lnTo>
                    <a:lnTo>
                      <a:pt x="343" y="924"/>
                    </a:lnTo>
                    <a:lnTo>
                      <a:pt x="341" y="920"/>
                    </a:lnTo>
                    <a:lnTo>
                      <a:pt x="333" y="920"/>
                    </a:lnTo>
                    <a:lnTo>
                      <a:pt x="330" y="915"/>
                    </a:lnTo>
                    <a:lnTo>
                      <a:pt x="330" y="910"/>
                    </a:lnTo>
                    <a:lnTo>
                      <a:pt x="332" y="905"/>
                    </a:lnTo>
                    <a:lnTo>
                      <a:pt x="339" y="896"/>
                    </a:lnTo>
                    <a:lnTo>
                      <a:pt x="346" y="885"/>
                    </a:lnTo>
                    <a:lnTo>
                      <a:pt x="349" y="883"/>
                    </a:lnTo>
                    <a:lnTo>
                      <a:pt x="351" y="879"/>
                    </a:lnTo>
                    <a:lnTo>
                      <a:pt x="354" y="877"/>
                    </a:lnTo>
                    <a:lnTo>
                      <a:pt x="356" y="874"/>
                    </a:lnTo>
                    <a:lnTo>
                      <a:pt x="352" y="871"/>
                    </a:lnTo>
                    <a:lnTo>
                      <a:pt x="351" y="866"/>
                    </a:lnTo>
                    <a:lnTo>
                      <a:pt x="353" y="858"/>
                    </a:lnTo>
                    <a:lnTo>
                      <a:pt x="351" y="856"/>
                    </a:lnTo>
                    <a:lnTo>
                      <a:pt x="343" y="852"/>
                    </a:lnTo>
                    <a:lnTo>
                      <a:pt x="341" y="846"/>
                    </a:lnTo>
                    <a:lnTo>
                      <a:pt x="333" y="840"/>
                    </a:lnTo>
                    <a:lnTo>
                      <a:pt x="330" y="837"/>
                    </a:lnTo>
                    <a:lnTo>
                      <a:pt x="335" y="827"/>
                    </a:lnTo>
                    <a:lnTo>
                      <a:pt x="348" y="818"/>
                    </a:lnTo>
                    <a:lnTo>
                      <a:pt x="346" y="814"/>
                    </a:lnTo>
                    <a:lnTo>
                      <a:pt x="346" y="808"/>
                    </a:lnTo>
                    <a:lnTo>
                      <a:pt x="348" y="801"/>
                    </a:lnTo>
                    <a:lnTo>
                      <a:pt x="348" y="795"/>
                    </a:lnTo>
                    <a:lnTo>
                      <a:pt x="346" y="793"/>
                    </a:lnTo>
                    <a:lnTo>
                      <a:pt x="341" y="795"/>
                    </a:lnTo>
                    <a:lnTo>
                      <a:pt x="339" y="793"/>
                    </a:lnTo>
                    <a:lnTo>
                      <a:pt x="339" y="790"/>
                    </a:lnTo>
                    <a:lnTo>
                      <a:pt x="339" y="787"/>
                    </a:lnTo>
                    <a:lnTo>
                      <a:pt x="336" y="785"/>
                    </a:lnTo>
                    <a:lnTo>
                      <a:pt x="333" y="783"/>
                    </a:lnTo>
                    <a:lnTo>
                      <a:pt x="326" y="773"/>
                    </a:lnTo>
                    <a:lnTo>
                      <a:pt x="320" y="761"/>
                    </a:lnTo>
                    <a:lnTo>
                      <a:pt x="322" y="751"/>
                    </a:lnTo>
                    <a:lnTo>
                      <a:pt x="318" y="745"/>
                    </a:lnTo>
                    <a:lnTo>
                      <a:pt x="311" y="740"/>
                    </a:lnTo>
                    <a:lnTo>
                      <a:pt x="302" y="733"/>
                    </a:lnTo>
                    <a:lnTo>
                      <a:pt x="290" y="727"/>
                    </a:lnTo>
                    <a:lnTo>
                      <a:pt x="282" y="715"/>
                    </a:lnTo>
                    <a:lnTo>
                      <a:pt x="280" y="698"/>
                    </a:lnTo>
                    <a:lnTo>
                      <a:pt x="281" y="695"/>
                    </a:lnTo>
                    <a:lnTo>
                      <a:pt x="285" y="691"/>
                    </a:lnTo>
                    <a:lnTo>
                      <a:pt x="285" y="690"/>
                    </a:lnTo>
                    <a:lnTo>
                      <a:pt x="277" y="687"/>
                    </a:lnTo>
                    <a:lnTo>
                      <a:pt x="265" y="687"/>
                    </a:lnTo>
                    <a:lnTo>
                      <a:pt x="255" y="692"/>
                    </a:lnTo>
                    <a:lnTo>
                      <a:pt x="250" y="689"/>
                    </a:lnTo>
                    <a:lnTo>
                      <a:pt x="240" y="687"/>
                    </a:lnTo>
                    <a:lnTo>
                      <a:pt x="231" y="690"/>
                    </a:lnTo>
                    <a:lnTo>
                      <a:pt x="225" y="693"/>
                    </a:lnTo>
                    <a:lnTo>
                      <a:pt x="220" y="691"/>
                    </a:lnTo>
                    <a:lnTo>
                      <a:pt x="208" y="686"/>
                    </a:lnTo>
                    <a:lnTo>
                      <a:pt x="202" y="685"/>
                    </a:lnTo>
                    <a:lnTo>
                      <a:pt x="195" y="687"/>
                    </a:lnTo>
                    <a:lnTo>
                      <a:pt x="190" y="686"/>
                    </a:lnTo>
                    <a:lnTo>
                      <a:pt x="185" y="685"/>
                    </a:lnTo>
                    <a:lnTo>
                      <a:pt x="182" y="683"/>
                    </a:lnTo>
                    <a:lnTo>
                      <a:pt x="179" y="683"/>
                    </a:lnTo>
                    <a:lnTo>
                      <a:pt x="172" y="691"/>
                    </a:lnTo>
                    <a:lnTo>
                      <a:pt x="167" y="698"/>
                    </a:lnTo>
                    <a:lnTo>
                      <a:pt x="166" y="702"/>
                    </a:lnTo>
                    <a:lnTo>
                      <a:pt x="167" y="714"/>
                    </a:lnTo>
                    <a:lnTo>
                      <a:pt x="167" y="719"/>
                    </a:lnTo>
                    <a:lnTo>
                      <a:pt x="165" y="721"/>
                    </a:lnTo>
                    <a:lnTo>
                      <a:pt x="162" y="721"/>
                    </a:lnTo>
                    <a:lnTo>
                      <a:pt x="156" y="720"/>
                    </a:lnTo>
                    <a:lnTo>
                      <a:pt x="152" y="718"/>
                    </a:lnTo>
                    <a:lnTo>
                      <a:pt x="144" y="720"/>
                    </a:lnTo>
                    <a:lnTo>
                      <a:pt x="136" y="720"/>
                    </a:lnTo>
                    <a:lnTo>
                      <a:pt x="125" y="719"/>
                    </a:lnTo>
                    <a:lnTo>
                      <a:pt x="114" y="709"/>
                    </a:lnTo>
                    <a:lnTo>
                      <a:pt x="110" y="708"/>
                    </a:lnTo>
                    <a:lnTo>
                      <a:pt x="105" y="709"/>
                    </a:lnTo>
                    <a:lnTo>
                      <a:pt x="100" y="712"/>
                    </a:lnTo>
                    <a:lnTo>
                      <a:pt x="96" y="710"/>
                    </a:lnTo>
                    <a:lnTo>
                      <a:pt x="94" y="709"/>
                    </a:lnTo>
                    <a:lnTo>
                      <a:pt x="90" y="709"/>
                    </a:lnTo>
                    <a:lnTo>
                      <a:pt x="86" y="709"/>
                    </a:lnTo>
                    <a:lnTo>
                      <a:pt x="84" y="708"/>
                    </a:lnTo>
                    <a:lnTo>
                      <a:pt x="79" y="707"/>
                    </a:lnTo>
                    <a:lnTo>
                      <a:pt x="76" y="709"/>
                    </a:lnTo>
                    <a:lnTo>
                      <a:pt x="72" y="708"/>
                    </a:lnTo>
                    <a:lnTo>
                      <a:pt x="67" y="706"/>
                    </a:lnTo>
                    <a:lnTo>
                      <a:pt x="67" y="704"/>
                    </a:lnTo>
                    <a:lnTo>
                      <a:pt x="66" y="703"/>
                    </a:lnTo>
                    <a:lnTo>
                      <a:pt x="64" y="699"/>
                    </a:lnTo>
                    <a:lnTo>
                      <a:pt x="62" y="699"/>
                    </a:lnTo>
                    <a:lnTo>
                      <a:pt x="56" y="698"/>
                    </a:lnTo>
                    <a:lnTo>
                      <a:pt x="56" y="697"/>
                    </a:lnTo>
                    <a:lnTo>
                      <a:pt x="55" y="695"/>
                    </a:lnTo>
                    <a:lnTo>
                      <a:pt x="54" y="691"/>
                    </a:lnTo>
                    <a:lnTo>
                      <a:pt x="51" y="690"/>
                    </a:lnTo>
                    <a:lnTo>
                      <a:pt x="49" y="689"/>
                    </a:lnTo>
                    <a:lnTo>
                      <a:pt x="51" y="683"/>
                    </a:lnTo>
                    <a:lnTo>
                      <a:pt x="52" y="681"/>
                    </a:lnTo>
                    <a:lnTo>
                      <a:pt x="44" y="675"/>
                    </a:lnTo>
                    <a:lnTo>
                      <a:pt x="42" y="674"/>
                    </a:lnTo>
                    <a:lnTo>
                      <a:pt x="40" y="673"/>
                    </a:lnTo>
                    <a:lnTo>
                      <a:pt x="35" y="671"/>
                    </a:lnTo>
                    <a:lnTo>
                      <a:pt x="32" y="666"/>
                    </a:lnTo>
                    <a:lnTo>
                      <a:pt x="32" y="662"/>
                    </a:lnTo>
                    <a:lnTo>
                      <a:pt x="31" y="659"/>
                    </a:lnTo>
                    <a:lnTo>
                      <a:pt x="26" y="659"/>
                    </a:lnTo>
                    <a:lnTo>
                      <a:pt x="21" y="659"/>
                    </a:lnTo>
                    <a:lnTo>
                      <a:pt x="18" y="656"/>
                    </a:lnTo>
                    <a:lnTo>
                      <a:pt x="14" y="651"/>
                    </a:lnTo>
                    <a:lnTo>
                      <a:pt x="11" y="649"/>
                    </a:lnTo>
                    <a:lnTo>
                      <a:pt x="1" y="639"/>
                    </a:lnTo>
                    <a:lnTo>
                      <a:pt x="0" y="637"/>
                    </a:lnTo>
                    <a:lnTo>
                      <a:pt x="4" y="638"/>
                    </a:lnTo>
                    <a:lnTo>
                      <a:pt x="10" y="640"/>
                    </a:lnTo>
                    <a:lnTo>
                      <a:pt x="14" y="638"/>
                    </a:lnTo>
                    <a:lnTo>
                      <a:pt x="18" y="639"/>
                    </a:lnTo>
                    <a:lnTo>
                      <a:pt x="22" y="642"/>
                    </a:lnTo>
                    <a:lnTo>
                      <a:pt x="24" y="640"/>
                    </a:lnTo>
                    <a:lnTo>
                      <a:pt x="26" y="642"/>
                    </a:lnTo>
                    <a:lnTo>
                      <a:pt x="27" y="642"/>
                    </a:lnTo>
                    <a:lnTo>
                      <a:pt x="29" y="645"/>
                    </a:lnTo>
                    <a:lnTo>
                      <a:pt x="31" y="646"/>
                    </a:lnTo>
                    <a:lnTo>
                      <a:pt x="31" y="648"/>
                    </a:lnTo>
                    <a:lnTo>
                      <a:pt x="32" y="650"/>
                    </a:lnTo>
                    <a:lnTo>
                      <a:pt x="35" y="655"/>
                    </a:lnTo>
                    <a:lnTo>
                      <a:pt x="42" y="655"/>
                    </a:lnTo>
                    <a:lnTo>
                      <a:pt x="49" y="654"/>
                    </a:lnTo>
                    <a:lnTo>
                      <a:pt x="50" y="654"/>
                    </a:lnTo>
                    <a:lnTo>
                      <a:pt x="51" y="657"/>
                    </a:lnTo>
                    <a:lnTo>
                      <a:pt x="54" y="662"/>
                    </a:lnTo>
                    <a:lnTo>
                      <a:pt x="62" y="666"/>
                    </a:lnTo>
                    <a:lnTo>
                      <a:pt x="70" y="666"/>
                    </a:lnTo>
                    <a:lnTo>
                      <a:pt x="80" y="659"/>
                    </a:lnTo>
                    <a:lnTo>
                      <a:pt x="85" y="657"/>
                    </a:lnTo>
                    <a:lnTo>
                      <a:pt x="86" y="655"/>
                    </a:lnTo>
                    <a:lnTo>
                      <a:pt x="89" y="653"/>
                    </a:lnTo>
                    <a:lnTo>
                      <a:pt x="91" y="653"/>
                    </a:lnTo>
                    <a:lnTo>
                      <a:pt x="95" y="650"/>
                    </a:lnTo>
                    <a:lnTo>
                      <a:pt x="97" y="645"/>
                    </a:lnTo>
                    <a:lnTo>
                      <a:pt x="100" y="645"/>
                    </a:lnTo>
                    <a:lnTo>
                      <a:pt x="104" y="640"/>
                    </a:lnTo>
                    <a:lnTo>
                      <a:pt x="109" y="637"/>
                    </a:lnTo>
                    <a:lnTo>
                      <a:pt x="114" y="627"/>
                    </a:lnTo>
                    <a:lnTo>
                      <a:pt x="121" y="619"/>
                    </a:lnTo>
                    <a:lnTo>
                      <a:pt x="124" y="612"/>
                    </a:lnTo>
                    <a:lnTo>
                      <a:pt x="125" y="598"/>
                    </a:lnTo>
                    <a:lnTo>
                      <a:pt x="121" y="590"/>
                    </a:lnTo>
                    <a:lnTo>
                      <a:pt x="124" y="581"/>
                    </a:lnTo>
                    <a:lnTo>
                      <a:pt x="125" y="573"/>
                    </a:lnTo>
                    <a:lnTo>
                      <a:pt x="129" y="571"/>
                    </a:lnTo>
                    <a:lnTo>
                      <a:pt x="136" y="568"/>
                    </a:lnTo>
                    <a:lnTo>
                      <a:pt x="142" y="565"/>
                    </a:lnTo>
                    <a:lnTo>
                      <a:pt x="147" y="562"/>
                    </a:lnTo>
                    <a:lnTo>
                      <a:pt x="151" y="556"/>
                    </a:lnTo>
                    <a:lnTo>
                      <a:pt x="152" y="549"/>
                    </a:lnTo>
                    <a:lnTo>
                      <a:pt x="152" y="545"/>
                    </a:lnTo>
                    <a:lnTo>
                      <a:pt x="151" y="539"/>
                    </a:lnTo>
                    <a:lnTo>
                      <a:pt x="151" y="537"/>
                    </a:lnTo>
                    <a:lnTo>
                      <a:pt x="149" y="536"/>
                    </a:lnTo>
                    <a:lnTo>
                      <a:pt x="145" y="536"/>
                    </a:lnTo>
                    <a:lnTo>
                      <a:pt x="144" y="534"/>
                    </a:lnTo>
                    <a:lnTo>
                      <a:pt x="142" y="530"/>
                    </a:lnTo>
                    <a:lnTo>
                      <a:pt x="141" y="527"/>
                    </a:lnTo>
                    <a:lnTo>
                      <a:pt x="137" y="526"/>
                    </a:lnTo>
                    <a:lnTo>
                      <a:pt x="134" y="525"/>
                    </a:lnTo>
                    <a:lnTo>
                      <a:pt x="129" y="526"/>
                    </a:lnTo>
                    <a:lnTo>
                      <a:pt x="124" y="526"/>
                    </a:lnTo>
                    <a:lnTo>
                      <a:pt x="119" y="527"/>
                    </a:lnTo>
                    <a:lnTo>
                      <a:pt x="115" y="527"/>
                    </a:lnTo>
                    <a:lnTo>
                      <a:pt x="112" y="522"/>
                    </a:lnTo>
                    <a:lnTo>
                      <a:pt x="114" y="519"/>
                    </a:lnTo>
                    <a:lnTo>
                      <a:pt x="112" y="514"/>
                    </a:lnTo>
                    <a:lnTo>
                      <a:pt x="112" y="509"/>
                    </a:lnTo>
                    <a:lnTo>
                      <a:pt x="112" y="502"/>
                    </a:lnTo>
                    <a:lnTo>
                      <a:pt x="112" y="496"/>
                    </a:lnTo>
                    <a:lnTo>
                      <a:pt x="110" y="491"/>
                    </a:lnTo>
                    <a:lnTo>
                      <a:pt x="106" y="488"/>
                    </a:lnTo>
                    <a:lnTo>
                      <a:pt x="105" y="485"/>
                    </a:lnTo>
                    <a:lnTo>
                      <a:pt x="105" y="480"/>
                    </a:lnTo>
                    <a:lnTo>
                      <a:pt x="104" y="477"/>
                    </a:lnTo>
                    <a:lnTo>
                      <a:pt x="104" y="469"/>
                    </a:lnTo>
                    <a:lnTo>
                      <a:pt x="104" y="463"/>
                    </a:lnTo>
                    <a:lnTo>
                      <a:pt x="102" y="456"/>
                    </a:lnTo>
                    <a:lnTo>
                      <a:pt x="100" y="448"/>
                    </a:lnTo>
                    <a:lnTo>
                      <a:pt x="100" y="441"/>
                    </a:lnTo>
                    <a:lnTo>
                      <a:pt x="101" y="437"/>
                    </a:lnTo>
                    <a:lnTo>
                      <a:pt x="101" y="432"/>
                    </a:lnTo>
                    <a:lnTo>
                      <a:pt x="104" y="427"/>
                    </a:lnTo>
                    <a:lnTo>
                      <a:pt x="106" y="425"/>
                    </a:lnTo>
                    <a:lnTo>
                      <a:pt x="110" y="421"/>
                    </a:lnTo>
                    <a:lnTo>
                      <a:pt x="111" y="419"/>
                    </a:lnTo>
                    <a:lnTo>
                      <a:pt x="112" y="416"/>
                    </a:lnTo>
                    <a:lnTo>
                      <a:pt x="114" y="409"/>
                    </a:lnTo>
                    <a:lnTo>
                      <a:pt x="114" y="404"/>
                    </a:lnTo>
                    <a:lnTo>
                      <a:pt x="116" y="402"/>
                    </a:lnTo>
                    <a:lnTo>
                      <a:pt x="115" y="397"/>
                    </a:lnTo>
                    <a:lnTo>
                      <a:pt x="117" y="390"/>
                    </a:lnTo>
                    <a:lnTo>
                      <a:pt x="120" y="385"/>
                    </a:lnTo>
                    <a:lnTo>
                      <a:pt x="120" y="380"/>
                    </a:lnTo>
                    <a:lnTo>
                      <a:pt x="122" y="372"/>
                    </a:lnTo>
                    <a:lnTo>
                      <a:pt x="122" y="368"/>
                    </a:lnTo>
                    <a:lnTo>
                      <a:pt x="124" y="366"/>
                    </a:lnTo>
                    <a:lnTo>
                      <a:pt x="125" y="359"/>
                    </a:lnTo>
                    <a:lnTo>
                      <a:pt x="125" y="354"/>
                    </a:lnTo>
                    <a:lnTo>
                      <a:pt x="124" y="348"/>
                    </a:lnTo>
                    <a:lnTo>
                      <a:pt x="119" y="345"/>
                    </a:lnTo>
                    <a:lnTo>
                      <a:pt x="114" y="343"/>
                    </a:lnTo>
                    <a:lnTo>
                      <a:pt x="109" y="342"/>
                    </a:lnTo>
                    <a:lnTo>
                      <a:pt x="104" y="342"/>
                    </a:lnTo>
                    <a:lnTo>
                      <a:pt x="99" y="343"/>
                    </a:lnTo>
                    <a:lnTo>
                      <a:pt x="95" y="343"/>
                    </a:lnTo>
                    <a:lnTo>
                      <a:pt x="94" y="345"/>
                    </a:lnTo>
                    <a:lnTo>
                      <a:pt x="92" y="347"/>
                    </a:lnTo>
                    <a:lnTo>
                      <a:pt x="92" y="350"/>
                    </a:lnTo>
                    <a:lnTo>
                      <a:pt x="94" y="351"/>
                    </a:lnTo>
                    <a:lnTo>
                      <a:pt x="95" y="355"/>
                    </a:lnTo>
                    <a:lnTo>
                      <a:pt x="97" y="356"/>
                    </a:lnTo>
                    <a:lnTo>
                      <a:pt x="99" y="359"/>
                    </a:lnTo>
                    <a:lnTo>
                      <a:pt x="99" y="366"/>
                    </a:lnTo>
                    <a:lnTo>
                      <a:pt x="97" y="371"/>
                    </a:lnTo>
                    <a:lnTo>
                      <a:pt x="97" y="372"/>
                    </a:lnTo>
                    <a:lnTo>
                      <a:pt x="94" y="377"/>
                    </a:lnTo>
                    <a:lnTo>
                      <a:pt x="92" y="378"/>
                    </a:lnTo>
                    <a:lnTo>
                      <a:pt x="87" y="382"/>
                    </a:lnTo>
                    <a:lnTo>
                      <a:pt x="85" y="386"/>
                    </a:lnTo>
                    <a:lnTo>
                      <a:pt x="82" y="396"/>
                    </a:lnTo>
                    <a:lnTo>
                      <a:pt x="80" y="397"/>
                    </a:lnTo>
                    <a:lnTo>
                      <a:pt x="76" y="400"/>
                    </a:lnTo>
                    <a:lnTo>
                      <a:pt x="74" y="398"/>
                    </a:lnTo>
                    <a:lnTo>
                      <a:pt x="71" y="396"/>
                    </a:lnTo>
                    <a:lnTo>
                      <a:pt x="71" y="388"/>
                    </a:lnTo>
                    <a:lnTo>
                      <a:pt x="74" y="382"/>
                    </a:lnTo>
                    <a:lnTo>
                      <a:pt x="70" y="379"/>
                    </a:lnTo>
                    <a:lnTo>
                      <a:pt x="66" y="378"/>
                    </a:lnTo>
                    <a:lnTo>
                      <a:pt x="60" y="377"/>
                    </a:lnTo>
                    <a:lnTo>
                      <a:pt x="55" y="376"/>
                    </a:lnTo>
                    <a:lnTo>
                      <a:pt x="51" y="374"/>
                    </a:lnTo>
                    <a:lnTo>
                      <a:pt x="49" y="373"/>
                    </a:lnTo>
                    <a:lnTo>
                      <a:pt x="49" y="371"/>
                    </a:lnTo>
                    <a:lnTo>
                      <a:pt x="51" y="367"/>
                    </a:lnTo>
                    <a:lnTo>
                      <a:pt x="52" y="366"/>
                    </a:lnTo>
                    <a:lnTo>
                      <a:pt x="55" y="365"/>
                    </a:lnTo>
                    <a:lnTo>
                      <a:pt x="57" y="361"/>
                    </a:lnTo>
                    <a:lnTo>
                      <a:pt x="60" y="359"/>
                    </a:lnTo>
                    <a:lnTo>
                      <a:pt x="60" y="356"/>
                    </a:lnTo>
                    <a:lnTo>
                      <a:pt x="59" y="354"/>
                    </a:lnTo>
                    <a:lnTo>
                      <a:pt x="57" y="350"/>
                    </a:lnTo>
                    <a:lnTo>
                      <a:pt x="56" y="348"/>
                    </a:lnTo>
                    <a:lnTo>
                      <a:pt x="60" y="344"/>
                    </a:lnTo>
                    <a:lnTo>
                      <a:pt x="60" y="343"/>
                    </a:lnTo>
                    <a:lnTo>
                      <a:pt x="56" y="341"/>
                    </a:lnTo>
                    <a:lnTo>
                      <a:pt x="54" y="341"/>
                    </a:lnTo>
                    <a:lnTo>
                      <a:pt x="52" y="339"/>
                    </a:lnTo>
                    <a:lnTo>
                      <a:pt x="52" y="338"/>
                    </a:lnTo>
                    <a:lnTo>
                      <a:pt x="54" y="335"/>
                    </a:lnTo>
                    <a:lnTo>
                      <a:pt x="54" y="330"/>
                    </a:lnTo>
                    <a:lnTo>
                      <a:pt x="55" y="326"/>
                    </a:lnTo>
                    <a:lnTo>
                      <a:pt x="54" y="323"/>
                    </a:lnTo>
                    <a:lnTo>
                      <a:pt x="51" y="319"/>
                    </a:lnTo>
                    <a:lnTo>
                      <a:pt x="50" y="316"/>
                    </a:lnTo>
                    <a:lnTo>
                      <a:pt x="46" y="312"/>
                    </a:lnTo>
                    <a:lnTo>
                      <a:pt x="41" y="307"/>
                    </a:lnTo>
                    <a:lnTo>
                      <a:pt x="39" y="302"/>
                    </a:lnTo>
                    <a:lnTo>
                      <a:pt x="35" y="296"/>
                    </a:lnTo>
                    <a:lnTo>
                      <a:pt x="35" y="289"/>
                    </a:lnTo>
                    <a:lnTo>
                      <a:pt x="34" y="284"/>
                    </a:lnTo>
                    <a:lnTo>
                      <a:pt x="35" y="279"/>
                    </a:lnTo>
                    <a:lnTo>
                      <a:pt x="37" y="276"/>
                    </a:lnTo>
                    <a:lnTo>
                      <a:pt x="40" y="271"/>
                    </a:lnTo>
                    <a:lnTo>
                      <a:pt x="44" y="265"/>
                    </a:lnTo>
                    <a:lnTo>
                      <a:pt x="47" y="257"/>
                    </a:lnTo>
                    <a:lnTo>
                      <a:pt x="51" y="251"/>
                    </a:lnTo>
                    <a:lnTo>
                      <a:pt x="55" y="248"/>
                    </a:lnTo>
                    <a:lnTo>
                      <a:pt x="61" y="243"/>
                    </a:lnTo>
                    <a:lnTo>
                      <a:pt x="66" y="239"/>
                    </a:lnTo>
                    <a:lnTo>
                      <a:pt x="67" y="236"/>
                    </a:lnTo>
                    <a:lnTo>
                      <a:pt x="70" y="231"/>
                    </a:lnTo>
                    <a:lnTo>
                      <a:pt x="75" y="227"/>
                    </a:lnTo>
                    <a:lnTo>
                      <a:pt x="80" y="224"/>
                    </a:lnTo>
                    <a:lnTo>
                      <a:pt x="84" y="221"/>
                    </a:lnTo>
                    <a:lnTo>
                      <a:pt x="89" y="218"/>
                    </a:lnTo>
                    <a:lnTo>
                      <a:pt x="90" y="213"/>
                    </a:lnTo>
                    <a:lnTo>
                      <a:pt x="91" y="207"/>
                    </a:lnTo>
                    <a:lnTo>
                      <a:pt x="89" y="202"/>
                    </a:lnTo>
                    <a:lnTo>
                      <a:pt x="87" y="194"/>
                    </a:lnTo>
                    <a:lnTo>
                      <a:pt x="86" y="190"/>
                    </a:lnTo>
                    <a:lnTo>
                      <a:pt x="85" y="189"/>
                    </a:lnTo>
                    <a:lnTo>
                      <a:pt x="81" y="184"/>
                    </a:lnTo>
                    <a:lnTo>
                      <a:pt x="80" y="182"/>
                    </a:lnTo>
                    <a:lnTo>
                      <a:pt x="79" y="179"/>
                    </a:lnTo>
                    <a:lnTo>
                      <a:pt x="79" y="177"/>
                    </a:lnTo>
                    <a:lnTo>
                      <a:pt x="79" y="176"/>
                    </a:lnTo>
                    <a:lnTo>
                      <a:pt x="80" y="174"/>
                    </a:lnTo>
                    <a:lnTo>
                      <a:pt x="82" y="172"/>
                    </a:lnTo>
                    <a:lnTo>
                      <a:pt x="85" y="170"/>
                    </a:lnTo>
                    <a:lnTo>
                      <a:pt x="86" y="166"/>
                    </a:lnTo>
                    <a:lnTo>
                      <a:pt x="89" y="159"/>
                    </a:lnTo>
                    <a:lnTo>
                      <a:pt x="86" y="155"/>
                    </a:lnTo>
                    <a:lnTo>
                      <a:pt x="86" y="150"/>
                    </a:lnTo>
                    <a:lnTo>
                      <a:pt x="84" y="145"/>
                    </a:lnTo>
                    <a:lnTo>
                      <a:pt x="84" y="141"/>
                    </a:lnTo>
                    <a:lnTo>
                      <a:pt x="81" y="136"/>
                    </a:lnTo>
                    <a:lnTo>
                      <a:pt x="81" y="131"/>
                    </a:lnTo>
                    <a:lnTo>
                      <a:pt x="82" y="125"/>
                    </a:lnTo>
                    <a:lnTo>
                      <a:pt x="84" y="120"/>
                    </a:lnTo>
                    <a:lnTo>
                      <a:pt x="87" y="114"/>
                    </a:lnTo>
                    <a:lnTo>
                      <a:pt x="89" y="109"/>
                    </a:lnTo>
                    <a:lnTo>
                      <a:pt x="91" y="105"/>
                    </a:lnTo>
                    <a:lnTo>
                      <a:pt x="91" y="99"/>
                    </a:lnTo>
                    <a:lnTo>
                      <a:pt x="92" y="91"/>
                    </a:lnTo>
                    <a:lnTo>
                      <a:pt x="91" y="86"/>
                    </a:lnTo>
                    <a:lnTo>
                      <a:pt x="89" y="80"/>
                    </a:lnTo>
                    <a:lnTo>
                      <a:pt x="86" y="77"/>
                    </a:lnTo>
                    <a:lnTo>
                      <a:pt x="86" y="74"/>
                    </a:lnTo>
                    <a:lnTo>
                      <a:pt x="89" y="71"/>
                    </a:lnTo>
                    <a:lnTo>
                      <a:pt x="89" y="67"/>
                    </a:lnTo>
                    <a:lnTo>
                      <a:pt x="90" y="64"/>
                    </a:lnTo>
                    <a:lnTo>
                      <a:pt x="92" y="59"/>
                    </a:lnTo>
                    <a:lnTo>
                      <a:pt x="94" y="56"/>
                    </a:lnTo>
                    <a:lnTo>
                      <a:pt x="96" y="55"/>
                    </a:lnTo>
                    <a:lnTo>
                      <a:pt x="101" y="53"/>
                    </a:lnTo>
                    <a:lnTo>
                      <a:pt x="107" y="52"/>
                    </a:lnTo>
                    <a:lnTo>
                      <a:pt x="112" y="50"/>
                    </a:lnTo>
                    <a:lnTo>
                      <a:pt x="115" y="50"/>
                    </a:lnTo>
                    <a:lnTo>
                      <a:pt x="117" y="50"/>
                    </a:lnTo>
                    <a:lnTo>
                      <a:pt x="124" y="48"/>
                    </a:lnTo>
                    <a:lnTo>
                      <a:pt x="134" y="50"/>
                    </a:lnTo>
                    <a:lnTo>
                      <a:pt x="142" y="50"/>
                    </a:lnTo>
                    <a:lnTo>
                      <a:pt x="151" y="54"/>
                    </a:lnTo>
                    <a:lnTo>
                      <a:pt x="157" y="53"/>
                    </a:lnTo>
                    <a:lnTo>
                      <a:pt x="165" y="52"/>
                    </a:lnTo>
                    <a:lnTo>
                      <a:pt x="174" y="47"/>
                    </a:lnTo>
                    <a:lnTo>
                      <a:pt x="182" y="47"/>
                    </a:lnTo>
                    <a:lnTo>
                      <a:pt x="188" y="49"/>
                    </a:lnTo>
                    <a:lnTo>
                      <a:pt x="196" y="47"/>
                    </a:lnTo>
                    <a:lnTo>
                      <a:pt x="202" y="39"/>
                    </a:lnTo>
                    <a:lnTo>
                      <a:pt x="205" y="37"/>
                    </a:lnTo>
                    <a:lnTo>
                      <a:pt x="205" y="32"/>
                    </a:lnTo>
                    <a:lnTo>
                      <a:pt x="213" y="30"/>
                    </a:lnTo>
                    <a:lnTo>
                      <a:pt x="213" y="26"/>
                    </a:lnTo>
                    <a:lnTo>
                      <a:pt x="218" y="26"/>
                    </a:lnTo>
                    <a:lnTo>
                      <a:pt x="221" y="25"/>
                    </a:lnTo>
                    <a:lnTo>
                      <a:pt x="222" y="26"/>
                    </a:lnTo>
                    <a:lnTo>
                      <a:pt x="225" y="24"/>
                    </a:lnTo>
                    <a:lnTo>
                      <a:pt x="227" y="26"/>
                    </a:lnTo>
                    <a:lnTo>
                      <a:pt x="232" y="26"/>
                    </a:lnTo>
                    <a:lnTo>
                      <a:pt x="235" y="21"/>
                    </a:lnTo>
                    <a:lnTo>
                      <a:pt x="237" y="21"/>
                    </a:lnTo>
                    <a:lnTo>
                      <a:pt x="238" y="19"/>
                    </a:lnTo>
                    <a:lnTo>
                      <a:pt x="237" y="17"/>
                    </a:lnTo>
                    <a:lnTo>
                      <a:pt x="238" y="12"/>
                    </a:lnTo>
                    <a:lnTo>
                      <a:pt x="241" y="11"/>
                    </a:lnTo>
                    <a:lnTo>
                      <a:pt x="242" y="12"/>
                    </a:lnTo>
                    <a:lnTo>
                      <a:pt x="243" y="11"/>
                    </a:lnTo>
                    <a:lnTo>
                      <a:pt x="246" y="11"/>
                    </a:lnTo>
                    <a:lnTo>
                      <a:pt x="248" y="13"/>
                    </a:lnTo>
                    <a:lnTo>
                      <a:pt x="251" y="11"/>
                    </a:lnTo>
                    <a:lnTo>
                      <a:pt x="251" y="8"/>
                    </a:lnTo>
                    <a:lnTo>
                      <a:pt x="253" y="7"/>
                    </a:lnTo>
                    <a:lnTo>
                      <a:pt x="255" y="3"/>
                    </a:lnTo>
                    <a:lnTo>
                      <a:pt x="257" y="2"/>
                    </a:lnTo>
                    <a:lnTo>
                      <a:pt x="257" y="3"/>
                    </a:lnTo>
                    <a:lnTo>
                      <a:pt x="262" y="1"/>
                    </a:lnTo>
                    <a:lnTo>
                      <a:pt x="267" y="0"/>
                    </a:lnTo>
                    <a:lnTo>
                      <a:pt x="268" y="1"/>
                    </a:lnTo>
                    <a:lnTo>
                      <a:pt x="268" y="5"/>
                    </a:lnTo>
                    <a:lnTo>
                      <a:pt x="272" y="7"/>
                    </a:lnTo>
                    <a:lnTo>
                      <a:pt x="273" y="9"/>
                    </a:lnTo>
                    <a:lnTo>
                      <a:pt x="272" y="13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6" y="15"/>
                    </a:lnTo>
                    <a:lnTo>
                      <a:pt x="275" y="19"/>
                    </a:lnTo>
                    <a:lnTo>
                      <a:pt x="276" y="23"/>
                    </a:lnTo>
                    <a:lnTo>
                      <a:pt x="273" y="24"/>
                    </a:lnTo>
                    <a:lnTo>
                      <a:pt x="272" y="26"/>
                    </a:lnTo>
                    <a:lnTo>
                      <a:pt x="272" y="27"/>
                    </a:lnTo>
                    <a:lnTo>
                      <a:pt x="276" y="26"/>
                    </a:lnTo>
                    <a:lnTo>
                      <a:pt x="281" y="30"/>
                    </a:lnTo>
                    <a:lnTo>
                      <a:pt x="283" y="30"/>
                    </a:lnTo>
                    <a:lnTo>
                      <a:pt x="286" y="35"/>
                    </a:lnTo>
                    <a:lnTo>
                      <a:pt x="287" y="38"/>
                    </a:lnTo>
                    <a:lnTo>
                      <a:pt x="288" y="42"/>
                    </a:lnTo>
                    <a:lnTo>
                      <a:pt x="292" y="44"/>
                    </a:lnTo>
                    <a:lnTo>
                      <a:pt x="290" y="47"/>
                    </a:lnTo>
                    <a:lnTo>
                      <a:pt x="287" y="49"/>
                    </a:lnTo>
                    <a:lnTo>
                      <a:pt x="285" y="55"/>
                    </a:lnTo>
                    <a:lnTo>
                      <a:pt x="281" y="55"/>
                    </a:lnTo>
                    <a:lnTo>
                      <a:pt x="276" y="58"/>
                    </a:lnTo>
                    <a:lnTo>
                      <a:pt x="276" y="60"/>
                    </a:lnTo>
                    <a:lnTo>
                      <a:pt x="280" y="62"/>
                    </a:lnTo>
                    <a:lnTo>
                      <a:pt x="283" y="62"/>
                    </a:lnTo>
                    <a:lnTo>
                      <a:pt x="288" y="70"/>
                    </a:lnTo>
                    <a:lnTo>
                      <a:pt x="287" y="72"/>
                    </a:lnTo>
                    <a:lnTo>
                      <a:pt x="290" y="76"/>
                    </a:lnTo>
                    <a:lnTo>
                      <a:pt x="293" y="76"/>
                    </a:lnTo>
                    <a:lnTo>
                      <a:pt x="295" y="77"/>
                    </a:lnTo>
                    <a:lnTo>
                      <a:pt x="292" y="78"/>
                    </a:lnTo>
                    <a:lnTo>
                      <a:pt x="293" y="80"/>
                    </a:lnTo>
                    <a:lnTo>
                      <a:pt x="298" y="83"/>
                    </a:lnTo>
                    <a:lnTo>
                      <a:pt x="301" y="84"/>
                    </a:lnTo>
                    <a:lnTo>
                      <a:pt x="306" y="82"/>
                    </a:lnTo>
                    <a:lnTo>
                      <a:pt x="308" y="80"/>
                    </a:lnTo>
                    <a:lnTo>
                      <a:pt x="315" y="78"/>
                    </a:lnTo>
                    <a:lnTo>
                      <a:pt x="316" y="77"/>
                    </a:lnTo>
                    <a:lnTo>
                      <a:pt x="320" y="76"/>
                    </a:lnTo>
                    <a:lnTo>
                      <a:pt x="321" y="73"/>
                    </a:lnTo>
                    <a:lnTo>
                      <a:pt x="320" y="72"/>
                    </a:lnTo>
                    <a:lnTo>
                      <a:pt x="321" y="65"/>
                    </a:lnTo>
                    <a:lnTo>
                      <a:pt x="322" y="65"/>
                    </a:lnTo>
                    <a:lnTo>
                      <a:pt x="328" y="65"/>
                    </a:lnTo>
                    <a:lnTo>
                      <a:pt x="338" y="65"/>
                    </a:lnTo>
                    <a:lnTo>
                      <a:pt x="342" y="67"/>
                    </a:lnTo>
                    <a:lnTo>
                      <a:pt x="344" y="68"/>
                    </a:lnTo>
                    <a:lnTo>
                      <a:pt x="347" y="67"/>
                    </a:lnTo>
                    <a:lnTo>
                      <a:pt x="347" y="65"/>
                    </a:lnTo>
                    <a:lnTo>
                      <a:pt x="346" y="61"/>
                    </a:lnTo>
                    <a:lnTo>
                      <a:pt x="349" y="60"/>
                    </a:lnTo>
                    <a:lnTo>
                      <a:pt x="352" y="62"/>
                    </a:lnTo>
                    <a:lnTo>
                      <a:pt x="354" y="64"/>
                    </a:lnTo>
                    <a:lnTo>
                      <a:pt x="354" y="65"/>
                    </a:lnTo>
                    <a:lnTo>
                      <a:pt x="353" y="67"/>
                    </a:lnTo>
                    <a:lnTo>
                      <a:pt x="354" y="68"/>
                    </a:lnTo>
                    <a:lnTo>
                      <a:pt x="358" y="68"/>
                    </a:lnTo>
                    <a:lnTo>
                      <a:pt x="357" y="74"/>
                    </a:lnTo>
                    <a:lnTo>
                      <a:pt x="358" y="77"/>
                    </a:lnTo>
                    <a:lnTo>
                      <a:pt x="361" y="76"/>
                    </a:lnTo>
                    <a:lnTo>
                      <a:pt x="364" y="71"/>
                    </a:lnTo>
                    <a:lnTo>
                      <a:pt x="367" y="71"/>
                    </a:lnTo>
                    <a:lnTo>
                      <a:pt x="369" y="73"/>
                    </a:lnTo>
                    <a:lnTo>
                      <a:pt x="373" y="77"/>
                    </a:lnTo>
                    <a:lnTo>
                      <a:pt x="374" y="79"/>
                    </a:lnTo>
                    <a:lnTo>
                      <a:pt x="373" y="82"/>
                    </a:lnTo>
                    <a:lnTo>
                      <a:pt x="376" y="84"/>
                    </a:lnTo>
                    <a:lnTo>
                      <a:pt x="374" y="86"/>
                    </a:lnTo>
                    <a:lnTo>
                      <a:pt x="377" y="103"/>
                    </a:lnTo>
                    <a:lnTo>
                      <a:pt x="421" y="270"/>
                    </a:lnTo>
                    <a:lnTo>
                      <a:pt x="427" y="280"/>
                    </a:lnTo>
                    <a:lnTo>
                      <a:pt x="437" y="284"/>
                    </a:lnTo>
                    <a:lnTo>
                      <a:pt x="452" y="297"/>
                    </a:lnTo>
                    <a:lnTo>
                      <a:pt x="479" y="327"/>
                    </a:lnTo>
                    <a:lnTo>
                      <a:pt x="500" y="351"/>
                    </a:lnTo>
                    <a:lnTo>
                      <a:pt x="512" y="361"/>
                    </a:lnTo>
                    <a:lnTo>
                      <a:pt x="522" y="371"/>
                    </a:lnTo>
                    <a:lnTo>
                      <a:pt x="528" y="373"/>
                    </a:lnTo>
                    <a:lnTo>
                      <a:pt x="528" y="377"/>
                    </a:lnTo>
                    <a:lnTo>
                      <a:pt x="529" y="378"/>
                    </a:lnTo>
                    <a:lnTo>
                      <a:pt x="530" y="377"/>
                    </a:lnTo>
                    <a:lnTo>
                      <a:pt x="537" y="379"/>
                    </a:lnTo>
                    <a:lnTo>
                      <a:pt x="538" y="384"/>
                    </a:lnTo>
                    <a:lnTo>
                      <a:pt x="539" y="390"/>
                    </a:lnTo>
                    <a:lnTo>
                      <a:pt x="539" y="394"/>
                    </a:lnTo>
                    <a:lnTo>
                      <a:pt x="542" y="400"/>
                    </a:lnTo>
                    <a:lnTo>
                      <a:pt x="542" y="403"/>
                    </a:lnTo>
                    <a:lnTo>
                      <a:pt x="540" y="403"/>
                    </a:lnTo>
                    <a:lnTo>
                      <a:pt x="539" y="404"/>
                    </a:lnTo>
                    <a:lnTo>
                      <a:pt x="540" y="406"/>
                    </a:lnTo>
                    <a:lnTo>
                      <a:pt x="539" y="408"/>
                    </a:lnTo>
                    <a:lnTo>
                      <a:pt x="539" y="409"/>
                    </a:lnTo>
                    <a:lnTo>
                      <a:pt x="538" y="410"/>
                    </a:lnTo>
                    <a:lnTo>
                      <a:pt x="539" y="412"/>
                    </a:lnTo>
                    <a:lnTo>
                      <a:pt x="539" y="413"/>
                    </a:lnTo>
                    <a:lnTo>
                      <a:pt x="539" y="415"/>
                    </a:lnTo>
                    <a:lnTo>
                      <a:pt x="539" y="416"/>
                    </a:lnTo>
                    <a:lnTo>
                      <a:pt x="538" y="420"/>
                    </a:lnTo>
                    <a:lnTo>
                      <a:pt x="537" y="422"/>
                    </a:lnTo>
                    <a:lnTo>
                      <a:pt x="537" y="425"/>
                    </a:lnTo>
                    <a:lnTo>
                      <a:pt x="538" y="425"/>
                    </a:lnTo>
                    <a:lnTo>
                      <a:pt x="539" y="425"/>
                    </a:lnTo>
                    <a:lnTo>
                      <a:pt x="539" y="426"/>
                    </a:lnTo>
                    <a:lnTo>
                      <a:pt x="539" y="427"/>
                    </a:lnTo>
                    <a:lnTo>
                      <a:pt x="542" y="427"/>
                    </a:lnTo>
                    <a:lnTo>
                      <a:pt x="542" y="427"/>
                    </a:lnTo>
                    <a:lnTo>
                      <a:pt x="540" y="429"/>
                    </a:lnTo>
                    <a:lnTo>
                      <a:pt x="539" y="430"/>
                    </a:lnTo>
                    <a:lnTo>
                      <a:pt x="542" y="432"/>
                    </a:lnTo>
                    <a:lnTo>
                      <a:pt x="542" y="435"/>
                    </a:lnTo>
                    <a:lnTo>
                      <a:pt x="544" y="438"/>
                    </a:lnTo>
                    <a:lnTo>
                      <a:pt x="543" y="439"/>
                    </a:lnTo>
                    <a:lnTo>
                      <a:pt x="544" y="441"/>
                    </a:lnTo>
                    <a:lnTo>
                      <a:pt x="544" y="443"/>
                    </a:lnTo>
                    <a:lnTo>
                      <a:pt x="545" y="445"/>
                    </a:lnTo>
                    <a:lnTo>
                      <a:pt x="547" y="447"/>
                    </a:lnTo>
                    <a:lnTo>
                      <a:pt x="545" y="449"/>
                    </a:lnTo>
                    <a:lnTo>
                      <a:pt x="547" y="449"/>
                    </a:lnTo>
                    <a:lnTo>
                      <a:pt x="548" y="451"/>
                    </a:lnTo>
                    <a:lnTo>
                      <a:pt x="550" y="456"/>
                    </a:lnTo>
                    <a:lnTo>
                      <a:pt x="554" y="463"/>
                    </a:lnTo>
                    <a:lnTo>
                      <a:pt x="553" y="466"/>
                    </a:lnTo>
                    <a:lnTo>
                      <a:pt x="549" y="468"/>
                    </a:lnTo>
                    <a:lnTo>
                      <a:pt x="548" y="472"/>
                    </a:lnTo>
                    <a:lnTo>
                      <a:pt x="553" y="477"/>
                    </a:lnTo>
                    <a:lnTo>
                      <a:pt x="553" y="479"/>
                    </a:lnTo>
                    <a:lnTo>
                      <a:pt x="553" y="481"/>
                    </a:lnTo>
                    <a:lnTo>
                      <a:pt x="549" y="483"/>
                    </a:lnTo>
                    <a:lnTo>
                      <a:pt x="548" y="486"/>
                    </a:lnTo>
                    <a:lnTo>
                      <a:pt x="549" y="490"/>
                    </a:lnTo>
                    <a:lnTo>
                      <a:pt x="555" y="494"/>
                    </a:lnTo>
                    <a:lnTo>
                      <a:pt x="557" y="500"/>
                    </a:lnTo>
                    <a:lnTo>
                      <a:pt x="557" y="516"/>
                    </a:lnTo>
                    <a:lnTo>
                      <a:pt x="560" y="522"/>
                    </a:lnTo>
                    <a:lnTo>
                      <a:pt x="557" y="527"/>
                    </a:lnTo>
                    <a:lnTo>
                      <a:pt x="553" y="526"/>
                    </a:lnTo>
                    <a:lnTo>
                      <a:pt x="542" y="516"/>
                    </a:lnTo>
                    <a:lnTo>
                      <a:pt x="539" y="516"/>
                    </a:lnTo>
                    <a:lnTo>
                      <a:pt x="534" y="516"/>
                    </a:lnTo>
                    <a:lnTo>
                      <a:pt x="528" y="516"/>
                    </a:lnTo>
                    <a:lnTo>
                      <a:pt x="529" y="520"/>
                    </a:lnTo>
                    <a:lnTo>
                      <a:pt x="528" y="521"/>
                    </a:lnTo>
                    <a:lnTo>
                      <a:pt x="527" y="522"/>
                    </a:lnTo>
                    <a:lnTo>
                      <a:pt x="527" y="524"/>
                    </a:lnTo>
                    <a:lnTo>
                      <a:pt x="525" y="525"/>
                    </a:lnTo>
                    <a:lnTo>
                      <a:pt x="525" y="527"/>
                    </a:lnTo>
                    <a:lnTo>
                      <a:pt x="527" y="530"/>
                    </a:lnTo>
                    <a:lnTo>
                      <a:pt x="527" y="532"/>
                    </a:lnTo>
                    <a:lnTo>
                      <a:pt x="525" y="532"/>
                    </a:lnTo>
                    <a:lnTo>
                      <a:pt x="524" y="533"/>
                    </a:lnTo>
                    <a:lnTo>
                      <a:pt x="523" y="534"/>
                    </a:lnTo>
                    <a:lnTo>
                      <a:pt x="520" y="533"/>
                    </a:lnTo>
                    <a:lnTo>
                      <a:pt x="519" y="533"/>
                    </a:lnTo>
                    <a:lnTo>
                      <a:pt x="517" y="536"/>
                    </a:lnTo>
                    <a:lnTo>
                      <a:pt x="518" y="537"/>
                    </a:lnTo>
                    <a:lnTo>
                      <a:pt x="515" y="541"/>
                    </a:lnTo>
                    <a:lnTo>
                      <a:pt x="514" y="542"/>
                    </a:lnTo>
                    <a:lnTo>
                      <a:pt x="514" y="543"/>
                    </a:lnTo>
                    <a:lnTo>
                      <a:pt x="515" y="543"/>
                    </a:lnTo>
                    <a:lnTo>
                      <a:pt x="515" y="544"/>
                    </a:lnTo>
                    <a:lnTo>
                      <a:pt x="514" y="545"/>
                    </a:lnTo>
                    <a:lnTo>
                      <a:pt x="512" y="543"/>
                    </a:lnTo>
                    <a:lnTo>
                      <a:pt x="509" y="545"/>
                    </a:lnTo>
                    <a:lnTo>
                      <a:pt x="505" y="545"/>
                    </a:lnTo>
                    <a:lnTo>
                      <a:pt x="505" y="545"/>
                    </a:lnTo>
                    <a:lnTo>
                      <a:pt x="503" y="547"/>
                    </a:lnTo>
                    <a:lnTo>
                      <a:pt x="499" y="550"/>
                    </a:lnTo>
                    <a:lnTo>
                      <a:pt x="498" y="554"/>
                    </a:lnTo>
                    <a:lnTo>
                      <a:pt x="499" y="559"/>
                    </a:lnTo>
                    <a:lnTo>
                      <a:pt x="505" y="562"/>
                    </a:lnTo>
                    <a:lnTo>
                      <a:pt x="509" y="565"/>
                    </a:lnTo>
                    <a:lnTo>
                      <a:pt x="510" y="567"/>
                    </a:lnTo>
                    <a:lnTo>
                      <a:pt x="512" y="572"/>
                    </a:lnTo>
                    <a:lnTo>
                      <a:pt x="512" y="579"/>
                    </a:lnTo>
                    <a:lnTo>
                      <a:pt x="515" y="583"/>
                    </a:lnTo>
                    <a:lnTo>
                      <a:pt x="515" y="592"/>
                    </a:lnTo>
                    <a:lnTo>
                      <a:pt x="514" y="604"/>
                    </a:lnTo>
                    <a:lnTo>
                      <a:pt x="510" y="609"/>
                    </a:lnTo>
                    <a:lnTo>
                      <a:pt x="507" y="612"/>
                    </a:lnTo>
                    <a:lnTo>
                      <a:pt x="504" y="616"/>
                    </a:lnTo>
                    <a:lnTo>
                      <a:pt x="505" y="622"/>
                    </a:lnTo>
                    <a:lnTo>
                      <a:pt x="504" y="630"/>
                    </a:lnTo>
                    <a:lnTo>
                      <a:pt x="503" y="632"/>
                    </a:lnTo>
                    <a:lnTo>
                      <a:pt x="504" y="643"/>
                    </a:lnTo>
                    <a:lnTo>
                      <a:pt x="503" y="651"/>
                    </a:lnTo>
                    <a:lnTo>
                      <a:pt x="502" y="661"/>
                    </a:lnTo>
                    <a:lnTo>
                      <a:pt x="504" y="668"/>
                    </a:lnTo>
                    <a:lnTo>
                      <a:pt x="504" y="679"/>
                    </a:lnTo>
                    <a:lnTo>
                      <a:pt x="507" y="692"/>
                    </a:lnTo>
                    <a:lnTo>
                      <a:pt x="510" y="701"/>
                    </a:lnTo>
                    <a:lnTo>
                      <a:pt x="513" y="707"/>
                    </a:lnTo>
                    <a:lnTo>
                      <a:pt x="513" y="713"/>
                    </a:lnTo>
                    <a:lnTo>
                      <a:pt x="510" y="719"/>
                    </a:lnTo>
                    <a:lnTo>
                      <a:pt x="505" y="726"/>
                    </a:lnTo>
                    <a:lnTo>
                      <a:pt x="504" y="739"/>
                    </a:lnTo>
                    <a:lnTo>
                      <a:pt x="510" y="743"/>
                    </a:lnTo>
                    <a:lnTo>
                      <a:pt x="515" y="750"/>
                    </a:lnTo>
                    <a:lnTo>
                      <a:pt x="518" y="761"/>
                    </a:lnTo>
                    <a:lnTo>
                      <a:pt x="522" y="771"/>
                    </a:lnTo>
                    <a:lnTo>
                      <a:pt x="528" y="775"/>
                    </a:lnTo>
                    <a:lnTo>
                      <a:pt x="538" y="779"/>
                    </a:lnTo>
                    <a:lnTo>
                      <a:pt x="550" y="778"/>
                    </a:lnTo>
                    <a:lnTo>
                      <a:pt x="554" y="779"/>
                    </a:lnTo>
                    <a:lnTo>
                      <a:pt x="558" y="778"/>
                    </a:lnTo>
                    <a:lnTo>
                      <a:pt x="565" y="781"/>
                    </a:lnTo>
                    <a:lnTo>
                      <a:pt x="569" y="786"/>
                    </a:lnTo>
                    <a:lnTo>
                      <a:pt x="574" y="785"/>
                    </a:lnTo>
                    <a:lnTo>
                      <a:pt x="577" y="781"/>
                    </a:lnTo>
                    <a:lnTo>
                      <a:pt x="585" y="781"/>
                    </a:lnTo>
                    <a:lnTo>
                      <a:pt x="597" y="784"/>
                    </a:lnTo>
                    <a:lnTo>
                      <a:pt x="600" y="784"/>
                    </a:lnTo>
                    <a:lnTo>
                      <a:pt x="604" y="780"/>
                    </a:lnTo>
                    <a:lnTo>
                      <a:pt x="608" y="780"/>
                    </a:lnTo>
                    <a:lnTo>
                      <a:pt x="614" y="778"/>
                    </a:lnTo>
                    <a:lnTo>
                      <a:pt x="625" y="784"/>
                    </a:lnTo>
                    <a:lnTo>
                      <a:pt x="628" y="790"/>
                    </a:lnTo>
                    <a:lnTo>
                      <a:pt x="634" y="801"/>
                    </a:lnTo>
                    <a:lnTo>
                      <a:pt x="639" y="804"/>
                    </a:lnTo>
                    <a:lnTo>
                      <a:pt x="644" y="807"/>
                    </a:lnTo>
                    <a:lnTo>
                      <a:pt x="642" y="814"/>
                    </a:lnTo>
                    <a:lnTo>
                      <a:pt x="637" y="820"/>
                    </a:lnTo>
                    <a:lnTo>
                      <a:pt x="639" y="826"/>
                    </a:lnTo>
                    <a:lnTo>
                      <a:pt x="637" y="832"/>
                    </a:lnTo>
                    <a:lnTo>
                      <a:pt x="637" y="834"/>
                    </a:lnTo>
                    <a:lnTo>
                      <a:pt x="639" y="837"/>
                    </a:lnTo>
                    <a:lnTo>
                      <a:pt x="643" y="837"/>
                    </a:lnTo>
                    <a:lnTo>
                      <a:pt x="648" y="844"/>
                    </a:lnTo>
                    <a:lnTo>
                      <a:pt x="700" y="931"/>
                    </a:lnTo>
                    <a:lnTo>
                      <a:pt x="686" y="926"/>
                    </a:lnTo>
                    <a:lnTo>
                      <a:pt x="680" y="922"/>
                    </a:lnTo>
                    <a:lnTo>
                      <a:pt x="678" y="922"/>
                    </a:lnTo>
                    <a:close/>
                  </a:path>
                </a:pathLst>
              </a:custGeom>
              <a:solidFill>
                <a:srgbClr val="92D050">
                  <a:alpha val="52157"/>
                </a:srgbClr>
              </a:solidFill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677"/>
              <p:cNvSpPr>
                <a:spLocks/>
              </p:cNvSpPr>
              <p:nvPr/>
            </p:nvSpPr>
            <p:spPr bwMode="auto">
              <a:xfrm>
                <a:off x="2205448" y="3216372"/>
                <a:ext cx="1061812" cy="617610"/>
              </a:xfrm>
              <a:custGeom>
                <a:avLst/>
                <a:gdLst/>
                <a:ahLst/>
                <a:cxnLst>
                  <a:cxn ang="0">
                    <a:pos x="1283" y="282"/>
                  </a:cxn>
                  <a:cxn ang="0">
                    <a:pos x="1109" y="359"/>
                  </a:cxn>
                  <a:cxn ang="0">
                    <a:pos x="1032" y="437"/>
                  </a:cxn>
                  <a:cxn ang="0">
                    <a:pos x="913" y="530"/>
                  </a:cxn>
                  <a:cxn ang="0">
                    <a:pos x="856" y="596"/>
                  </a:cxn>
                  <a:cxn ang="0">
                    <a:pos x="688" y="677"/>
                  </a:cxn>
                  <a:cxn ang="0">
                    <a:pos x="509" y="767"/>
                  </a:cxn>
                  <a:cxn ang="0">
                    <a:pos x="326" y="815"/>
                  </a:cxn>
                  <a:cxn ang="0">
                    <a:pos x="222" y="834"/>
                  </a:cxn>
                  <a:cxn ang="0">
                    <a:pos x="141" y="843"/>
                  </a:cxn>
                  <a:cxn ang="0">
                    <a:pos x="130" y="818"/>
                  </a:cxn>
                  <a:cxn ang="0">
                    <a:pos x="100" y="783"/>
                  </a:cxn>
                  <a:cxn ang="0">
                    <a:pos x="11" y="665"/>
                  </a:cxn>
                  <a:cxn ang="0">
                    <a:pos x="44" y="566"/>
                  </a:cxn>
                  <a:cxn ang="0">
                    <a:pos x="66" y="450"/>
                  </a:cxn>
                  <a:cxn ang="0">
                    <a:pos x="182" y="424"/>
                  </a:cxn>
                  <a:cxn ang="0">
                    <a:pos x="321" y="345"/>
                  </a:cxn>
                  <a:cxn ang="0">
                    <a:pos x="354" y="267"/>
                  </a:cxn>
                  <a:cxn ang="0">
                    <a:pos x="296" y="179"/>
                  </a:cxn>
                  <a:cxn ang="0">
                    <a:pos x="283" y="67"/>
                  </a:cxn>
                  <a:cxn ang="0">
                    <a:pos x="338" y="76"/>
                  </a:cxn>
                  <a:cxn ang="0">
                    <a:pos x="470" y="79"/>
                  </a:cxn>
                  <a:cxn ang="0">
                    <a:pos x="554" y="64"/>
                  </a:cxn>
                  <a:cxn ang="0">
                    <a:pos x="616" y="55"/>
                  </a:cxn>
                  <a:cxn ang="0">
                    <a:pos x="644" y="60"/>
                  </a:cxn>
                  <a:cxn ang="0">
                    <a:pos x="666" y="52"/>
                  </a:cxn>
                  <a:cxn ang="0">
                    <a:pos x="699" y="52"/>
                  </a:cxn>
                  <a:cxn ang="0">
                    <a:pos x="715" y="42"/>
                  </a:cxn>
                  <a:cxn ang="0">
                    <a:pos x="751" y="40"/>
                  </a:cxn>
                  <a:cxn ang="0">
                    <a:pos x="794" y="27"/>
                  </a:cxn>
                  <a:cxn ang="0">
                    <a:pos x="841" y="30"/>
                  </a:cxn>
                  <a:cxn ang="0">
                    <a:pos x="859" y="26"/>
                  </a:cxn>
                  <a:cxn ang="0">
                    <a:pos x="877" y="35"/>
                  </a:cxn>
                  <a:cxn ang="0">
                    <a:pos x="893" y="37"/>
                  </a:cxn>
                  <a:cxn ang="0">
                    <a:pos x="917" y="43"/>
                  </a:cxn>
                  <a:cxn ang="0">
                    <a:pos x="946" y="46"/>
                  </a:cxn>
                  <a:cxn ang="0">
                    <a:pos x="972" y="41"/>
                  </a:cxn>
                  <a:cxn ang="0">
                    <a:pos x="983" y="37"/>
                  </a:cxn>
                  <a:cxn ang="0">
                    <a:pos x="997" y="46"/>
                  </a:cxn>
                  <a:cxn ang="0">
                    <a:pos x="1016" y="50"/>
                  </a:cxn>
                  <a:cxn ang="0">
                    <a:pos x="1041" y="48"/>
                  </a:cxn>
                  <a:cxn ang="0">
                    <a:pos x="1059" y="46"/>
                  </a:cxn>
                  <a:cxn ang="0">
                    <a:pos x="1079" y="38"/>
                  </a:cxn>
                  <a:cxn ang="0">
                    <a:pos x="1092" y="42"/>
                  </a:cxn>
                  <a:cxn ang="0">
                    <a:pos x="1108" y="42"/>
                  </a:cxn>
                  <a:cxn ang="0">
                    <a:pos x="1124" y="31"/>
                  </a:cxn>
                  <a:cxn ang="0">
                    <a:pos x="1144" y="23"/>
                  </a:cxn>
                  <a:cxn ang="0">
                    <a:pos x="1169" y="15"/>
                  </a:cxn>
                  <a:cxn ang="0">
                    <a:pos x="1195" y="25"/>
                  </a:cxn>
                  <a:cxn ang="0">
                    <a:pos x="1207" y="23"/>
                  </a:cxn>
                  <a:cxn ang="0">
                    <a:pos x="1219" y="21"/>
                  </a:cxn>
                  <a:cxn ang="0">
                    <a:pos x="1244" y="18"/>
                  </a:cxn>
                  <a:cxn ang="0">
                    <a:pos x="1258" y="23"/>
                  </a:cxn>
                  <a:cxn ang="0">
                    <a:pos x="1262" y="23"/>
                  </a:cxn>
                  <a:cxn ang="0">
                    <a:pos x="1279" y="32"/>
                  </a:cxn>
                  <a:cxn ang="0">
                    <a:pos x="1298" y="49"/>
                  </a:cxn>
                  <a:cxn ang="0">
                    <a:pos x="1313" y="64"/>
                  </a:cxn>
                  <a:cxn ang="0">
                    <a:pos x="1318" y="73"/>
                  </a:cxn>
                  <a:cxn ang="0">
                    <a:pos x="1337" y="78"/>
                  </a:cxn>
                  <a:cxn ang="0">
                    <a:pos x="1358" y="83"/>
                  </a:cxn>
                  <a:cxn ang="0">
                    <a:pos x="1371" y="94"/>
                  </a:cxn>
                  <a:cxn ang="0">
                    <a:pos x="1394" y="121"/>
                  </a:cxn>
                </a:cxnLst>
                <a:rect l="0" t="0" r="r" b="b"/>
                <a:pathLst>
                  <a:path w="1399" h="850">
                    <a:moveTo>
                      <a:pt x="1390" y="135"/>
                    </a:moveTo>
                    <a:lnTo>
                      <a:pt x="1385" y="145"/>
                    </a:lnTo>
                    <a:lnTo>
                      <a:pt x="1383" y="153"/>
                    </a:lnTo>
                    <a:lnTo>
                      <a:pt x="1378" y="160"/>
                    </a:lnTo>
                    <a:lnTo>
                      <a:pt x="1373" y="165"/>
                    </a:lnTo>
                    <a:lnTo>
                      <a:pt x="1368" y="170"/>
                    </a:lnTo>
                    <a:lnTo>
                      <a:pt x="1359" y="176"/>
                    </a:lnTo>
                    <a:lnTo>
                      <a:pt x="1355" y="184"/>
                    </a:lnTo>
                    <a:lnTo>
                      <a:pt x="1350" y="194"/>
                    </a:lnTo>
                    <a:lnTo>
                      <a:pt x="1342" y="205"/>
                    </a:lnTo>
                    <a:lnTo>
                      <a:pt x="1338" y="212"/>
                    </a:lnTo>
                    <a:lnTo>
                      <a:pt x="1332" y="220"/>
                    </a:lnTo>
                    <a:lnTo>
                      <a:pt x="1332" y="225"/>
                    </a:lnTo>
                    <a:lnTo>
                      <a:pt x="1327" y="233"/>
                    </a:lnTo>
                    <a:lnTo>
                      <a:pt x="1319" y="239"/>
                    </a:lnTo>
                    <a:lnTo>
                      <a:pt x="1310" y="249"/>
                    </a:lnTo>
                    <a:lnTo>
                      <a:pt x="1305" y="257"/>
                    </a:lnTo>
                    <a:lnTo>
                      <a:pt x="1298" y="262"/>
                    </a:lnTo>
                    <a:lnTo>
                      <a:pt x="1289" y="270"/>
                    </a:lnTo>
                    <a:lnTo>
                      <a:pt x="1285" y="276"/>
                    </a:lnTo>
                    <a:lnTo>
                      <a:pt x="1283" y="282"/>
                    </a:lnTo>
                    <a:lnTo>
                      <a:pt x="1278" y="288"/>
                    </a:lnTo>
                    <a:lnTo>
                      <a:pt x="1269" y="300"/>
                    </a:lnTo>
                    <a:lnTo>
                      <a:pt x="1262" y="304"/>
                    </a:lnTo>
                    <a:lnTo>
                      <a:pt x="1245" y="306"/>
                    </a:lnTo>
                    <a:lnTo>
                      <a:pt x="1232" y="313"/>
                    </a:lnTo>
                    <a:lnTo>
                      <a:pt x="1227" y="310"/>
                    </a:lnTo>
                    <a:lnTo>
                      <a:pt x="1219" y="314"/>
                    </a:lnTo>
                    <a:lnTo>
                      <a:pt x="1212" y="318"/>
                    </a:lnTo>
                    <a:lnTo>
                      <a:pt x="1203" y="317"/>
                    </a:lnTo>
                    <a:lnTo>
                      <a:pt x="1193" y="313"/>
                    </a:lnTo>
                    <a:lnTo>
                      <a:pt x="1183" y="312"/>
                    </a:lnTo>
                    <a:lnTo>
                      <a:pt x="1177" y="314"/>
                    </a:lnTo>
                    <a:lnTo>
                      <a:pt x="1172" y="318"/>
                    </a:lnTo>
                    <a:lnTo>
                      <a:pt x="1162" y="321"/>
                    </a:lnTo>
                    <a:lnTo>
                      <a:pt x="1153" y="327"/>
                    </a:lnTo>
                    <a:lnTo>
                      <a:pt x="1146" y="332"/>
                    </a:lnTo>
                    <a:lnTo>
                      <a:pt x="1132" y="337"/>
                    </a:lnTo>
                    <a:lnTo>
                      <a:pt x="1121" y="344"/>
                    </a:lnTo>
                    <a:lnTo>
                      <a:pt x="1113" y="348"/>
                    </a:lnTo>
                    <a:lnTo>
                      <a:pt x="1111" y="353"/>
                    </a:lnTo>
                    <a:lnTo>
                      <a:pt x="1109" y="359"/>
                    </a:lnTo>
                    <a:lnTo>
                      <a:pt x="1106" y="362"/>
                    </a:lnTo>
                    <a:lnTo>
                      <a:pt x="1101" y="363"/>
                    </a:lnTo>
                    <a:lnTo>
                      <a:pt x="1093" y="366"/>
                    </a:lnTo>
                    <a:lnTo>
                      <a:pt x="1083" y="368"/>
                    </a:lnTo>
                    <a:lnTo>
                      <a:pt x="1078" y="372"/>
                    </a:lnTo>
                    <a:lnTo>
                      <a:pt x="1073" y="379"/>
                    </a:lnTo>
                    <a:lnTo>
                      <a:pt x="1064" y="385"/>
                    </a:lnTo>
                    <a:lnTo>
                      <a:pt x="1054" y="386"/>
                    </a:lnTo>
                    <a:lnTo>
                      <a:pt x="1047" y="391"/>
                    </a:lnTo>
                    <a:lnTo>
                      <a:pt x="1039" y="392"/>
                    </a:lnTo>
                    <a:lnTo>
                      <a:pt x="1035" y="395"/>
                    </a:lnTo>
                    <a:lnTo>
                      <a:pt x="1035" y="400"/>
                    </a:lnTo>
                    <a:lnTo>
                      <a:pt x="1036" y="404"/>
                    </a:lnTo>
                    <a:lnTo>
                      <a:pt x="1039" y="408"/>
                    </a:lnTo>
                    <a:lnTo>
                      <a:pt x="1038" y="412"/>
                    </a:lnTo>
                    <a:lnTo>
                      <a:pt x="1037" y="418"/>
                    </a:lnTo>
                    <a:lnTo>
                      <a:pt x="1038" y="422"/>
                    </a:lnTo>
                    <a:lnTo>
                      <a:pt x="1039" y="427"/>
                    </a:lnTo>
                    <a:lnTo>
                      <a:pt x="1037" y="431"/>
                    </a:lnTo>
                    <a:lnTo>
                      <a:pt x="1036" y="436"/>
                    </a:lnTo>
                    <a:lnTo>
                      <a:pt x="1032" y="437"/>
                    </a:lnTo>
                    <a:lnTo>
                      <a:pt x="1028" y="439"/>
                    </a:lnTo>
                    <a:lnTo>
                      <a:pt x="1021" y="444"/>
                    </a:lnTo>
                    <a:lnTo>
                      <a:pt x="1013" y="449"/>
                    </a:lnTo>
                    <a:lnTo>
                      <a:pt x="1011" y="453"/>
                    </a:lnTo>
                    <a:lnTo>
                      <a:pt x="1010" y="456"/>
                    </a:lnTo>
                    <a:lnTo>
                      <a:pt x="1005" y="461"/>
                    </a:lnTo>
                    <a:lnTo>
                      <a:pt x="998" y="462"/>
                    </a:lnTo>
                    <a:lnTo>
                      <a:pt x="997" y="465"/>
                    </a:lnTo>
                    <a:lnTo>
                      <a:pt x="988" y="471"/>
                    </a:lnTo>
                    <a:lnTo>
                      <a:pt x="977" y="479"/>
                    </a:lnTo>
                    <a:lnTo>
                      <a:pt x="970" y="484"/>
                    </a:lnTo>
                    <a:lnTo>
                      <a:pt x="963" y="492"/>
                    </a:lnTo>
                    <a:lnTo>
                      <a:pt x="956" y="495"/>
                    </a:lnTo>
                    <a:lnTo>
                      <a:pt x="947" y="495"/>
                    </a:lnTo>
                    <a:lnTo>
                      <a:pt x="937" y="496"/>
                    </a:lnTo>
                    <a:lnTo>
                      <a:pt x="930" y="501"/>
                    </a:lnTo>
                    <a:lnTo>
                      <a:pt x="923" y="506"/>
                    </a:lnTo>
                    <a:lnTo>
                      <a:pt x="917" y="515"/>
                    </a:lnTo>
                    <a:lnTo>
                      <a:pt x="912" y="522"/>
                    </a:lnTo>
                    <a:lnTo>
                      <a:pt x="913" y="526"/>
                    </a:lnTo>
                    <a:lnTo>
                      <a:pt x="913" y="530"/>
                    </a:lnTo>
                    <a:lnTo>
                      <a:pt x="908" y="535"/>
                    </a:lnTo>
                    <a:lnTo>
                      <a:pt x="907" y="541"/>
                    </a:lnTo>
                    <a:lnTo>
                      <a:pt x="907" y="544"/>
                    </a:lnTo>
                    <a:lnTo>
                      <a:pt x="900" y="554"/>
                    </a:lnTo>
                    <a:lnTo>
                      <a:pt x="896" y="560"/>
                    </a:lnTo>
                    <a:lnTo>
                      <a:pt x="892" y="569"/>
                    </a:lnTo>
                    <a:lnTo>
                      <a:pt x="886" y="580"/>
                    </a:lnTo>
                    <a:lnTo>
                      <a:pt x="881" y="584"/>
                    </a:lnTo>
                    <a:lnTo>
                      <a:pt x="875" y="591"/>
                    </a:lnTo>
                    <a:lnTo>
                      <a:pt x="875" y="587"/>
                    </a:lnTo>
                    <a:lnTo>
                      <a:pt x="872" y="585"/>
                    </a:lnTo>
                    <a:lnTo>
                      <a:pt x="872" y="584"/>
                    </a:lnTo>
                    <a:lnTo>
                      <a:pt x="869" y="585"/>
                    </a:lnTo>
                    <a:lnTo>
                      <a:pt x="867" y="585"/>
                    </a:lnTo>
                    <a:lnTo>
                      <a:pt x="866" y="587"/>
                    </a:lnTo>
                    <a:lnTo>
                      <a:pt x="864" y="591"/>
                    </a:lnTo>
                    <a:lnTo>
                      <a:pt x="862" y="592"/>
                    </a:lnTo>
                    <a:lnTo>
                      <a:pt x="861" y="594"/>
                    </a:lnTo>
                    <a:lnTo>
                      <a:pt x="859" y="594"/>
                    </a:lnTo>
                    <a:lnTo>
                      <a:pt x="857" y="595"/>
                    </a:lnTo>
                    <a:lnTo>
                      <a:pt x="856" y="596"/>
                    </a:lnTo>
                    <a:lnTo>
                      <a:pt x="856" y="598"/>
                    </a:lnTo>
                    <a:lnTo>
                      <a:pt x="854" y="601"/>
                    </a:lnTo>
                    <a:lnTo>
                      <a:pt x="847" y="601"/>
                    </a:lnTo>
                    <a:lnTo>
                      <a:pt x="837" y="608"/>
                    </a:lnTo>
                    <a:lnTo>
                      <a:pt x="831" y="616"/>
                    </a:lnTo>
                    <a:lnTo>
                      <a:pt x="822" y="624"/>
                    </a:lnTo>
                    <a:lnTo>
                      <a:pt x="810" y="628"/>
                    </a:lnTo>
                    <a:lnTo>
                      <a:pt x="796" y="630"/>
                    </a:lnTo>
                    <a:lnTo>
                      <a:pt x="790" y="633"/>
                    </a:lnTo>
                    <a:lnTo>
                      <a:pt x="781" y="633"/>
                    </a:lnTo>
                    <a:lnTo>
                      <a:pt x="775" y="637"/>
                    </a:lnTo>
                    <a:lnTo>
                      <a:pt x="769" y="642"/>
                    </a:lnTo>
                    <a:lnTo>
                      <a:pt x="761" y="642"/>
                    </a:lnTo>
                    <a:lnTo>
                      <a:pt x="752" y="644"/>
                    </a:lnTo>
                    <a:lnTo>
                      <a:pt x="747" y="647"/>
                    </a:lnTo>
                    <a:lnTo>
                      <a:pt x="745" y="650"/>
                    </a:lnTo>
                    <a:lnTo>
                      <a:pt x="737" y="653"/>
                    </a:lnTo>
                    <a:lnTo>
                      <a:pt x="729" y="659"/>
                    </a:lnTo>
                    <a:lnTo>
                      <a:pt x="719" y="666"/>
                    </a:lnTo>
                    <a:lnTo>
                      <a:pt x="704" y="673"/>
                    </a:lnTo>
                    <a:lnTo>
                      <a:pt x="688" y="677"/>
                    </a:lnTo>
                    <a:lnTo>
                      <a:pt x="679" y="681"/>
                    </a:lnTo>
                    <a:lnTo>
                      <a:pt x="669" y="685"/>
                    </a:lnTo>
                    <a:lnTo>
                      <a:pt x="653" y="689"/>
                    </a:lnTo>
                    <a:lnTo>
                      <a:pt x="645" y="695"/>
                    </a:lnTo>
                    <a:lnTo>
                      <a:pt x="639" y="702"/>
                    </a:lnTo>
                    <a:lnTo>
                      <a:pt x="630" y="707"/>
                    </a:lnTo>
                    <a:lnTo>
                      <a:pt x="624" y="714"/>
                    </a:lnTo>
                    <a:lnTo>
                      <a:pt x="616" y="715"/>
                    </a:lnTo>
                    <a:lnTo>
                      <a:pt x="601" y="720"/>
                    </a:lnTo>
                    <a:lnTo>
                      <a:pt x="591" y="726"/>
                    </a:lnTo>
                    <a:lnTo>
                      <a:pt x="588" y="728"/>
                    </a:lnTo>
                    <a:lnTo>
                      <a:pt x="580" y="730"/>
                    </a:lnTo>
                    <a:lnTo>
                      <a:pt x="570" y="727"/>
                    </a:lnTo>
                    <a:lnTo>
                      <a:pt x="559" y="725"/>
                    </a:lnTo>
                    <a:lnTo>
                      <a:pt x="552" y="725"/>
                    </a:lnTo>
                    <a:lnTo>
                      <a:pt x="547" y="728"/>
                    </a:lnTo>
                    <a:lnTo>
                      <a:pt x="543" y="738"/>
                    </a:lnTo>
                    <a:lnTo>
                      <a:pt x="538" y="743"/>
                    </a:lnTo>
                    <a:lnTo>
                      <a:pt x="529" y="750"/>
                    </a:lnTo>
                    <a:lnTo>
                      <a:pt x="518" y="759"/>
                    </a:lnTo>
                    <a:lnTo>
                      <a:pt x="509" y="767"/>
                    </a:lnTo>
                    <a:lnTo>
                      <a:pt x="504" y="779"/>
                    </a:lnTo>
                    <a:lnTo>
                      <a:pt x="492" y="791"/>
                    </a:lnTo>
                    <a:lnTo>
                      <a:pt x="479" y="803"/>
                    </a:lnTo>
                    <a:lnTo>
                      <a:pt x="468" y="808"/>
                    </a:lnTo>
                    <a:lnTo>
                      <a:pt x="453" y="808"/>
                    </a:lnTo>
                    <a:lnTo>
                      <a:pt x="448" y="810"/>
                    </a:lnTo>
                    <a:lnTo>
                      <a:pt x="444" y="810"/>
                    </a:lnTo>
                    <a:lnTo>
                      <a:pt x="440" y="808"/>
                    </a:lnTo>
                    <a:lnTo>
                      <a:pt x="439" y="805"/>
                    </a:lnTo>
                    <a:lnTo>
                      <a:pt x="435" y="802"/>
                    </a:lnTo>
                    <a:lnTo>
                      <a:pt x="433" y="797"/>
                    </a:lnTo>
                    <a:lnTo>
                      <a:pt x="428" y="795"/>
                    </a:lnTo>
                    <a:lnTo>
                      <a:pt x="418" y="790"/>
                    </a:lnTo>
                    <a:lnTo>
                      <a:pt x="408" y="785"/>
                    </a:lnTo>
                    <a:lnTo>
                      <a:pt x="394" y="786"/>
                    </a:lnTo>
                    <a:lnTo>
                      <a:pt x="386" y="789"/>
                    </a:lnTo>
                    <a:lnTo>
                      <a:pt x="362" y="789"/>
                    </a:lnTo>
                    <a:lnTo>
                      <a:pt x="356" y="792"/>
                    </a:lnTo>
                    <a:lnTo>
                      <a:pt x="344" y="798"/>
                    </a:lnTo>
                    <a:lnTo>
                      <a:pt x="333" y="805"/>
                    </a:lnTo>
                    <a:lnTo>
                      <a:pt x="326" y="815"/>
                    </a:lnTo>
                    <a:lnTo>
                      <a:pt x="314" y="825"/>
                    </a:lnTo>
                    <a:lnTo>
                      <a:pt x="306" y="828"/>
                    </a:lnTo>
                    <a:lnTo>
                      <a:pt x="299" y="831"/>
                    </a:lnTo>
                    <a:lnTo>
                      <a:pt x="291" y="834"/>
                    </a:lnTo>
                    <a:lnTo>
                      <a:pt x="287" y="833"/>
                    </a:lnTo>
                    <a:lnTo>
                      <a:pt x="287" y="827"/>
                    </a:lnTo>
                    <a:lnTo>
                      <a:pt x="286" y="824"/>
                    </a:lnTo>
                    <a:lnTo>
                      <a:pt x="282" y="824"/>
                    </a:lnTo>
                    <a:lnTo>
                      <a:pt x="278" y="825"/>
                    </a:lnTo>
                    <a:lnTo>
                      <a:pt x="271" y="830"/>
                    </a:lnTo>
                    <a:lnTo>
                      <a:pt x="262" y="838"/>
                    </a:lnTo>
                    <a:lnTo>
                      <a:pt x="261" y="837"/>
                    </a:lnTo>
                    <a:lnTo>
                      <a:pt x="257" y="832"/>
                    </a:lnTo>
                    <a:lnTo>
                      <a:pt x="252" y="831"/>
                    </a:lnTo>
                    <a:lnTo>
                      <a:pt x="246" y="828"/>
                    </a:lnTo>
                    <a:lnTo>
                      <a:pt x="237" y="824"/>
                    </a:lnTo>
                    <a:lnTo>
                      <a:pt x="231" y="822"/>
                    </a:lnTo>
                    <a:lnTo>
                      <a:pt x="225" y="825"/>
                    </a:lnTo>
                    <a:lnTo>
                      <a:pt x="222" y="827"/>
                    </a:lnTo>
                    <a:lnTo>
                      <a:pt x="223" y="830"/>
                    </a:lnTo>
                    <a:lnTo>
                      <a:pt x="222" y="834"/>
                    </a:lnTo>
                    <a:lnTo>
                      <a:pt x="215" y="840"/>
                    </a:lnTo>
                    <a:lnTo>
                      <a:pt x="210" y="844"/>
                    </a:lnTo>
                    <a:lnTo>
                      <a:pt x="210" y="844"/>
                    </a:lnTo>
                    <a:lnTo>
                      <a:pt x="208" y="844"/>
                    </a:lnTo>
                    <a:lnTo>
                      <a:pt x="208" y="840"/>
                    </a:lnTo>
                    <a:lnTo>
                      <a:pt x="206" y="838"/>
                    </a:lnTo>
                    <a:lnTo>
                      <a:pt x="205" y="837"/>
                    </a:lnTo>
                    <a:lnTo>
                      <a:pt x="203" y="838"/>
                    </a:lnTo>
                    <a:lnTo>
                      <a:pt x="198" y="842"/>
                    </a:lnTo>
                    <a:lnTo>
                      <a:pt x="192" y="843"/>
                    </a:lnTo>
                    <a:lnTo>
                      <a:pt x="186" y="842"/>
                    </a:lnTo>
                    <a:lnTo>
                      <a:pt x="177" y="838"/>
                    </a:lnTo>
                    <a:lnTo>
                      <a:pt x="172" y="838"/>
                    </a:lnTo>
                    <a:lnTo>
                      <a:pt x="167" y="842"/>
                    </a:lnTo>
                    <a:lnTo>
                      <a:pt x="162" y="848"/>
                    </a:lnTo>
                    <a:lnTo>
                      <a:pt x="157" y="850"/>
                    </a:lnTo>
                    <a:lnTo>
                      <a:pt x="152" y="849"/>
                    </a:lnTo>
                    <a:lnTo>
                      <a:pt x="150" y="843"/>
                    </a:lnTo>
                    <a:lnTo>
                      <a:pt x="147" y="840"/>
                    </a:lnTo>
                    <a:lnTo>
                      <a:pt x="146" y="840"/>
                    </a:lnTo>
                    <a:lnTo>
                      <a:pt x="141" y="843"/>
                    </a:lnTo>
                    <a:lnTo>
                      <a:pt x="138" y="842"/>
                    </a:lnTo>
                    <a:lnTo>
                      <a:pt x="138" y="839"/>
                    </a:lnTo>
                    <a:lnTo>
                      <a:pt x="141" y="838"/>
                    </a:lnTo>
                    <a:lnTo>
                      <a:pt x="143" y="837"/>
                    </a:lnTo>
                    <a:lnTo>
                      <a:pt x="143" y="833"/>
                    </a:lnTo>
                    <a:lnTo>
                      <a:pt x="142" y="831"/>
                    </a:lnTo>
                    <a:lnTo>
                      <a:pt x="137" y="830"/>
                    </a:lnTo>
                    <a:lnTo>
                      <a:pt x="135" y="827"/>
                    </a:lnTo>
                    <a:lnTo>
                      <a:pt x="135" y="826"/>
                    </a:lnTo>
                    <a:lnTo>
                      <a:pt x="137" y="825"/>
                    </a:lnTo>
                    <a:lnTo>
                      <a:pt x="141" y="825"/>
                    </a:lnTo>
                    <a:lnTo>
                      <a:pt x="141" y="822"/>
                    </a:lnTo>
                    <a:lnTo>
                      <a:pt x="137" y="821"/>
                    </a:lnTo>
                    <a:lnTo>
                      <a:pt x="133" y="821"/>
                    </a:lnTo>
                    <a:lnTo>
                      <a:pt x="131" y="822"/>
                    </a:lnTo>
                    <a:lnTo>
                      <a:pt x="130" y="825"/>
                    </a:lnTo>
                    <a:lnTo>
                      <a:pt x="127" y="824"/>
                    </a:lnTo>
                    <a:lnTo>
                      <a:pt x="123" y="822"/>
                    </a:lnTo>
                    <a:lnTo>
                      <a:pt x="122" y="821"/>
                    </a:lnTo>
                    <a:lnTo>
                      <a:pt x="122" y="816"/>
                    </a:lnTo>
                    <a:lnTo>
                      <a:pt x="130" y="818"/>
                    </a:lnTo>
                    <a:lnTo>
                      <a:pt x="131" y="816"/>
                    </a:lnTo>
                    <a:lnTo>
                      <a:pt x="130" y="814"/>
                    </a:lnTo>
                    <a:lnTo>
                      <a:pt x="123" y="813"/>
                    </a:lnTo>
                    <a:lnTo>
                      <a:pt x="120" y="812"/>
                    </a:lnTo>
                    <a:lnTo>
                      <a:pt x="120" y="809"/>
                    </a:lnTo>
                    <a:lnTo>
                      <a:pt x="123" y="807"/>
                    </a:lnTo>
                    <a:lnTo>
                      <a:pt x="125" y="804"/>
                    </a:lnTo>
                    <a:lnTo>
                      <a:pt x="122" y="803"/>
                    </a:lnTo>
                    <a:lnTo>
                      <a:pt x="120" y="804"/>
                    </a:lnTo>
                    <a:lnTo>
                      <a:pt x="117" y="803"/>
                    </a:lnTo>
                    <a:lnTo>
                      <a:pt x="116" y="801"/>
                    </a:lnTo>
                    <a:lnTo>
                      <a:pt x="115" y="797"/>
                    </a:lnTo>
                    <a:lnTo>
                      <a:pt x="110" y="797"/>
                    </a:lnTo>
                    <a:lnTo>
                      <a:pt x="108" y="796"/>
                    </a:lnTo>
                    <a:lnTo>
                      <a:pt x="111" y="793"/>
                    </a:lnTo>
                    <a:lnTo>
                      <a:pt x="113" y="793"/>
                    </a:lnTo>
                    <a:lnTo>
                      <a:pt x="113" y="791"/>
                    </a:lnTo>
                    <a:lnTo>
                      <a:pt x="112" y="789"/>
                    </a:lnTo>
                    <a:lnTo>
                      <a:pt x="107" y="789"/>
                    </a:lnTo>
                    <a:lnTo>
                      <a:pt x="101" y="786"/>
                    </a:lnTo>
                    <a:lnTo>
                      <a:pt x="100" y="783"/>
                    </a:lnTo>
                    <a:lnTo>
                      <a:pt x="96" y="780"/>
                    </a:lnTo>
                    <a:lnTo>
                      <a:pt x="92" y="781"/>
                    </a:lnTo>
                    <a:lnTo>
                      <a:pt x="88" y="780"/>
                    </a:lnTo>
                    <a:lnTo>
                      <a:pt x="86" y="777"/>
                    </a:lnTo>
                    <a:lnTo>
                      <a:pt x="85" y="774"/>
                    </a:lnTo>
                    <a:lnTo>
                      <a:pt x="81" y="771"/>
                    </a:lnTo>
                    <a:lnTo>
                      <a:pt x="75" y="763"/>
                    </a:lnTo>
                    <a:lnTo>
                      <a:pt x="65" y="752"/>
                    </a:lnTo>
                    <a:lnTo>
                      <a:pt x="60" y="745"/>
                    </a:lnTo>
                    <a:lnTo>
                      <a:pt x="54" y="736"/>
                    </a:lnTo>
                    <a:lnTo>
                      <a:pt x="49" y="730"/>
                    </a:lnTo>
                    <a:lnTo>
                      <a:pt x="45" y="715"/>
                    </a:lnTo>
                    <a:lnTo>
                      <a:pt x="42" y="709"/>
                    </a:lnTo>
                    <a:lnTo>
                      <a:pt x="34" y="697"/>
                    </a:lnTo>
                    <a:lnTo>
                      <a:pt x="26" y="692"/>
                    </a:lnTo>
                    <a:lnTo>
                      <a:pt x="19" y="690"/>
                    </a:lnTo>
                    <a:lnTo>
                      <a:pt x="15" y="689"/>
                    </a:lnTo>
                    <a:lnTo>
                      <a:pt x="11" y="680"/>
                    </a:lnTo>
                    <a:lnTo>
                      <a:pt x="10" y="674"/>
                    </a:lnTo>
                    <a:lnTo>
                      <a:pt x="11" y="668"/>
                    </a:lnTo>
                    <a:lnTo>
                      <a:pt x="11" y="665"/>
                    </a:lnTo>
                    <a:lnTo>
                      <a:pt x="12" y="659"/>
                    </a:lnTo>
                    <a:lnTo>
                      <a:pt x="12" y="654"/>
                    </a:lnTo>
                    <a:lnTo>
                      <a:pt x="10" y="650"/>
                    </a:lnTo>
                    <a:lnTo>
                      <a:pt x="9" y="648"/>
                    </a:lnTo>
                    <a:lnTo>
                      <a:pt x="4" y="643"/>
                    </a:lnTo>
                    <a:lnTo>
                      <a:pt x="1" y="640"/>
                    </a:lnTo>
                    <a:lnTo>
                      <a:pt x="0" y="634"/>
                    </a:lnTo>
                    <a:lnTo>
                      <a:pt x="0" y="633"/>
                    </a:lnTo>
                    <a:lnTo>
                      <a:pt x="1" y="630"/>
                    </a:lnTo>
                    <a:lnTo>
                      <a:pt x="6" y="619"/>
                    </a:lnTo>
                    <a:lnTo>
                      <a:pt x="15" y="607"/>
                    </a:lnTo>
                    <a:lnTo>
                      <a:pt x="14" y="600"/>
                    </a:lnTo>
                    <a:lnTo>
                      <a:pt x="12" y="591"/>
                    </a:lnTo>
                    <a:lnTo>
                      <a:pt x="12" y="587"/>
                    </a:lnTo>
                    <a:lnTo>
                      <a:pt x="16" y="581"/>
                    </a:lnTo>
                    <a:lnTo>
                      <a:pt x="20" y="568"/>
                    </a:lnTo>
                    <a:lnTo>
                      <a:pt x="20" y="560"/>
                    </a:lnTo>
                    <a:lnTo>
                      <a:pt x="26" y="556"/>
                    </a:lnTo>
                    <a:lnTo>
                      <a:pt x="29" y="557"/>
                    </a:lnTo>
                    <a:lnTo>
                      <a:pt x="42" y="566"/>
                    </a:lnTo>
                    <a:lnTo>
                      <a:pt x="44" y="566"/>
                    </a:lnTo>
                    <a:lnTo>
                      <a:pt x="49" y="557"/>
                    </a:lnTo>
                    <a:lnTo>
                      <a:pt x="57" y="549"/>
                    </a:lnTo>
                    <a:lnTo>
                      <a:pt x="67" y="537"/>
                    </a:lnTo>
                    <a:lnTo>
                      <a:pt x="66" y="536"/>
                    </a:lnTo>
                    <a:lnTo>
                      <a:pt x="70" y="528"/>
                    </a:lnTo>
                    <a:lnTo>
                      <a:pt x="74" y="524"/>
                    </a:lnTo>
                    <a:lnTo>
                      <a:pt x="72" y="515"/>
                    </a:lnTo>
                    <a:lnTo>
                      <a:pt x="67" y="512"/>
                    </a:lnTo>
                    <a:lnTo>
                      <a:pt x="62" y="509"/>
                    </a:lnTo>
                    <a:lnTo>
                      <a:pt x="55" y="504"/>
                    </a:lnTo>
                    <a:lnTo>
                      <a:pt x="51" y="492"/>
                    </a:lnTo>
                    <a:lnTo>
                      <a:pt x="51" y="488"/>
                    </a:lnTo>
                    <a:lnTo>
                      <a:pt x="55" y="484"/>
                    </a:lnTo>
                    <a:lnTo>
                      <a:pt x="57" y="478"/>
                    </a:lnTo>
                    <a:lnTo>
                      <a:pt x="61" y="471"/>
                    </a:lnTo>
                    <a:lnTo>
                      <a:pt x="60" y="467"/>
                    </a:lnTo>
                    <a:lnTo>
                      <a:pt x="55" y="463"/>
                    </a:lnTo>
                    <a:lnTo>
                      <a:pt x="52" y="457"/>
                    </a:lnTo>
                    <a:lnTo>
                      <a:pt x="55" y="453"/>
                    </a:lnTo>
                    <a:lnTo>
                      <a:pt x="60" y="451"/>
                    </a:lnTo>
                    <a:lnTo>
                      <a:pt x="66" y="450"/>
                    </a:lnTo>
                    <a:lnTo>
                      <a:pt x="69" y="447"/>
                    </a:lnTo>
                    <a:lnTo>
                      <a:pt x="72" y="442"/>
                    </a:lnTo>
                    <a:lnTo>
                      <a:pt x="80" y="431"/>
                    </a:lnTo>
                    <a:lnTo>
                      <a:pt x="86" y="418"/>
                    </a:lnTo>
                    <a:lnTo>
                      <a:pt x="90" y="412"/>
                    </a:lnTo>
                    <a:lnTo>
                      <a:pt x="95" y="409"/>
                    </a:lnTo>
                    <a:lnTo>
                      <a:pt x="101" y="409"/>
                    </a:lnTo>
                    <a:lnTo>
                      <a:pt x="111" y="401"/>
                    </a:lnTo>
                    <a:lnTo>
                      <a:pt x="111" y="398"/>
                    </a:lnTo>
                    <a:lnTo>
                      <a:pt x="115" y="398"/>
                    </a:lnTo>
                    <a:lnTo>
                      <a:pt x="120" y="400"/>
                    </a:lnTo>
                    <a:lnTo>
                      <a:pt x="126" y="406"/>
                    </a:lnTo>
                    <a:lnTo>
                      <a:pt x="136" y="415"/>
                    </a:lnTo>
                    <a:lnTo>
                      <a:pt x="143" y="422"/>
                    </a:lnTo>
                    <a:lnTo>
                      <a:pt x="150" y="425"/>
                    </a:lnTo>
                    <a:lnTo>
                      <a:pt x="153" y="431"/>
                    </a:lnTo>
                    <a:lnTo>
                      <a:pt x="157" y="437"/>
                    </a:lnTo>
                    <a:lnTo>
                      <a:pt x="161" y="439"/>
                    </a:lnTo>
                    <a:lnTo>
                      <a:pt x="172" y="438"/>
                    </a:lnTo>
                    <a:lnTo>
                      <a:pt x="180" y="430"/>
                    </a:lnTo>
                    <a:lnTo>
                      <a:pt x="182" y="424"/>
                    </a:lnTo>
                    <a:lnTo>
                      <a:pt x="187" y="416"/>
                    </a:lnTo>
                    <a:lnTo>
                      <a:pt x="197" y="412"/>
                    </a:lnTo>
                    <a:lnTo>
                      <a:pt x="206" y="412"/>
                    </a:lnTo>
                    <a:lnTo>
                      <a:pt x="212" y="409"/>
                    </a:lnTo>
                    <a:lnTo>
                      <a:pt x="213" y="403"/>
                    </a:lnTo>
                    <a:lnTo>
                      <a:pt x="215" y="400"/>
                    </a:lnTo>
                    <a:lnTo>
                      <a:pt x="217" y="391"/>
                    </a:lnTo>
                    <a:lnTo>
                      <a:pt x="223" y="386"/>
                    </a:lnTo>
                    <a:lnTo>
                      <a:pt x="233" y="380"/>
                    </a:lnTo>
                    <a:lnTo>
                      <a:pt x="244" y="373"/>
                    </a:lnTo>
                    <a:lnTo>
                      <a:pt x="251" y="365"/>
                    </a:lnTo>
                    <a:lnTo>
                      <a:pt x="256" y="357"/>
                    </a:lnTo>
                    <a:lnTo>
                      <a:pt x="262" y="350"/>
                    </a:lnTo>
                    <a:lnTo>
                      <a:pt x="271" y="335"/>
                    </a:lnTo>
                    <a:lnTo>
                      <a:pt x="282" y="324"/>
                    </a:lnTo>
                    <a:lnTo>
                      <a:pt x="288" y="321"/>
                    </a:lnTo>
                    <a:lnTo>
                      <a:pt x="297" y="325"/>
                    </a:lnTo>
                    <a:lnTo>
                      <a:pt x="301" y="332"/>
                    </a:lnTo>
                    <a:lnTo>
                      <a:pt x="306" y="337"/>
                    </a:lnTo>
                    <a:lnTo>
                      <a:pt x="312" y="342"/>
                    </a:lnTo>
                    <a:lnTo>
                      <a:pt x="321" y="345"/>
                    </a:lnTo>
                    <a:lnTo>
                      <a:pt x="328" y="345"/>
                    </a:lnTo>
                    <a:lnTo>
                      <a:pt x="331" y="341"/>
                    </a:lnTo>
                    <a:lnTo>
                      <a:pt x="331" y="331"/>
                    </a:lnTo>
                    <a:lnTo>
                      <a:pt x="332" y="324"/>
                    </a:lnTo>
                    <a:lnTo>
                      <a:pt x="331" y="317"/>
                    </a:lnTo>
                    <a:lnTo>
                      <a:pt x="332" y="310"/>
                    </a:lnTo>
                    <a:lnTo>
                      <a:pt x="336" y="304"/>
                    </a:lnTo>
                    <a:lnTo>
                      <a:pt x="341" y="300"/>
                    </a:lnTo>
                    <a:lnTo>
                      <a:pt x="343" y="296"/>
                    </a:lnTo>
                    <a:lnTo>
                      <a:pt x="343" y="292"/>
                    </a:lnTo>
                    <a:lnTo>
                      <a:pt x="342" y="283"/>
                    </a:lnTo>
                    <a:lnTo>
                      <a:pt x="344" y="280"/>
                    </a:lnTo>
                    <a:lnTo>
                      <a:pt x="348" y="282"/>
                    </a:lnTo>
                    <a:lnTo>
                      <a:pt x="353" y="283"/>
                    </a:lnTo>
                    <a:lnTo>
                      <a:pt x="357" y="279"/>
                    </a:lnTo>
                    <a:lnTo>
                      <a:pt x="361" y="277"/>
                    </a:lnTo>
                    <a:lnTo>
                      <a:pt x="363" y="274"/>
                    </a:lnTo>
                    <a:lnTo>
                      <a:pt x="363" y="272"/>
                    </a:lnTo>
                    <a:lnTo>
                      <a:pt x="361" y="272"/>
                    </a:lnTo>
                    <a:lnTo>
                      <a:pt x="357" y="271"/>
                    </a:lnTo>
                    <a:lnTo>
                      <a:pt x="354" y="267"/>
                    </a:lnTo>
                    <a:lnTo>
                      <a:pt x="349" y="264"/>
                    </a:lnTo>
                    <a:lnTo>
                      <a:pt x="344" y="257"/>
                    </a:lnTo>
                    <a:lnTo>
                      <a:pt x="343" y="250"/>
                    </a:lnTo>
                    <a:lnTo>
                      <a:pt x="338" y="245"/>
                    </a:lnTo>
                    <a:lnTo>
                      <a:pt x="333" y="244"/>
                    </a:lnTo>
                    <a:lnTo>
                      <a:pt x="331" y="239"/>
                    </a:lnTo>
                    <a:lnTo>
                      <a:pt x="329" y="233"/>
                    </a:lnTo>
                    <a:lnTo>
                      <a:pt x="324" y="230"/>
                    </a:lnTo>
                    <a:lnTo>
                      <a:pt x="316" y="226"/>
                    </a:lnTo>
                    <a:lnTo>
                      <a:pt x="303" y="221"/>
                    </a:lnTo>
                    <a:lnTo>
                      <a:pt x="297" y="217"/>
                    </a:lnTo>
                    <a:lnTo>
                      <a:pt x="289" y="212"/>
                    </a:lnTo>
                    <a:lnTo>
                      <a:pt x="281" y="209"/>
                    </a:lnTo>
                    <a:lnTo>
                      <a:pt x="272" y="205"/>
                    </a:lnTo>
                    <a:lnTo>
                      <a:pt x="268" y="198"/>
                    </a:lnTo>
                    <a:lnTo>
                      <a:pt x="268" y="194"/>
                    </a:lnTo>
                    <a:lnTo>
                      <a:pt x="276" y="189"/>
                    </a:lnTo>
                    <a:lnTo>
                      <a:pt x="286" y="183"/>
                    </a:lnTo>
                    <a:lnTo>
                      <a:pt x="291" y="183"/>
                    </a:lnTo>
                    <a:lnTo>
                      <a:pt x="294" y="183"/>
                    </a:lnTo>
                    <a:lnTo>
                      <a:pt x="296" y="179"/>
                    </a:lnTo>
                    <a:lnTo>
                      <a:pt x="297" y="171"/>
                    </a:lnTo>
                    <a:lnTo>
                      <a:pt x="301" y="160"/>
                    </a:lnTo>
                    <a:lnTo>
                      <a:pt x="306" y="149"/>
                    </a:lnTo>
                    <a:lnTo>
                      <a:pt x="304" y="142"/>
                    </a:lnTo>
                    <a:lnTo>
                      <a:pt x="306" y="129"/>
                    </a:lnTo>
                    <a:lnTo>
                      <a:pt x="312" y="121"/>
                    </a:lnTo>
                    <a:lnTo>
                      <a:pt x="319" y="111"/>
                    </a:lnTo>
                    <a:lnTo>
                      <a:pt x="319" y="108"/>
                    </a:lnTo>
                    <a:lnTo>
                      <a:pt x="318" y="108"/>
                    </a:lnTo>
                    <a:lnTo>
                      <a:pt x="313" y="109"/>
                    </a:lnTo>
                    <a:lnTo>
                      <a:pt x="308" y="109"/>
                    </a:lnTo>
                    <a:lnTo>
                      <a:pt x="304" y="103"/>
                    </a:lnTo>
                    <a:lnTo>
                      <a:pt x="302" y="100"/>
                    </a:lnTo>
                    <a:lnTo>
                      <a:pt x="301" y="96"/>
                    </a:lnTo>
                    <a:lnTo>
                      <a:pt x="298" y="91"/>
                    </a:lnTo>
                    <a:lnTo>
                      <a:pt x="298" y="85"/>
                    </a:lnTo>
                    <a:lnTo>
                      <a:pt x="296" y="80"/>
                    </a:lnTo>
                    <a:lnTo>
                      <a:pt x="294" y="74"/>
                    </a:lnTo>
                    <a:lnTo>
                      <a:pt x="292" y="70"/>
                    </a:lnTo>
                    <a:lnTo>
                      <a:pt x="288" y="68"/>
                    </a:lnTo>
                    <a:lnTo>
                      <a:pt x="283" y="67"/>
                    </a:lnTo>
                    <a:lnTo>
                      <a:pt x="282" y="64"/>
                    </a:lnTo>
                    <a:lnTo>
                      <a:pt x="283" y="59"/>
                    </a:lnTo>
                    <a:lnTo>
                      <a:pt x="292" y="42"/>
                    </a:lnTo>
                    <a:lnTo>
                      <a:pt x="292" y="32"/>
                    </a:lnTo>
                    <a:lnTo>
                      <a:pt x="292" y="27"/>
                    </a:lnTo>
                    <a:lnTo>
                      <a:pt x="294" y="21"/>
                    </a:lnTo>
                    <a:lnTo>
                      <a:pt x="299" y="15"/>
                    </a:lnTo>
                    <a:lnTo>
                      <a:pt x="304" y="8"/>
                    </a:lnTo>
                    <a:lnTo>
                      <a:pt x="308" y="5"/>
                    </a:lnTo>
                    <a:lnTo>
                      <a:pt x="316" y="0"/>
                    </a:lnTo>
                    <a:lnTo>
                      <a:pt x="308" y="19"/>
                    </a:lnTo>
                    <a:lnTo>
                      <a:pt x="306" y="25"/>
                    </a:lnTo>
                    <a:lnTo>
                      <a:pt x="306" y="37"/>
                    </a:lnTo>
                    <a:lnTo>
                      <a:pt x="309" y="44"/>
                    </a:lnTo>
                    <a:lnTo>
                      <a:pt x="313" y="52"/>
                    </a:lnTo>
                    <a:lnTo>
                      <a:pt x="321" y="55"/>
                    </a:lnTo>
                    <a:lnTo>
                      <a:pt x="329" y="58"/>
                    </a:lnTo>
                    <a:lnTo>
                      <a:pt x="336" y="59"/>
                    </a:lnTo>
                    <a:lnTo>
                      <a:pt x="338" y="62"/>
                    </a:lnTo>
                    <a:lnTo>
                      <a:pt x="338" y="67"/>
                    </a:lnTo>
                    <a:lnTo>
                      <a:pt x="338" y="76"/>
                    </a:lnTo>
                    <a:lnTo>
                      <a:pt x="339" y="80"/>
                    </a:lnTo>
                    <a:lnTo>
                      <a:pt x="343" y="88"/>
                    </a:lnTo>
                    <a:lnTo>
                      <a:pt x="352" y="94"/>
                    </a:lnTo>
                    <a:lnTo>
                      <a:pt x="359" y="96"/>
                    </a:lnTo>
                    <a:lnTo>
                      <a:pt x="369" y="99"/>
                    </a:lnTo>
                    <a:lnTo>
                      <a:pt x="381" y="103"/>
                    </a:lnTo>
                    <a:lnTo>
                      <a:pt x="386" y="107"/>
                    </a:lnTo>
                    <a:lnTo>
                      <a:pt x="391" y="111"/>
                    </a:lnTo>
                    <a:lnTo>
                      <a:pt x="396" y="113"/>
                    </a:lnTo>
                    <a:lnTo>
                      <a:pt x="402" y="117"/>
                    </a:lnTo>
                    <a:lnTo>
                      <a:pt x="408" y="117"/>
                    </a:lnTo>
                    <a:lnTo>
                      <a:pt x="414" y="114"/>
                    </a:lnTo>
                    <a:lnTo>
                      <a:pt x="419" y="109"/>
                    </a:lnTo>
                    <a:lnTo>
                      <a:pt x="425" y="102"/>
                    </a:lnTo>
                    <a:lnTo>
                      <a:pt x="430" y="97"/>
                    </a:lnTo>
                    <a:lnTo>
                      <a:pt x="438" y="94"/>
                    </a:lnTo>
                    <a:lnTo>
                      <a:pt x="444" y="92"/>
                    </a:lnTo>
                    <a:lnTo>
                      <a:pt x="453" y="91"/>
                    </a:lnTo>
                    <a:lnTo>
                      <a:pt x="460" y="88"/>
                    </a:lnTo>
                    <a:lnTo>
                      <a:pt x="464" y="85"/>
                    </a:lnTo>
                    <a:lnTo>
                      <a:pt x="470" y="79"/>
                    </a:lnTo>
                    <a:lnTo>
                      <a:pt x="473" y="77"/>
                    </a:lnTo>
                    <a:lnTo>
                      <a:pt x="479" y="74"/>
                    </a:lnTo>
                    <a:lnTo>
                      <a:pt x="482" y="72"/>
                    </a:lnTo>
                    <a:lnTo>
                      <a:pt x="487" y="72"/>
                    </a:lnTo>
                    <a:lnTo>
                      <a:pt x="493" y="72"/>
                    </a:lnTo>
                    <a:lnTo>
                      <a:pt x="499" y="73"/>
                    </a:lnTo>
                    <a:lnTo>
                      <a:pt x="509" y="76"/>
                    </a:lnTo>
                    <a:lnTo>
                      <a:pt x="513" y="77"/>
                    </a:lnTo>
                    <a:lnTo>
                      <a:pt x="518" y="77"/>
                    </a:lnTo>
                    <a:lnTo>
                      <a:pt x="523" y="76"/>
                    </a:lnTo>
                    <a:lnTo>
                      <a:pt x="528" y="73"/>
                    </a:lnTo>
                    <a:lnTo>
                      <a:pt x="530" y="72"/>
                    </a:lnTo>
                    <a:lnTo>
                      <a:pt x="535" y="68"/>
                    </a:lnTo>
                    <a:lnTo>
                      <a:pt x="537" y="66"/>
                    </a:lnTo>
                    <a:lnTo>
                      <a:pt x="539" y="65"/>
                    </a:lnTo>
                    <a:lnTo>
                      <a:pt x="543" y="65"/>
                    </a:lnTo>
                    <a:lnTo>
                      <a:pt x="545" y="64"/>
                    </a:lnTo>
                    <a:lnTo>
                      <a:pt x="547" y="64"/>
                    </a:lnTo>
                    <a:lnTo>
                      <a:pt x="549" y="62"/>
                    </a:lnTo>
                    <a:lnTo>
                      <a:pt x="550" y="64"/>
                    </a:lnTo>
                    <a:lnTo>
                      <a:pt x="554" y="64"/>
                    </a:lnTo>
                    <a:lnTo>
                      <a:pt x="558" y="61"/>
                    </a:lnTo>
                    <a:lnTo>
                      <a:pt x="560" y="60"/>
                    </a:lnTo>
                    <a:lnTo>
                      <a:pt x="563" y="59"/>
                    </a:lnTo>
                    <a:lnTo>
                      <a:pt x="565" y="60"/>
                    </a:lnTo>
                    <a:lnTo>
                      <a:pt x="568" y="59"/>
                    </a:lnTo>
                    <a:lnTo>
                      <a:pt x="571" y="59"/>
                    </a:lnTo>
                    <a:lnTo>
                      <a:pt x="576" y="55"/>
                    </a:lnTo>
                    <a:lnTo>
                      <a:pt x="583" y="55"/>
                    </a:lnTo>
                    <a:lnTo>
                      <a:pt x="585" y="56"/>
                    </a:lnTo>
                    <a:lnTo>
                      <a:pt x="591" y="59"/>
                    </a:lnTo>
                    <a:lnTo>
                      <a:pt x="599" y="60"/>
                    </a:lnTo>
                    <a:lnTo>
                      <a:pt x="603" y="61"/>
                    </a:lnTo>
                    <a:lnTo>
                      <a:pt x="608" y="61"/>
                    </a:lnTo>
                    <a:lnTo>
                      <a:pt x="611" y="60"/>
                    </a:lnTo>
                    <a:lnTo>
                      <a:pt x="615" y="59"/>
                    </a:lnTo>
                    <a:lnTo>
                      <a:pt x="618" y="59"/>
                    </a:lnTo>
                    <a:lnTo>
                      <a:pt x="618" y="58"/>
                    </a:lnTo>
                    <a:lnTo>
                      <a:pt x="618" y="56"/>
                    </a:lnTo>
                    <a:lnTo>
                      <a:pt x="616" y="55"/>
                    </a:lnTo>
                    <a:lnTo>
                      <a:pt x="616" y="55"/>
                    </a:lnTo>
                    <a:lnTo>
                      <a:pt x="616" y="55"/>
                    </a:lnTo>
                    <a:lnTo>
                      <a:pt x="618" y="55"/>
                    </a:lnTo>
                    <a:lnTo>
                      <a:pt x="618" y="53"/>
                    </a:lnTo>
                    <a:lnTo>
                      <a:pt x="616" y="52"/>
                    </a:lnTo>
                    <a:lnTo>
                      <a:pt x="618" y="50"/>
                    </a:lnTo>
                    <a:lnTo>
                      <a:pt x="619" y="49"/>
                    </a:lnTo>
                    <a:lnTo>
                      <a:pt x="620" y="49"/>
                    </a:lnTo>
                    <a:lnTo>
                      <a:pt x="623" y="50"/>
                    </a:lnTo>
                    <a:lnTo>
                      <a:pt x="624" y="50"/>
                    </a:lnTo>
                    <a:lnTo>
                      <a:pt x="625" y="50"/>
                    </a:lnTo>
                    <a:lnTo>
                      <a:pt x="628" y="48"/>
                    </a:lnTo>
                    <a:lnTo>
                      <a:pt x="629" y="49"/>
                    </a:lnTo>
                    <a:lnTo>
                      <a:pt x="630" y="50"/>
                    </a:lnTo>
                    <a:lnTo>
                      <a:pt x="631" y="52"/>
                    </a:lnTo>
                    <a:lnTo>
                      <a:pt x="630" y="53"/>
                    </a:lnTo>
                    <a:lnTo>
                      <a:pt x="630" y="55"/>
                    </a:lnTo>
                    <a:lnTo>
                      <a:pt x="631" y="55"/>
                    </a:lnTo>
                    <a:lnTo>
                      <a:pt x="633" y="56"/>
                    </a:lnTo>
                    <a:lnTo>
                      <a:pt x="636" y="55"/>
                    </a:lnTo>
                    <a:lnTo>
                      <a:pt x="639" y="55"/>
                    </a:lnTo>
                    <a:lnTo>
                      <a:pt x="639" y="55"/>
                    </a:lnTo>
                    <a:lnTo>
                      <a:pt x="644" y="60"/>
                    </a:lnTo>
                    <a:lnTo>
                      <a:pt x="644" y="62"/>
                    </a:lnTo>
                    <a:lnTo>
                      <a:pt x="646" y="64"/>
                    </a:lnTo>
                    <a:lnTo>
                      <a:pt x="648" y="64"/>
                    </a:lnTo>
                    <a:lnTo>
                      <a:pt x="649" y="62"/>
                    </a:lnTo>
                    <a:lnTo>
                      <a:pt x="649" y="61"/>
                    </a:lnTo>
                    <a:lnTo>
                      <a:pt x="648" y="59"/>
                    </a:lnTo>
                    <a:lnTo>
                      <a:pt x="648" y="56"/>
                    </a:lnTo>
                    <a:lnTo>
                      <a:pt x="649" y="55"/>
                    </a:lnTo>
                    <a:lnTo>
                      <a:pt x="650" y="55"/>
                    </a:lnTo>
                    <a:lnTo>
                      <a:pt x="653" y="56"/>
                    </a:lnTo>
                    <a:lnTo>
                      <a:pt x="654" y="60"/>
                    </a:lnTo>
                    <a:lnTo>
                      <a:pt x="655" y="61"/>
                    </a:lnTo>
                    <a:lnTo>
                      <a:pt x="656" y="60"/>
                    </a:lnTo>
                    <a:lnTo>
                      <a:pt x="656" y="56"/>
                    </a:lnTo>
                    <a:lnTo>
                      <a:pt x="658" y="55"/>
                    </a:lnTo>
                    <a:lnTo>
                      <a:pt x="659" y="55"/>
                    </a:lnTo>
                    <a:lnTo>
                      <a:pt x="663" y="56"/>
                    </a:lnTo>
                    <a:lnTo>
                      <a:pt x="664" y="56"/>
                    </a:lnTo>
                    <a:lnTo>
                      <a:pt x="664" y="52"/>
                    </a:lnTo>
                    <a:lnTo>
                      <a:pt x="664" y="50"/>
                    </a:lnTo>
                    <a:lnTo>
                      <a:pt x="666" y="52"/>
                    </a:lnTo>
                    <a:lnTo>
                      <a:pt x="668" y="53"/>
                    </a:lnTo>
                    <a:lnTo>
                      <a:pt x="669" y="55"/>
                    </a:lnTo>
                    <a:lnTo>
                      <a:pt x="671" y="58"/>
                    </a:lnTo>
                    <a:lnTo>
                      <a:pt x="674" y="59"/>
                    </a:lnTo>
                    <a:lnTo>
                      <a:pt x="675" y="59"/>
                    </a:lnTo>
                    <a:lnTo>
                      <a:pt x="678" y="59"/>
                    </a:lnTo>
                    <a:lnTo>
                      <a:pt x="679" y="56"/>
                    </a:lnTo>
                    <a:lnTo>
                      <a:pt x="679" y="54"/>
                    </a:lnTo>
                    <a:lnTo>
                      <a:pt x="680" y="53"/>
                    </a:lnTo>
                    <a:lnTo>
                      <a:pt x="681" y="54"/>
                    </a:lnTo>
                    <a:lnTo>
                      <a:pt x="683" y="59"/>
                    </a:lnTo>
                    <a:lnTo>
                      <a:pt x="684" y="59"/>
                    </a:lnTo>
                    <a:lnTo>
                      <a:pt x="686" y="59"/>
                    </a:lnTo>
                    <a:lnTo>
                      <a:pt x="688" y="59"/>
                    </a:lnTo>
                    <a:lnTo>
                      <a:pt x="688" y="56"/>
                    </a:lnTo>
                    <a:lnTo>
                      <a:pt x="690" y="55"/>
                    </a:lnTo>
                    <a:lnTo>
                      <a:pt x="693" y="55"/>
                    </a:lnTo>
                    <a:lnTo>
                      <a:pt x="694" y="55"/>
                    </a:lnTo>
                    <a:lnTo>
                      <a:pt x="696" y="54"/>
                    </a:lnTo>
                    <a:lnTo>
                      <a:pt x="696" y="53"/>
                    </a:lnTo>
                    <a:lnTo>
                      <a:pt x="699" y="52"/>
                    </a:lnTo>
                    <a:lnTo>
                      <a:pt x="701" y="53"/>
                    </a:lnTo>
                    <a:lnTo>
                      <a:pt x="703" y="53"/>
                    </a:lnTo>
                    <a:lnTo>
                      <a:pt x="705" y="53"/>
                    </a:lnTo>
                    <a:lnTo>
                      <a:pt x="705" y="53"/>
                    </a:lnTo>
                    <a:lnTo>
                      <a:pt x="706" y="50"/>
                    </a:lnTo>
                    <a:lnTo>
                      <a:pt x="706" y="48"/>
                    </a:lnTo>
                    <a:lnTo>
                      <a:pt x="705" y="46"/>
                    </a:lnTo>
                    <a:lnTo>
                      <a:pt x="703" y="46"/>
                    </a:lnTo>
                    <a:lnTo>
                      <a:pt x="701" y="43"/>
                    </a:lnTo>
                    <a:lnTo>
                      <a:pt x="701" y="42"/>
                    </a:lnTo>
                    <a:lnTo>
                      <a:pt x="703" y="42"/>
                    </a:lnTo>
                    <a:lnTo>
                      <a:pt x="705" y="41"/>
                    </a:lnTo>
                    <a:lnTo>
                      <a:pt x="706" y="42"/>
                    </a:lnTo>
                    <a:lnTo>
                      <a:pt x="709" y="43"/>
                    </a:lnTo>
                    <a:lnTo>
                      <a:pt x="710" y="47"/>
                    </a:lnTo>
                    <a:lnTo>
                      <a:pt x="713" y="48"/>
                    </a:lnTo>
                    <a:lnTo>
                      <a:pt x="714" y="48"/>
                    </a:lnTo>
                    <a:lnTo>
                      <a:pt x="715" y="48"/>
                    </a:lnTo>
                    <a:lnTo>
                      <a:pt x="715" y="46"/>
                    </a:lnTo>
                    <a:lnTo>
                      <a:pt x="714" y="43"/>
                    </a:lnTo>
                    <a:lnTo>
                      <a:pt x="715" y="42"/>
                    </a:lnTo>
                    <a:lnTo>
                      <a:pt x="718" y="42"/>
                    </a:lnTo>
                    <a:lnTo>
                      <a:pt x="722" y="42"/>
                    </a:lnTo>
                    <a:lnTo>
                      <a:pt x="725" y="43"/>
                    </a:lnTo>
                    <a:lnTo>
                      <a:pt x="729" y="42"/>
                    </a:lnTo>
                    <a:lnTo>
                      <a:pt x="731" y="42"/>
                    </a:lnTo>
                    <a:lnTo>
                      <a:pt x="732" y="44"/>
                    </a:lnTo>
                    <a:lnTo>
                      <a:pt x="731" y="47"/>
                    </a:lnTo>
                    <a:lnTo>
                      <a:pt x="731" y="48"/>
                    </a:lnTo>
                    <a:lnTo>
                      <a:pt x="734" y="48"/>
                    </a:lnTo>
                    <a:lnTo>
                      <a:pt x="734" y="47"/>
                    </a:lnTo>
                    <a:lnTo>
                      <a:pt x="734" y="46"/>
                    </a:lnTo>
                    <a:lnTo>
                      <a:pt x="736" y="46"/>
                    </a:lnTo>
                    <a:lnTo>
                      <a:pt x="739" y="48"/>
                    </a:lnTo>
                    <a:lnTo>
                      <a:pt x="740" y="48"/>
                    </a:lnTo>
                    <a:lnTo>
                      <a:pt x="742" y="48"/>
                    </a:lnTo>
                    <a:lnTo>
                      <a:pt x="745" y="47"/>
                    </a:lnTo>
                    <a:lnTo>
                      <a:pt x="745" y="46"/>
                    </a:lnTo>
                    <a:lnTo>
                      <a:pt x="747" y="42"/>
                    </a:lnTo>
                    <a:lnTo>
                      <a:pt x="749" y="42"/>
                    </a:lnTo>
                    <a:lnTo>
                      <a:pt x="751" y="41"/>
                    </a:lnTo>
                    <a:lnTo>
                      <a:pt x="751" y="40"/>
                    </a:lnTo>
                    <a:lnTo>
                      <a:pt x="751" y="37"/>
                    </a:lnTo>
                    <a:lnTo>
                      <a:pt x="752" y="37"/>
                    </a:lnTo>
                    <a:lnTo>
                      <a:pt x="759" y="37"/>
                    </a:lnTo>
                    <a:lnTo>
                      <a:pt x="761" y="35"/>
                    </a:lnTo>
                    <a:lnTo>
                      <a:pt x="765" y="31"/>
                    </a:lnTo>
                    <a:lnTo>
                      <a:pt x="770" y="29"/>
                    </a:lnTo>
                    <a:lnTo>
                      <a:pt x="772" y="29"/>
                    </a:lnTo>
                    <a:lnTo>
                      <a:pt x="775" y="29"/>
                    </a:lnTo>
                    <a:lnTo>
                      <a:pt x="775" y="30"/>
                    </a:lnTo>
                    <a:lnTo>
                      <a:pt x="776" y="32"/>
                    </a:lnTo>
                    <a:lnTo>
                      <a:pt x="777" y="33"/>
                    </a:lnTo>
                    <a:lnTo>
                      <a:pt x="777" y="33"/>
                    </a:lnTo>
                    <a:lnTo>
                      <a:pt x="779" y="30"/>
                    </a:lnTo>
                    <a:lnTo>
                      <a:pt x="777" y="26"/>
                    </a:lnTo>
                    <a:lnTo>
                      <a:pt x="779" y="25"/>
                    </a:lnTo>
                    <a:lnTo>
                      <a:pt x="781" y="25"/>
                    </a:lnTo>
                    <a:lnTo>
                      <a:pt x="785" y="27"/>
                    </a:lnTo>
                    <a:lnTo>
                      <a:pt x="789" y="30"/>
                    </a:lnTo>
                    <a:lnTo>
                      <a:pt x="792" y="32"/>
                    </a:lnTo>
                    <a:lnTo>
                      <a:pt x="794" y="32"/>
                    </a:lnTo>
                    <a:lnTo>
                      <a:pt x="794" y="27"/>
                    </a:lnTo>
                    <a:lnTo>
                      <a:pt x="795" y="26"/>
                    </a:lnTo>
                    <a:lnTo>
                      <a:pt x="796" y="26"/>
                    </a:lnTo>
                    <a:lnTo>
                      <a:pt x="799" y="25"/>
                    </a:lnTo>
                    <a:lnTo>
                      <a:pt x="800" y="24"/>
                    </a:lnTo>
                    <a:lnTo>
                      <a:pt x="800" y="23"/>
                    </a:lnTo>
                    <a:lnTo>
                      <a:pt x="799" y="20"/>
                    </a:lnTo>
                    <a:lnTo>
                      <a:pt x="799" y="19"/>
                    </a:lnTo>
                    <a:lnTo>
                      <a:pt x="802" y="19"/>
                    </a:lnTo>
                    <a:lnTo>
                      <a:pt x="805" y="21"/>
                    </a:lnTo>
                    <a:lnTo>
                      <a:pt x="810" y="24"/>
                    </a:lnTo>
                    <a:lnTo>
                      <a:pt x="812" y="25"/>
                    </a:lnTo>
                    <a:lnTo>
                      <a:pt x="815" y="26"/>
                    </a:lnTo>
                    <a:lnTo>
                      <a:pt x="817" y="26"/>
                    </a:lnTo>
                    <a:lnTo>
                      <a:pt x="821" y="27"/>
                    </a:lnTo>
                    <a:lnTo>
                      <a:pt x="824" y="29"/>
                    </a:lnTo>
                    <a:lnTo>
                      <a:pt x="826" y="29"/>
                    </a:lnTo>
                    <a:lnTo>
                      <a:pt x="826" y="30"/>
                    </a:lnTo>
                    <a:lnTo>
                      <a:pt x="827" y="32"/>
                    </a:lnTo>
                    <a:lnTo>
                      <a:pt x="829" y="33"/>
                    </a:lnTo>
                    <a:lnTo>
                      <a:pt x="840" y="33"/>
                    </a:lnTo>
                    <a:lnTo>
                      <a:pt x="841" y="30"/>
                    </a:lnTo>
                    <a:lnTo>
                      <a:pt x="842" y="29"/>
                    </a:lnTo>
                    <a:lnTo>
                      <a:pt x="844" y="27"/>
                    </a:lnTo>
                    <a:lnTo>
                      <a:pt x="845" y="30"/>
                    </a:lnTo>
                    <a:lnTo>
                      <a:pt x="846" y="31"/>
                    </a:lnTo>
                    <a:lnTo>
                      <a:pt x="849" y="31"/>
                    </a:lnTo>
                    <a:lnTo>
                      <a:pt x="850" y="31"/>
                    </a:lnTo>
                    <a:lnTo>
                      <a:pt x="851" y="30"/>
                    </a:lnTo>
                    <a:lnTo>
                      <a:pt x="851" y="30"/>
                    </a:lnTo>
                    <a:lnTo>
                      <a:pt x="852" y="29"/>
                    </a:lnTo>
                    <a:lnTo>
                      <a:pt x="854" y="29"/>
                    </a:lnTo>
                    <a:lnTo>
                      <a:pt x="854" y="29"/>
                    </a:lnTo>
                    <a:lnTo>
                      <a:pt x="854" y="27"/>
                    </a:lnTo>
                    <a:lnTo>
                      <a:pt x="855" y="27"/>
                    </a:lnTo>
                    <a:lnTo>
                      <a:pt x="855" y="26"/>
                    </a:lnTo>
                    <a:lnTo>
                      <a:pt x="855" y="26"/>
                    </a:lnTo>
                    <a:lnTo>
                      <a:pt x="855" y="26"/>
                    </a:lnTo>
                    <a:lnTo>
                      <a:pt x="856" y="26"/>
                    </a:lnTo>
                    <a:lnTo>
                      <a:pt x="856" y="25"/>
                    </a:lnTo>
                    <a:lnTo>
                      <a:pt x="856" y="25"/>
                    </a:lnTo>
                    <a:lnTo>
                      <a:pt x="859" y="25"/>
                    </a:lnTo>
                    <a:lnTo>
                      <a:pt x="859" y="26"/>
                    </a:lnTo>
                    <a:lnTo>
                      <a:pt x="859" y="26"/>
                    </a:lnTo>
                    <a:lnTo>
                      <a:pt x="859" y="26"/>
                    </a:lnTo>
                    <a:lnTo>
                      <a:pt x="860" y="27"/>
                    </a:lnTo>
                    <a:lnTo>
                      <a:pt x="861" y="29"/>
                    </a:lnTo>
                    <a:lnTo>
                      <a:pt x="861" y="29"/>
                    </a:lnTo>
                    <a:lnTo>
                      <a:pt x="862" y="30"/>
                    </a:lnTo>
                    <a:lnTo>
                      <a:pt x="864" y="30"/>
                    </a:lnTo>
                    <a:lnTo>
                      <a:pt x="864" y="30"/>
                    </a:lnTo>
                    <a:lnTo>
                      <a:pt x="865" y="31"/>
                    </a:lnTo>
                    <a:lnTo>
                      <a:pt x="865" y="31"/>
                    </a:lnTo>
                    <a:lnTo>
                      <a:pt x="866" y="31"/>
                    </a:lnTo>
                    <a:lnTo>
                      <a:pt x="866" y="31"/>
                    </a:lnTo>
                    <a:lnTo>
                      <a:pt x="867" y="32"/>
                    </a:lnTo>
                    <a:lnTo>
                      <a:pt x="867" y="32"/>
                    </a:lnTo>
                    <a:lnTo>
                      <a:pt x="867" y="33"/>
                    </a:lnTo>
                    <a:lnTo>
                      <a:pt x="869" y="33"/>
                    </a:lnTo>
                    <a:lnTo>
                      <a:pt x="870" y="33"/>
                    </a:lnTo>
                    <a:lnTo>
                      <a:pt x="871" y="33"/>
                    </a:lnTo>
                    <a:lnTo>
                      <a:pt x="872" y="35"/>
                    </a:lnTo>
                    <a:lnTo>
                      <a:pt x="877" y="35"/>
                    </a:lnTo>
                    <a:lnTo>
                      <a:pt x="877" y="35"/>
                    </a:lnTo>
                    <a:lnTo>
                      <a:pt x="881" y="35"/>
                    </a:lnTo>
                    <a:lnTo>
                      <a:pt x="881" y="35"/>
                    </a:lnTo>
                    <a:lnTo>
                      <a:pt x="881" y="35"/>
                    </a:lnTo>
                    <a:lnTo>
                      <a:pt x="881" y="33"/>
                    </a:lnTo>
                    <a:lnTo>
                      <a:pt x="881" y="33"/>
                    </a:lnTo>
                    <a:lnTo>
                      <a:pt x="882" y="33"/>
                    </a:lnTo>
                    <a:lnTo>
                      <a:pt x="882" y="32"/>
                    </a:lnTo>
                    <a:lnTo>
                      <a:pt x="883" y="32"/>
                    </a:lnTo>
                    <a:lnTo>
                      <a:pt x="883" y="33"/>
                    </a:lnTo>
                    <a:lnTo>
                      <a:pt x="885" y="33"/>
                    </a:lnTo>
                    <a:lnTo>
                      <a:pt x="885" y="33"/>
                    </a:lnTo>
                    <a:lnTo>
                      <a:pt x="886" y="33"/>
                    </a:lnTo>
                    <a:lnTo>
                      <a:pt x="887" y="35"/>
                    </a:lnTo>
                    <a:lnTo>
                      <a:pt x="888" y="35"/>
                    </a:lnTo>
                    <a:lnTo>
                      <a:pt x="888" y="35"/>
                    </a:lnTo>
                    <a:lnTo>
                      <a:pt x="890" y="35"/>
                    </a:lnTo>
                    <a:lnTo>
                      <a:pt x="891" y="36"/>
                    </a:lnTo>
                    <a:lnTo>
                      <a:pt x="891" y="36"/>
                    </a:lnTo>
                    <a:lnTo>
                      <a:pt x="892" y="36"/>
                    </a:lnTo>
                    <a:lnTo>
                      <a:pt x="893" y="36"/>
                    </a:lnTo>
                    <a:lnTo>
                      <a:pt x="893" y="37"/>
                    </a:lnTo>
                    <a:lnTo>
                      <a:pt x="893" y="37"/>
                    </a:lnTo>
                    <a:lnTo>
                      <a:pt x="895" y="38"/>
                    </a:lnTo>
                    <a:lnTo>
                      <a:pt x="896" y="38"/>
                    </a:lnTo>
                    <a:lnTo>
                      <a:pt x="896" y="40"/>
                    </a:lnTo>
                    <a:lnTo>
                      <a:pt x="897" y="40"/>
                    </a:lnTo>
                    <a:lnTo>
                      <a:pt x="897" y="41"/>
                    </a:lnTo>
                    <a:lnTo>
                      <a:pt x="898" y="42"/>
                    </a:lnTo>
                    <a:lnTo>
                      <a:pt x="900" y="42"/>
                    </a:lnTo>
                    <a:lnTo>
                      <a:pt x="900" y="42"/>
                    </a:lnTo>
                    <a:lnTo>
                      <a:pt x="901" y="43"/>
                    </a:lnTo>
                    <a:lnTo>
                      <a:pt x="902" y="44"/>
                    </a:lnTo>
                    <a:lnTo>
                      <a:pt x="902" y="44"/>
                    </a:lnTo>
                    <a:lnTo>
                      <a:pt x="902" y="44"/>
                    </a:lnTo>
                    <a:lnTo>
                      <a:pt x="903" y="46"/>
                    </a:lnTo>
                    <a:lnTo>
                      <a:pt x="908" y="46"/>
                    </a:lnTo>
                    <a:lnTo>
                      <a:pt x="910" y="44"/>
                    </a:lnTo>
                    <a:lnTo>
                      <a:pt x="911" y="44"/>
                    </a:lnTo>
                    <a:lnTo>
                      <a:pt x="911" y="44"/>
                    </a:lnTo>
                    <a:lnTo>
                      <a:pt x="913" y="44"/>
                    </a:lnTo>
                    <a:lnTo>
                      <a:pt x="913" y="43"/>
                    </a:lnTo>
                    <a:lnTo>
                      <a:pt x="917" y="43"/>
                    </a:lnTo>
                    <a:lnTo>
                      <a:pt x="918" y="44"/>
                    </a:lnTo>
                    <a:lnTo>
                      <a:pt x="918" y="44"/>
                    </a:lnTo>
                    <a:lnTo>
                      <a:pt x="920" y="44"/>
                    </a:lnTo>
                    <a:lnTo>
                      <a:pt x="921" y="46"/>
                    </a:lnTo>
                    <a:lnTo>
                      <a:pt x="921" y="46"/>
                    </a:lnTo>
                    <a:lnTo>
                      <a:pt x="921" y="47"/>
                    </a:lnTo>
                    <a:lnTo>
                      <a:pt x="922" y="47"/>
                    </a:lnTo>
                    <a:lnTo>
                      <a:pt x="923" y="47"/>
                    </a:lnTo>
                    <a:lnTo>
                      <a:pt x="926" y="47"/>
                    </a:lnTo>
                    <a:lnTo>
                      <a:pt x="927" y="47"/>
                    </a:lnTo>
                    <a:lnTo>
                      <a:pt x="927" y="47"/>
                    </a:lnTo>
                    <a:lnTo>
                      <a:pt x="928" y="46"/>
                    </a:lnTo>
                    <a:lnTo>
                      <a:pt x="930" y="46"/>
                    </a:lnTo>
                    <a:lnTo>
                      <a:pt x="931" y="44"/>
                    </a:lnTo>
                    <a:lnTo>
                      <a:pt x="941" y="44"/>
                    </a:lnTo>
                    <a:lnTo>
                      <a:pt x="941" y="44"/>
                    </a:lnTo>
                    <a:lnTo>
                      <a:pt x="943" y="44"/>
                    </a:lnTo>
                    <a:lnTo>
                      <a:pt x="943" y="44"/>
                    </a:lnTo>
                    <a:lnTo>
                      <a:pt x="945" y="44"/>
                    </a:lnTo>
                    <a:lnTo>
                      <a:pt x="945" y="46"/>
                    </a:lnTo>
                    <a:lnTo>
                      <a:pt x="946" y="46"/>
                    </a:lnTo>
                    <a:lnTo>
                      <a:pt x="946" y="47"/>
                    </a:lnTo>
                    <a:lnTo>
                      <a:pt x="951" y="46"/>
                    </a:lnTo>
                    <a:lnTo>
                      <a:pt x="951" y="47"/>
                    </a:lnTo>
                    <a:lnTo>
                      <a:pt x="952" y="47"/>
                    </a:lnTo>
                    <a:lnTo>
                      <a:pt x="952" y="47"/>
                    </a:lnTo>
                    <a:lnTo>
                      <a:pt x="953" y="48"/>
                    </a:lnTo>
                    <a:lnTo>
                      <a:pt x="953" y="49"/>
                    </a:lnTo>
                    <a:lnTo>
                      <a:pt x="956" y="49"/>
                    </a:lnTo>
                    <a:lnTo>
                      <a:pt x="956" y="48"/>
                    </a:lnTo>
                    <a:lnTo>
                      <a:pt x="956" y="44"/>
                    </a:lnTo>
                    <a:lnTo>
                      <a:pt x="957" y="44"/>
                    </a:lnTo>
                    <a:lnTo>
                      <a:pt x="957" y="43"/>
                    </a:lnTo>
                    <a:lnTo>
                      <a:pt x="957" y="43"/>
                    </a:lnTo>
                    <a:lnTo>
                      <a:pt x="957" y="42"/>
                    </a:lnTo>
                    <a:lnTo>
                      <a:pt x="958" y="42"/>
                    </a:lnTo>
                    <a:lnTo>
                      <a:pt x="966" y="42"/>
                    </a:lnTo>
                    <a:lnTo>
                      <a:pt x="966" y="42"/>
                    </a:lnTo>
                    <a:lnTo>
                      <a:pt x="970" y="42"/>
                    </a:lnTo>
                    <a:lnTo>
                      <a:pt x="971" y="41"/>
                    </a:lnTo>
                    <a:lnTo>
                      <a:pt x="972" y="41"/>
                    </a:lnTo>
                    <a:lnTo>
                      <a:pt x="972" y="41"/>
                    </a:lnTo>
                    <a:lnTo>
                      <a:pt x="972" y="41"/>
                    </a:lnTo>
                    <a:lnTo>
                      <a:pt x="972" y="40"/>
                    </a:lnTo>
                    <a:lnTo>
                      <a:pt x="973" y="38"/>
                    </a:lnTo>
                    <a:lnTo>
                      <a:pt x="975" y="38"/>
                    </a:lnTo>
                    <a:lnTo>
                      <a:pt x="975" y="38"/>
                    </a:lnTo>
                    <a:lnTo>
                      <a:pt x="975" y="38"/>
                    </a:lnTo>
                    <a:lnTo>
                      <a:pt x="975" y="37"/>
                    </a:lnTo>
                    <a:lnTo>
                      <a:pt x="976" y="37"/>
                    </a:lnTo>
                    <a:lnTo>
                      <a:pt x="976" y="37"/>
                    </a:lnTo>
                    <a:lnTo>
                      <a:pt x="978" y="37"/>
                    </a:lnTo>
                    <a:lnTo>
                      <a:pt x="978" y="37"/>
                    </a:lnTo>
                    <a:lnTo>
                      <a:pt x="978" y="37"/>
                    </a:lnTo>
                    <a:lnTo>
                      <a:pt x="978" y="38"/>
                    </a:lnTo>
                    <a:lnTo>
                      <a:pt x="978" y="38"/>
                    </a:lnTo>
                    <a:lnTo>
                      <a:pt x="980" y="38"/>
                    </a:lnTo>
                    <a:lnTo>
                      <a:pt x="981" y="38"/>
                    </a:lnTo>
                    <a:lnTo>
                      <a:pt x="981" y="38"/>
                    </a:lnTo>
                    <a:lnTo>
                      <a:pt x="982" y="38"/>
                    </a:lnTo>
                    <a:lnTo>
                      <a:pt x="982" y="37"/>
                    </a:lnTo>
                    <a:lnTo>
                      <a:pt x="983" y="37"/>
                    </a:lnTo>
                    <a:lnTo>
                      <a:pt x="983" y="37"/>
                    </a:lnTo>
                    <a:lnTo>
                      <a:pt x="987" y="36"/>
                    </a:lnTo>
                    <a:lnTo>
                      <a:pt x="987" y="37"/>
                    </a:lnTo>
                    <a:lnTo>
                      <a:pt x="991" y="37"/>
                    </a:lnTo>
                    <a:lnTo>
                      <a:pt x="991" y="38"/>
                    </a:lnTo>
                    <a:lnTo>
                      <a:pt x="991" y="38"/>
                    </a:lnTo>
                    <a:lnTo>
                      <a:pt x="992" y="38"/>
                    </a:lnTo>
                    <a:lnTo>
                      <a:pt x="992" y="41"/>
                    </a:lnTo>
                    <a:lnTo>
                      <a:pt x="991" y="41"/>
                    </a:lnTo>
                    <a:lnTo>
                      <a:pt x="992" y="41"/>
                    </a:lnTo>
                    <a:lnTo>
                      <a:pt x="992" y="42"/>
                    </a:lnTo>
                    <a:lnTo>
                      <a:pt x="992" y="42"/>
                    </a:lnTo>
                    <a:lnTo>
                      <a:pt x="992" y="41"/>
                    </a:lnTo>
                    <a:lnTo>
                      <a:pt x="995" y="41"/>
                    </a:lnTo>
                    <a:lnTo>
                      <a:pt x="995" y="41"/>
                    </a:lnTo>
                    <a:lnTo>
                      <a:pt x="997" y="41"/>
                    </a:lnTo>
                    <a:lnTo>
                      <a:pt x="997" y="41"/>
                    </a:lnTo>
                    <a:lnTo>
                      <a:pt x="997" y="43"/>
                    </a:lnTo>
                    <a:lnTo>
                      <a:pt x="997" y="43"/>
                    </a:lnTo>
                    <a:lnTo>
                      <a:pt x="997" y="44"/>
                    </a:lnTo>
                    <a:lnTo>
                      <a:pt x="997" y="46"/>
                    </a:lnTo>
                    <a:lnTo>
                      <a:pt x="997" y="46"/>
                    </a:lnTo>
                    <a:lnTo>
                      <a:pt x="998" y="47"/>
                    </a:lnTo>
                    <a:lnTo>
                      <a:pt x="1000" y="47"/>
                    </a:lnTo>
                    <a:lnTo>
                      <a:pt x="1000" y="46"/>
                    </a:lnTo>
                    <a:lnTo>
                      <a:pt x="1005" y="46"/>
                    </a:lnTo>
                    <a:lnTo>
                      <a:pt x="1005" y="47"/>
                    </a:lnTo>
                    <a:lnTo>
                      <a:pt x="1006" y="47"/>
                    </a:lnTo>
                    <a:lnTo>
                      <a:pt x="1006" y="47"/>
                    </a:lnTo>
                    <a:lnTo>
                      <a:pt x="1008" y="47"/>
                    </a:lnTo>
                    <a:lnTo>
                      <a:pt x="1008" y="48"/>
                    </a:lnTo>
                    <a:lnTo>
                      <a:pt x="1011" y="48"/>
                    </a:lnTo>
                    <a:lnTo>
                      <a:pt x="1011" y="47"/>
                    </a:lnTo>
                    <a:lnTo>
                      <a:pt x="1013" y="47"/>
                    </a:lnTo>
                    <a:lnTo>
                      <a:pt x="1013" y="48"/>
                    </a:lnTo>
                    <a:lnTo>
                      <a:pt x="1013" y="48"/>
                    </a:lnTo>
                    <a:lnTo>
                      <a:pt x="1013" y="49"/>
                    </a:lnTo>
                    <a:lnTo>
                      <a:pt x="1013" y="49"/>
                    </a:lnTo>
                    <a:lnTo>
                      <a:pt x="1015" y="49"/>
                    </a:lnTo>
                    <a:lnTo>
                      <a:pt x="1015" y="49"/>
                    </a:lnTo>
                    <a:lnTo>
                      <a:pt x="1016" y="49"/>
                    </a:lnTo>
                    <a:lnTo>
                      <a:pt x="1016" y="50"/>
                    </a:lnTo>
                    <a:lnTo>
                      <a:pt x="1016" y="50"/>
                    </a:lnTo>
                    <a:lnTo>
                      <a:pt x="1016" y="52"/>
                    </a:lnTo>
                    <a:lnTo>
                      <a:pt x="1017" y="52"/>
                    </a:lnTo>
                    <a:lnTo>
                      <a:pt x="1017" y="52"/>
                    </a:lnTo>
                    <a:lnTo>
                      <a:pt x="1018" y="50"/>
                    </a:lnTo>
                    <a:lnTo>
                      <a:pt x="1020" y="50"/>
                    </a:lnTo>
                    <a:lnTo>
                      <a:pt x="1021" y="49"/>
                    </a:lnTo>
                    <a:lnTo>
                      <a:pt x="1022" y="49"/>
                    </a:lnTo>
                    <a:lnTo>
                      <a:pt x="1022" y="49"/>
                    </a:lnTo>
                    <a:lnTo>
                      <a:pt x="1025" y="49"/>
                    </a:lnTo>
                    <a:lnTo>
                      <a:pt x="1026" y="48"/>
                    </a:lnTo>
                    <a:lnTo>
                      <a:pt x="1028" y="48"/>
                    </a:lnTo>
                    <a:lnTo>
                      <a:pt x="1030" y="48"/>
                    </a:lnTo>
                    <a:lnTo>
                      <a:pt x="1035" y="48"/>
                    </a:lnTo>
                    <a:lnTo>
                      <a:pt x="1035" y="48"/>
                    </a:lnTo>
                    <a:lnTo>
                      <a:pt x="1035" y="48"/>
                    </a:lnTo>
                    <a:lnTo>
                      <a:pt x="1036" y="49"/>
                    </a:lnTo>
                    <a:lnTo>
                      <a:pt x="1038" y="49"/>
                    </a:lnTo>
                    <a:lnTo>
                      <a:pt x="1038" y="48"/>
                    </a:lnTo>
                    <a:lnTo>
                      <a:pt x="1041" y="48"/>
                    </a:lnTo>
                    <a:lnTo>
                      <a:pt x="1041" y="48"/>
                    </a:lnTo>
                    <a:lnTo>
                      <a:pt x="1041" y="48"/>
                    </a:lnTo>
                    <a:lnTo>
                      <a:pt x="1042" y="47"/>
                    </a:lnTo>
                    <a:lnTo>
                      <a:pt x="1043" y="47"/>
                    </a:lnTo>
                    <a:lnTo>
                      <a:pt x="1044" y="47"/>
                    </a:lnTo>
                    <a:lnTo>
                      <a:pt x="1046" y="47"/>
                    </a:lnTo>
                    <a:lnTo>
                      <a:pt x="1046" y="46"/>
                    </a:lnTo>
                    <a:lnTo>
                      <a:pt x="1048" y="46"/>
                    </a:lnTo>
                    <a:lnTo>
                      <a:pt x="1048" y="46"/>
                    </a:lnTo>
                    <a:lnTo>
                      <a:pt x="1051" y="46"/>
                    </a:lnTo>
                    <a:lnTo>
                      <a:pt x="1051" y="44"/>
                    </a:lnTo>
                    <a:lnTo>
                      <a:pt x="1052" y="44"/>
                    </a:lnTo>
                    <a:lnTo>
                      <a:pt x="1053" y="43"/>
                    </a:lnTo>
                    <a:lnTo>
                      <a:pt x="1054" y="43"/>
                    </a:lnTo>
                    <a:lnTo>
                      <a:pt x="1054" y="44"/>
                    </a:lnTo>
                    <a:lnTo>
                      <a:pt x="1056" y="44"/>
                    </a:lnTo>
                    <a:lnTo>
                      <a:pt x="1056" y="46"/>
                    </a:lnTo>
                    <a:lnTo>
                      <a:pt x="1056" y="46"/>
                    </a:lnTo>
                    <a:lnTo>
                      <a:pt x="1056" y="46"/>
                    </a:lnTo>
                    <a:lnTo>
                      <a:pt x="1057" y="47"/>
                    </a:lnTo>
                    <a:lnTo>
                      <a:pt x="1059" y="47"/>
                    </a:lnTo>
                    <a:lnTo>
                      <a:pt x="1059" y="46"/>
                    </a:lnTo>
                    <a:lnTo>
                      <a:pt x="1059" y="46"/>
                    </a:lnTo>
                    <a:lnTo>
                      <a:pt x="1059" y="46"/>
                    </a:lnTo>
                    <a:lnTo>
                      <a:pt x="1061" y="46"/>
                    </a:lnTo>
                    <a:lnTo>
                      <a:pt x="1061" y="44"/>
                    </a:lnTo>
                    <a:lnTo>
                      <a:pt x="1064" y="44"/>
                    </a:lnTo>
                    <a:lnTo>
                      <a:pt x="1064" y="43"/>
                    </a:lnTo>
                    <a:lnTo>
                      <a:pt x="1064" y="43"/>
                    </a:lnTo>
                    <a:lnTo>
                      <a:pt x="1064" y="43"/>
                    </a:lnTo>
                    <a:lnTo>
                      <a:pt x="1071" y="43"/>
                    </a:lnTo>
                    <a:lnTo>
                      <a:pt x="1071" y="42"/>
                    </a:lnTo>
                    <a:lnTo>
                      <a:pt x="1072" y="42"/>
                    </a:lnTo>
                    <a:lnTo>
                      <a:pt x="1072" y="41"/>
                    </a:lnTo>
                    <a:lnTo>
                      <a:pt x="1073" y="41"/>
                    </a:lnTo>
                    <a:lnTo>
                      <a:pt x="1073" y="42"/>
                    </a:lnTo>
                    <a:lnTo>
                      <a:pt x="1077" y="42"/>
                    </a:lnTo>
                    <a:lnTo>
                      <a:pt x="1077" y="41"/>
                    </a:lnTo>
                    <a:lnTo>
                      <a:pt x="1078" y="41"/>
                    </a:lnTo>
                    <a:lnTo>
                      <a:pt x="1078" y="41"/>
                    </a:lnTo>
                    <a:lnTo>
                      <a:pt x="1078" y="40"/>
                    </a:lnTo>
                    <a:lnTo>
                      <a:pt x="1078" y="40"/>
                    </a:lnTo>
                    <a:lnTo>
                      <a:pt x="1078" y="38"/>
                    </a:lnTo>
                    <a:lnTo>
                      <a:pt x="1079" y="38"/>
                    </a:lnTo>
                    <a:lnTo>
                      <a:pt x="1079" y="38"/>
                    </a:lnTo>
                    <a:lnTo>
                      <a:pt x="1081" y="38"/>
                    </a:lnTo>
                    <a:lnTo>
                      <a:pt x="1081" y="38"/>
                    </a:lnTo>
                    <a:lnTo>
                      <a:pt x="1081" y="38"/>
                    </a:lnTo>
                    <a:lnTo>
                      <a:pt x="1081" y="41"/>
                    </a:lnTo>
                    <a:lnTo>
                      <a:pt x="1082" y="41"/>
                    </a:lnTo>
                    <a:lnTo>
                      <a:pt x="1082" y="41"/>
                    </a:lnTo>
                    <a:lnTo>
                      <a:pt x="1082" y="41"/>
                    </a:lnTo>
                    <a:lnTo>
                      <a:pt x="1082" y="42"/>
                    </a:lnTo>
                    <a:lnTo>
                      <a:pt x="1083" y="41"/>
                    </a:lnTo>
                    <a:lnTo>
                      <a:pt x="1084" y="41"/>
                    </a:lnTo>
                    <a:lnTo>
                      <a:pt x="1084" y="41"/>
                    </a:lnTo>
                    <a:lnTo>
                      <a:pt x="1086" y="41"/>
                    </a:lnTo>
                    <a:lnTo>
                      <a:pt x="1086" y="40"/>
                    </a:lnTo>
                    <a:lnTo>
                      <a:pt x="1088" y="40"/>
                    </a:lnTo>
                    <a:lnTo>
                      <a:pt x="1088" y="41"/>
                    </a:lnTo>
                    <a:lnTo>
                      <a:pt x="1089" y="41"/>
                    </a:lnTo>
                    <a:lnTo>
                      <a:pt x="1089" y="41"/>
                    </a:lnTo>
                    <a:lnTo>
                      <a:pt x="1089" y="41"/>
                    </a:lnTo>
                    <a:lnTo>
                      <a:pt x="1089" y="42"/>
                    </a:lnTo>
                    <a:lnTo>
                      <a:pt x="1092" y="42"/>
                    </a:lnTo>
                    <a:lnTo>
                      <a:pt x="1093" y="41"/>
                    </a:lnTo>
                    <a:lnTo>
                      <a:pt x="1093" y="41"/>
                    </a:lnTo>
                    <a:lnTo>
                      <a:pt x="1093" y="41"/>
                    </a:lnTo>
                    <a:lnTo>
                      <a:pt x="1097" y="41"/>
                    </a:lnTo>
                    <a:lnTo>
                      <a:pt x="1097" y="41"/>
                    </a:lnTo>
                    <a:lnTo>
                      <a:pt x="1098" y="41"/>
                    </a:lnTo>
                    <a:lnTo>
                      <a:pt x="1098" y="42"/>
                    </a:lnTo>
                    <a:lnTo>
                      <a:pt x="1098" y="42"/>
                    </a:lnTo>
                    <a:lnTo>
                      <a:pt x="1098" y="43"/>
                    </a:lnTo>
                    <a:lnTo>
                      <a:pt x="1099" y="43"/>
                    </a:lnTo>
                    <a:lnTo>
                      <a:pt x="1099" y="43"/>
                    </a:lnTo>
                    <a:lnTo>
                      <a:pt x="1101" y="43"/>
                    </a:lnTo>
                    <a:lnTo>
                      <a:pt x="1101" y="44"/>
                    </a:lnTo>
                    <a:lnTo>
                      <a:pt x="1101" y="44"/>
                    </a:lnTo>
                    <a:lnTo>
                      <a:pt x="1103" y="44"/>
                    </a:lnTo>
                    <a:lnTo>
                      <a:pt x="1103" y="43"/>
                    </a:lnTo>
                    <a:lnTo>
                      <a:pt x="1104" y="43"/>
                    </a:lnTo>
                    <a:lnTo>
                      <a:pt x="1106" y="43"/>
                    </a:lnTo>
                    <a:lnTo>
                      <a:pt x="1106" y="43"/>
                    </a:lnTo>
                    <a:lnTo>
                      <a:pt x="1107" y="43"/>
                    </a:lnTo>
                    <a:lnTo>
                      <a:pt x="1108" y="42"/>
                    </a:lnTo>
                    <a:lnTo>
                      <a:pt x="1108" y="42"/>
                    </a:lnTo>
                    <a:lnTo>
                      <a:pt x="1109" y="41"/>
                    </a:lnTo>
                    <a:lnTo>
                      <a:pt x="1111" y="41"/>
                    </a:lnTo>
                    <a:lnTo>
                      <a:pt x="1111" y="41"/>
                    </a:lnTo>
                    <a:lnTo>
                      <a:pt x="1112" y="41"/>
                    </a:lnTo>
                    <a:lnTo>
                      <a:pt x="1112" y="40"/>
                    </a:lnTo>
                    <a:lnTo>
                      <a:pt x="1113" y="40"/>
                    </a:lnTo>
                    <a:lnTo>
                      <a:pt x="1113" y="38"/>
                    </a:lnTo>
                    <a:lnTo>
                      <a:pt x="1113" y="38"/>
                    </a:lnTo>
                    <a:lnTo>
                      <a:pt x="1114" y="38"/>
                    </a:lnTo>
                    <a:lnTo>
                      <a:pt x="1121" y="38"/>
                    </a:lnTo>
                    <a:lnTo>
                      <a:pt x="1121" y="37"/>
                    </a:lnTo>
                    <a:lnTo>
                      <a:pt x="1121" y="37"/>
                    </a:lnTo>
                    <a:lnTo>
                      <a:pt x="1122" y="36"/>
                    </a:lnTo>
                    <a:lnTo>
                      <a:pt x="1122" y="36"/>
                    </a:lnTo>
                    <a:lnTo>
                      <a:pt x="1122" y="36"/>
                    </a:lnTo>
                    <a:lnTo>
                      <a:pt x="1122" y="35"/>
                    </a:lnTo>
                    <a:lnTo>
                      <a:pt x="1123" y="35"/>
                    </a:lnTo>
                    <a:lnTo>
                      <a:pt x="1123" y="32"/>
                    </a:lnTo>
                    <a:lnTo>
                      <a:pt x="1124" y="32"/>
                    </a:lnTo>
                    <a:lnTo>
                      <a:pt x="1124" y="31"/>
                    </a:lnTo>
                    <a:lnTo>
                      <a:pt x="1124" y="31"/>
                    </a:lnTo>
                    <a:lnTo>
                      <a:pt x="1129" y="31"/>
                    </a:lnTo>
                    <a:lnTo>
                      <a:pt x="1131" y="30"/>
                    </a:lnTo>
                    <a:lnTo>
                      <a:pt x="1132" y="30"/>
                    </a:lnTo>
                    <a:lnTo>
                      <a:pt x="1133" y="30"/>
                    </a:lnTo>
                    <a:lnTo>
                      <a:pt x="1133" y="29"/>
                    </a:lnTo>
                    <a:lnTo>
                      <a:pt x="1134" y="29"/>
                    </a:lnTo>
                    <a:lnTo>
                      <a:pt x="1136" y="27"/>
                    </a:lnTo>
                    <a:lnTo>
                      <a:pt x="1137" y="27"/>
                    </a:lnTo>
                    <a:lnTo>
                      <a:pt x="1138" y="27"/>
                    </a:lnTo>
                    <a:lnTo>
                      <a:pt x="1139" y="27"/>
                    </a:lnTo>
                    <a:lnTo>
                      <a:pt x="1139" y="26"/>
                    </a:lnTo>
                    <a:lnTo>
                      <a:pt x="1141" y="26"/>
                    </a:lnTo>
                    <a:lnTo>
                      <a:pt x="1141" y="26"/>
                    </a:lnTo>
                    <a:lnTo>
                      <a:pt x="1143" y="26"/>
                    </a:lnTo>
                    <a:lnTo>
                      <a:pt x="1143" y="25"/>
                    </a:lnTo>
                    <a:lnTo>
                      <a:pt x="1143" y="25"/>
                    </a:lnTo>
                    <a:lnTo>
                      <a:pt x="1143" y="25"/>
                    </a:lnTo>
                    <a:lnTo>
                      <a:pt x="1144" y="25"/>
                    </a:lnTo>
                    <a:lnTo>
                      <a:pt x="1144" y="24"/>
                    </a:lnTo>
                    <a:lnTo>
                      <a:pt x="1144" y="23"/>
                    </a:lnTo>
                    <a:lnTo>
                      <a:pt x="1143" y="23"/>
                    </a:lnTo>
                    <a:lnTo>
                      <a:pt x="1143" y="23"/>
                    </a:lnTo>
                    <a:lnTo>
                      <a:pt x="1143" y="23"/>
                    </a:lnTo>
                    <a:lnTo>
                      <a:pt x="1143" y="20"/>
                    </a:lnTo>
                    <a:lnTo>
                      <a:pt x="1143" y="20"/>
                    </a:lnTo>
                    <a:lnTo>
                      <a:pt x="1143" y="20"/>
                    </a:lnTo>
                    <a:lnTo>
                      <a:pt x="1144" y="20"/>
                    </a:lnTo>
                    <a:lnTo>
                      <a:pt x="1147" y="20"/>
                    </a:lnTo>
                    <a:lnTo>
                      <a:pt x="1147" y="19"/>
                    </a:lnTo>
                    <a:lnTo>
                      <a:pt x="1161" y="19"/>
                    </a:lnTo>
                    <a:lnTo>
                      <a:pt x="1161" y="19"/>
                    </a:lnTo>
                    <a:lnTo>
                      <a:pt x="1162" y="19"/>
                    </a:lnTo>
                    <a:lnTo>
                      <a:pt x="1162" y="18"/>
                    </a:lnTo>
                    <a:lnTo>
                      <a:pt x="1163" y="18"/>
                    </a:lnTo>
                    <a:lnTo>
                      <a:pt x="1163" y="17"/>
                    </a:lnTo>
                    <a:lnTo>
                      <a:pt x="1164" y="17"/>
                    </a:lnTo>
                    <a:lnTo>
                      <a:pt x="1164" y="15"/>
                    </a:lnTo>
                    <a:lnTo>
                      <a:pt x="1167" y="15"/>
                    </a:lnTo>
                    <a:lnTo>
                      <a:pt x="1167" y="17"/>
                    </a:lnTo>
                    <a:lnTo>
                      <a:pt x="1168" y="17"/>
                    </a:lnTo>
                    <a:lnTo>
                      <a:pt x="1169" y="15"/>
                    </a:lnTo>
                    <a:lnTo>
                      <a:pt x="1171" y="15"/>
                    </a:lnTo>
                    <a:lnTo>
                      <a:pt x="1172" y="17"/>
                    </a:lnTo>
                    <a:lnTo>
                      <a:pt x="1173" y="17"/>
                    </a:lnTo>
                    <a:lnTo>
                      <a:pt x="1174" y="18"/>
                    </a:lnTo>
                    <a:lnTo>
                      <a:pt x="1179" y="17"/>
                    </a:lnTo>
                    <a:lnTo>
                      <a:pt x="1179" y="18"/>
                    </a:lnTo>
                    <a:lnTo>
                      <a:pt x="1187" y="18"/>
                    </a:lnTo>
                    <a:lnTo>
                      <a:pt x="1187" y="19"/>
                    </a:lnTo>
                    <a:lnTo>
                      <a:pt x="1191" y="19"/>
                    </a:lnTo>
                    <a:lnTo>
                      <a:pt x="1191" y="19"/>
                    </a:lnTo>
                    <a:lnTo>
                      <a:pt x="1192" y="19"/>
                    </a:lnTo>
                    <a:lnTo>
                      <a:pt x="1192" y="20"/>
                    </a:lnTo>
                    <a:lnTo>
                      <a:pt x="1192" y="20"/>
                    </a:lnTo>
                    <a:lnTo>
                      <a:pt x="1192" y="20"/>
                    </a:lnTo>
                    <a:lnTo>
                      <a:pt x="1192" y="24"/>
                    </a:lnTo>
                    <a:lnTo>
                      <a:pt x="1192" y="24"/>
                    </a:lnTo>
                    <a:lnTo>
                      <a:pt x="1192" y="25"/>
                    </a:lnTo>
                    <a:lnTo>
                      <a:pt x="1194" y="25"/>
                    </a:lnTo>
                    <a:lnTo>
                      <a:pt x="1194" y="24"/>
                    </a:lnTo>
                    <a:lnTo>
                      <a:pt x="1195" y="24"/>
                    </a:lnTo>
                    <a:lnTo>
                      <a:pt x="1195" y="25"/>
                    </a:lnTo>
                    <a:lnTo>
                      <a:pt x="1197" y="25"/>
                    </a:lnTo>
                    <a:lnTo>
                      <a:pt x="1197" y="24"/>
                    </a:lnTo>
                    <a:lnTo>
                      <a:pt x="1197" y="23"/>
                    </a:lnTo>
                    <a:lnTo>
                      <a:pt x="1195" y="23"/>
                    </a:lnTo>
                    <a:lnTo>
                      <a:pt x="1195" y="21"/>
                    </a:lnTo>
                    <a:lnTo>
                      <a:pt x="1197" y="21"/>
                    </a:lnTo>
                    <a:lnTo>
                      <a:pt x="1198" y="21"/>
                    </a:lnTo>
                    <a:lnTo>
                      <a:pt x="1198" y="23"/>
                    </a:lnTo>
                    <a:lnTo>
                      <a:pt x="1198" y="23"/>
                    </a:lnTo>
                    <a:lnTo>
                      <a:pt x="1198" y="23"/>
                    </a:lnTo>
                    <a:lnTo>
                      <a:pt x="1199" y="23"/>
                    </a:lnTo>
                    <a:lnTo>
                      <a:pt x="1199" y="23"/>
                    </a:lnTo>
                    <a:lnTo>
                      <a:pt x="1200" y="24"/>
                    </a:lnTo>
                    <a:lnTo>
                      <a:pt x="1200" y="25"/>
                    </a:lnTo>
                    <a:lnTo>
                      <a:pt x="1203" y="25"/>
                    </a:lnTo>
                    <a:lnTo>
                      <a:pt x="1203" y="24"/>
                    </a:lnTo>
                    <a:lnTo>
                      <a:pt x="1203" y="24"/>
                    </a:lnTo>
                    <a:lnTo>
                      <a:pt x="1203" y="23"/>
                    </a:lnTo>
                    <a:lnTo>
                      <a:pt x="1204" y="23"/>
                    </a:lnTo>
                    <a:lnTo>
                      <a:pt x="1204" y="23"/>
                    </a:lnTo>
                    <a:lnTo>
                      <a:pt x="1207" y="23"/>
                    </a:lnTo>
                    <a:lnTo>
                      <a:pt x="1207" y="23"/>
                    </a:lnTo>
                    <a:lnTo>
                      <a:pt x="1208" y="23"/>
                    </a:lnTo>
                    <a:lnTo>
                      <a:pt x="1208" y="24"/>
                    </a:lnTo>
                    <a:lnTo>
                      <a:pt x="1209" y="24"/>
                    </a:lnTo>
                    <a:lnTo>
                      <a:pt x="1209" y="25"/>
                    </a:lnTo>
                    <a:lnTo>
                      <a:pt x="1210" y="25"/>
                    </a:lnTo>
                    <a:lnTo>
                      <a:pt x="1210" y="25"/>
                    </a:lnTo>
                    <a:lnTo>
                      <a:pt x="1213" y="25"/>
                    </a:lnTo>
                    <a:lnTo>
                      <a:pt x="1213" y="26"/>
                    </a:lnTo>
                    <a:lnTo>
                      <a:pt x="1214" y="26"/>
                    </a:lnTo>
                    <a:lnTo>
                      <a:pt x="1214" y="25"/>
                    </a:lnTo>
                    <a:lnTo>
                      <a:pt x="1214" y="25"/>
                    </a:lnTo>
                    <a:lnTo>
                      <a:pt x="1215" y="25"/>
                    </a:lnTo>
                    <a:lnTo>
                      <a:pt x="1217" y="25"/>
                    </a:lnTo>
                    <a:lnTo>
                      <a:pt x="1217" y="24"/>
                    </a:lnTo>
                    <a:lnTo>
                      <a:pt x="1217" y="24"/>
                    </a:lnTo>
                    <a:lnTo>
                      <a:pt x="1217" y="23"/>
                    </a:lnTo>
                    <a:lnTo>
                      <a:pt x="1218" y="23"/>
                    </a:lnTo>
                    <a:lnTo>
                      <a:pt x="1218" y="23"/>
                    </a:lnTo>
                    <a:lnTo>
                      <a:pt x="1219" y="23"/>
                    </a:lnTo>
                    <a:lnTo>
                      <a:pt x="1219" y="21"/>
                    </a:lnTo>
                    <a:lnTo>
                      <a:pt x="1222" y="21"/>
                    </a:lnTo>
                    <a:lnTo>
                      <a:pt x="1222" y="21"/>
                    </a:lnTo>
                    <a:lnTo>
                      <a:pt x="1225" y="21"/>
                    </a:lnTo>
                    <a:lnTo>
                      <a:pt x="1227" y="20"/>
                    </a:lnTo>
                    <a:lnTo>
                      <a:pt x="1228" y="20"/>
                    </a:lnTo>
                    <a:lnTo>
                      <a:pt x="1228" y="20"/>
                    </a:lnTo>
                    <a:lnTo>
                      <a:pt x="1229" y="20"/>
                    </a:lnTo>
                    <a:lnTo>
                      <a:pt x="1229" y="19"/>
                    </a:lnTo>
                    <a:lnTo>
                      <a:pt x="1230" y="19"/>
                    </a:lnTo>
                    <a:lnTo>
                      <a:pt x="1230" y="20"/>
                    </a:lnTo>
                    <a:lnTo>
                      <a:pt x="1233" y="20"/>
                    </a:lnTo>
                    <a:lnTo>
                      <a:pt x="1233" y="19"/>
                    </a:lnTo>
                    <a:lnTo>
                      <a:pt x="1237" y="19"/>
                    </a:lnTo>
                    <a:lnTo>
                      <a:pt x="1238" y="20"/>
                    </a:lnTo>
                    <a:lnTo>
                      <a:pt x="1239" y="20"/>
                    </a:lnTo>
                    <a:lnTo>
                      <a:pt x="1239" y="20"/>
                    </a:lnTo>
                    <a:lnTo>
                      <a:pt x="1242" y="20"/>
                    </a:lnTo>
                    <a:lnTo>
                      <a:pt x="1243" y="20"/>
                    </a:lnTo>
                    <a:lnTo>
                      <a:pt x="1243" y="19"/>
                    </a:lnTo>
                    <a:lnTo>
                      <a:pt x="1243" y="18"/>
                    </a:lnTo>
                    <a:lnTo>
                      <a:pt x="1244" y="18"/>
                    </a:lnTo>
                    <a:lnTo>
                      <a:pt x="1245" y="18"/>
                    </a:lnTo>
                    <a:lnTo>
                      <a:pt x="1245" y="19"/>
                    </a:lnTo>
                    <a:lnTo>
                      <a:pt x="1247" y="19"/>
                    </a:lnTo>
                    <a:lnTo>
                      <a:pt x="1247" y="19"/>
                    </a:lnTo>
                    <a:lnTo>
                      <a:pt x="1248" y="19"/>
                    </a:lnTo>
                    <a:lnTo>
                      <a:pt x="1248" y="20"/>
                    </a:lnTo>
                    <a:lnTo>
                      <a:pt x="1249" y="20"/>
                    </a:lnTo>
                    <a:lnTo>
                      <a:pt x="1249" y="20"/>
                    </a:lnTo>
                    <a:lnTo>
                      <a:pt x="1249" y="20"/>
                    </a:lnTo>
                    <a:lnTo>
                      <a:pt x="1249" y="21"/>
                    </a:lnTo>
                    <a:lnTo>
                      <a:pt x="1250" y="21"/>
                    </a:lnTo>
                    <a:lnTo>
                      <a:pt x="1250" y="21"/>
                    </a:lnTo>
                    <a:lnTo>
                      <a:pt x="1252" y="21"/>
                    </a:lnTo>
                    <a:lnTo>
                      <a:pt x="1252" y="23"/>
                    </a:lnTo>
                    <a:lnTo>
                      <a:pt x="1253" y="23"/>
                    </a:lnTo>
                    <a:lnTo>
                      <a:pt x="1253" y="24"/>
                    </a:lnTo>
                    <a:lnTo>
                      <a:pt x="1255" y="24"/>
                    </a:lnTo>
                    <a:lnTo>
                      <a:pt x="1255" y="23"/>
                    </a:lnTo>
                    <a:lnTo>
                      <a:pt x="1257" y="23"/>
                    </a:lnTo>
                    <a:lnTo>
                      <a:pt x="1257" y="23"/>
                    </a:lnTo>
                    <a:lnTo>
                      <a:pt x="1258" y="23"/>
                    </a:lnTo>
                    <a:lnTo>
                      <a:pt x="1258" y="21"/>
                    </a:lnTo>
                    <a:lnTo>
                      <a:pt x="1258" y="21"/>
                    </a:lnTo>
                    <a:lnTo>
                      <a:pt x="1258" y="17"/>
                    </a:lnTo>
                    <a:lnTo>
                      <a:pt x="1259" y="17"/>
                    </a:lnTo>
                    <a:lnTo>
                      <a:pt x="1260" y="17"/>
                    </a:lnTo>
                    <a:lnTo>
                      <a:pt x="1260" y="17"/>
                    </a:lnTo>
                    <a:lnTo>
                      <a:pt x="1262" y="17"/>
                    </a:lnTo>
                    <a:lnTo>
                      <a:pt x="1263" y="17"/>
                    </a:lnTo>
                    <a:lnTo>
                      <a:pt x="1263" y="18"/>
                    </a:lnTo>
                    <a:lnTo>
                      <a:pt x="1264" y="18"/>
                    </a:lnTo>
                    <a:lnTo>
                      <a:pt x="1264" y="19"/>
                    </a:lnTo>
                    <a:lnTo>
                      <a:pt x="1265" y="19"/>
                    </a:lnTo>
                    <a:lnTo>
                      <a:pt x="1265" y="19"/>
                    </a:lnTo>
                    <a:lnTo>
                      <a:pt x="1264" y="19"/>
                    </a:lnTo>
                    <a:lnTo>
                      <a:pt x="1264" y="19"/>
                    </a:lnTo>
                    <a:lnTo>
                      <a:pt x="1263" y="19"/>
                    </a:lnTo>
                    <a:lnTo>
                      <a:pt x="1263" y="20"/>
                    </a:lnTo>
                    <a:lnTo>
                      <a:pt x="1263" y="20"/>
                    </a:lnTo>
                    <a:lnTo>
                      <a:pt x="1262" y="21"/>
                    </a:lnTo>
                    <a:lnTo>
                      <a:pt x="1262" y="21"/>
                    </a:lnTo>
                    <a:lnTo>
                      <a:pt x="1262" y="23"/>
                    </a:lnTo>
                    <a:lnTo>
                      <a:pt x="1262" y="23"/>
                    </a:lnTo>
                    <a:lnTo>
                      <a:pt x="1262" y="24"/>
                    </a:lnTo>
                    <a:lnTo>
                      <a:pt x="1263" y="25"/>
                    </a:lnTo>
                    <a:lnTo>
                      <a:pt x="1263" y="25"/>
                    </a:lnTo>
                    <a:lnTo>
                      <a:pt x="1264" y="26"/>
                    </a:lnTo>
                    <a:lnTo>
                      <a:pt x="1265" y="26"/>
                    </a:lnTo>
                    <a:lnTo>
                      <a:pt x="1265" y="26"/>
                    </a:lnTo>
                    <a:lnTo>
                      <a:pt x="1268" y="26"/>
                    </a:lnTo>
                    <a:lnTo>
                      <a:pt x="1268" y="27"/>
                    </a:lnTo>
                    <a:lnTo>
                      <a:pt x="1273" y="27"/>
                    </a:lnTo>
                    <a:lnTo>
                      <a:pt x="1273" y="27"/>
                    </a:lnTo>
                    <a:lnTo>
                      <a:pt x="1274" y="27"/>
                    </a:lnTo>
                    <a:lnTo>
                      <a:pt x="1275" y="29"/>
                    </a:lnTo>
                    <a:lnTo>
                      <a:pt x="1277" y="30"/>
                    </a:lnTo>
                    <a:lnTo>
                      <a:pt x="1277" y="30"/>
                    </a:lnTo>
                    <a:lnTo>
                      <a:pt x="1277" y="30"/>
                    </a:lnTo>
                    <a:lnTo>
                      <a:pt x="1278" y="30"/>
                    </a:lnTo>
                    <a:lnTo>
                      <a:pt x="1278" y="31"/>
                    </a:lnTo>
                    <a:lnTo>
                      <a:pt x="1279" y="32"/>
                    </a:lnTo>
                    <a:lnTo>
                      <a:pt x="1279" y="32"/>
                    </a:lnTo>
                    <a:lnTo>
                      <a:pt x="1279" y="32"/>
                    </a:lnTo>
                    <a:lnTo>
                      <a:pt x="1279" y="38"/>
                    </a:lnTo>
                    <a:lnTo>
                      <a:pt x="1280" y="40"/>
                    </a:lnTo>
                    <a:lnTo>
                      <a:pt x="1280" y="42"/>
                    </a:lnTo>
                    <a:lnTo>
                      <a:pt x="1282" y="42"/>
                    </a:lnTo>
                    <a:lnTo>
                      <a:pt x="1282" y="42"/>
                    </a:lnTo>
                    <a:lnTo>
                      <a:pt x="1284" y="42"/>
                    </a:lnTo>
                    <a:lnTo>
                      <a:pt x="1284" y="43"/>
                    </a:lnTo>
                    <a:lnTo>
                      <a:pt x="1290" y="43"/>
                    </a:lnTo>
                    <a:lnTo>
                      <a:pt x="1290" y="44"/>
                    </a:lnTo>
                    <a:lnTo>
                      <a:pt x="1290" y="44"/>
                    </a:lnTo>
                    <a:lnTo>
                      <a:pt x="1292" y="44"/>
                    </a:lnTo>
                    <a:lnTo>
                      <a:pt x="1293" y="46"/>
                    </a:lnTo>
                    <a:lnTo>
                      <a:pt x="1293" y="46"/>
                    </a:lnTo>
                    <a:lnTo>
                      <a:pt x="1294" y="47"/>
                    </a:lnTo>
                    <a:lnTo>
                      <a:pt x="1294" y="47"/>
                    </a:lnTo>
                    <a:lnTo>
                      <a:pt x="1295" y="47"/>
                    </a:lnTo>
                    <a:lnTo>
                      <a:pt x="1295" y="48"/>
                    </a:lnTo>
                    <a:lnTo>
                      <a:pt x="1297" y="48"/>
                    </a:lnTo>
                    <a:lnTo>
                      <a:pt x="1297" y="48"/>
                    </a:lnTo>
                    <a:lnTo>
                      <a:pt x="1298" y="48"/>
                    </a:lnTo>
                    <a:lnTo>
                      <a:pt x="1298" y="49"/>
                    </a:lnTo>
                    <a:lnTo>
                      <a:pt x="1299" y="49"/>
                    </a:lnTo>
                    <a:lnTo>
                      <a:pt x="1299" y="50"/>
                    </a:lnTo>
                    <a:lnTo>
                      <a:pt x="1300" y="50"/>
                    </a:lnTo>
                    <a:lnTo>
                      <a:pt x="1302" y="50"/>
                    </a:lnTo>
                    <a:lnTo>
                      <a:pt x="1302" y="50"/>
                    </a:lnTo>
                    <a:lnTo>
                      <a:pt x="1302" y="52"/>
                    </a:lnTo>
                    <a:lnTo>
                      <a:pt x="1303" y="52"/>
                    </a:lnTo>
                    <a:lnTo>
                      <a:pt x="1303" y="53"/>
                    </a:lnTo>
                    <a:lnTo>
                      <a:pt x="1303" y="53"/>
                    </a:lnTo>
                    <a:lnTo>
                      <a:pt x="1303" y="58"/>
                    </a:lnTo>
                    <a:lnTo>
                      <a:pt x="1304" y="58"/>
                    </a:lnTo>
                    <a:lnTo>
                      <a:pt x="1304" y="59"/>
                    </a:lnTo>
                    <a:lnTo>
                      <a:pt x="1304" y="59"/>
                    </a:lnTo>
                    <a:lnTo>
                      <a:pt x="1304" y="60"/>
                    </a:lnTo>
                    <a:lnTo>
                      <a:pt x="1305" y="60"/>
                    </a:lnTo>
                    <a:lnTo>
                      <a:pt x="1307" y="60"/>
                    </a:lnTo>
                    <a:lnTo>
                      <a:pt x="1307" y="60"/>
                    </a:lnTo>
                    <a:lnTo>
                      <a:pt x="1312" y="60"/>
                    </a:lnTo>
                    <a:lnTo>
                      <a:pt x="1312" y="61"/>
                    </a:lnTo>
                    <a:lnTo>
                      <a:pt x="1313" y="62"/>
                    </a:lnTo>
                    <a:lnTo>
                      <a:pt x="1313" y="64"/>
                    </a:lnTo>
                    <a:lnTo>
                      <a:pt x="1312" y="64"/>
                    </a:lnTo>
                    <a:lnTo>
                      <a:pt x="1312" y="65"/>
                    </a:lnTo>
                    <a:lnTo>
                      <a:pt x="1312" y="65"/>
                    </a:lnTo>
                    <a:lnTo>
                      <a:pt x="1312" y="66"/>
                    </a:lnTo>
                    <a:lnTo>
                      <a:pt x="1310" y="66"/>
                    </a:lnTo>
                    <a:lnTo>
                      <a:pt x="1310" y="66"/>
                    </a:lnTo>
                    <a:lnTo>
                      <a:pt x="1309" y="66"/>
                    </a:lnTo>
                    <a:lnTo>
                      <a:pt x="1309" y="67"/>
                    </a:lnTo>
                    <a:lnTo>
                      <a:pt x="1308" y="67"/>
                    </a:lnTo>
                    <a:lnTo>
                      <a:pt x="1308" y="67"/>
                    </a:lnTo>
                    <a:lnTo>
                      <a:pt x="1307" y="67"/>
                    </a:lnTo>
                    <a:lnTo>
                      <a:pt x="1307" y="68"/>
                    </a:lnTo>
                    <a:lnTo>
                      <a:pt x="1307" y="71"/>
                    </a:lnTo>
                    <a:lnTo>
                      <a:pt x="1308" y="72"/>
                    </a:lnTo>
                    <a:lnTo>
                      <a:pt x="1308" y="73"/>
                    </a:lnTo>
                    <a:lnTo>
                      <a:pt x="1309" y="73"/>
                    </a:lnTo>
                    <a:lnTo>
                      <a:pt x="1309" y="73"/>
                    </a:lnTo>
                    <a:lnTo>
                      <a:pt x="1309" y="73"/>
                    </a:lnTo>
                    <a:lnTo>
                      <a:pt x="1310" y="74"/>
                    </a:lnTo>
                    <a:lnTo>
                      <a:pt x="1317" y="74"/>
                    </a:lnTo>
                    <a:lnTo>
                      <a:pt x="1318" y="73"/>
                    </a:lnTo>
                    <a:lnTo>
                      <a:pt x="1323" y="73"/>
                    </a:lnTo>
                    <a:lnTo>
                      <a:pt x="1323" y="74"/>
                    </a:lnTo>
                    <a:lnTo>
                      <a:pt x="1324" y="74"/>
                    </a:lnTo>
                    <a:lnTo>
                      <a:pt x="1324" y="76"/>
                    </a:lnTo>
                    <a:lnTo>
                      <a:pt x="1325" y="76"/>
                    </a:lnTo>
                    <a:lnTo>
                      <a:pt x="1325" y="76"/>
                    </a:lnTo>
                    <a:lnTo>
                      <a:pt x="1328" y="76"/>
                    </a:lnTo>
                    <a:lnTo>
                      <a:pt x="1328" y="76"/>
                    </a:lnTo>
                    <a:lnTo>
                      <a:pt x="1329" y="76"/>
                    </a:lnTo>
                    <a:lnTo>
                      <a:pt x="1329" y="74"/>
                    </a:lnTo>
                    <a:lnTo>
                      <a:pt x="1330" y="74"/>
                    </a:lnTo>
                    <a:lnTo>
                      <a:pt x="1332" y="73"/>
                    </a:lnTo>
                    <a:lnTo>
                      <a:pt x="1332" y="73"/>
                    </a:lnTo>
                    <a:lnTo>
                      <a:pt x="1333" y="73"/>
                    </a:lnTo>
                    <a:lnTo>
                      <a:pt x="1333" y="72"/>
                    </a:lnTo>
                    <a:lnTo>
                      <a:pt x="1335" y="72"/>
                    </a:lnTo>
                    <a:lnTo>
                      <a:pt x="1335" y="73"/>
                    </a:lnTo>
                    <a:lnTo>
                      <a:pt x="1337" y="73"/>
                    </a:lnTo>
                    <a:lnTo>
                      <a:pt x="1337" y="73"/>
                    </a:lnTo>
                    <a:lnTo>
                      <a:pt x="1337" y="74"/>
                    </a:lnTo>
                    <a:lnTo>
                      <a:pt x="1337" y="78"/>
                    </a:lnTo>
                    <a:lnTo>
                      <a:pt x="1338" y="78"/>
                    </a:lnTo>
                    <a:lnTo>
                      <a:pt x="1338" y="79"/>
                    </a:lnTo>
                    <a:lnTo>
                      <a:pt x="1339" y="80"/>
                    </a:lnTo>
                    <a:lnTo>
                      <a:pt x="1339" y="80"/>
                    </a:lnTo>
                    <a:lnTo>
                      <a:pt x="1339" y="82"/>
                    </a:lnTo>
                    <a:lnTo>
                      <a:pt x="1340" y="82"/>
                    </a:lnTo>
                    <a:lnTo>
                      <a:pt x="1342" y="82"/>
                    </a:lnTo>
                    <a:lnTo>
                      <a:pt x="1342" y="83"/>
                    </a:lnTo>
                    <a:lnTo>
                      <a:pt x="1343" y="82"/>
                    </a:lnTo>
                    <a:lnTo>
                      <a:pt x="1344" y="82"/>
                    </a:lnTo>
                    <a:lnTo>
                      <a:pt x="1344" y="80"/>
                    </a:lnTo>
                    <a:lnTo>
                      <a:pt x="1345" y="80"/>
                    </a:lnTo>
                    <a:lnTo>
                      <a:pt x="1345" y="80"/>
                    </a:lnTo>
                    <a:lnTo>
                      <a:pt x="1347" y="80"/>
                    </a:lnTo>
                    <a:lnTo>
                      <a:pt x="1347" y="79"/>
                    </a:lnTo>
                    <a:lnTo>
                      <a:pt x="1354" y="79"/>
                    </a:lnTo>
                    <a:lnTo>
                      <a:pt x="1355" y="80"/>
                    </a:lnTo>
                    <a:lnTo>
                      <a:pt x="1355" y="80"/>
                    </a:lnTo>
                    <a:lnTo>
                      <a:pt x="1356" y="82"/>
                    </a:lnTo>
                    <a:lnTo>
                      <a:pt x="1356" y="83"/>
                    </a:lnTo>
                    <a:lnTo>
                      <a:pt x="1358" y="83"/>
                    </a:lnTo>
                    <a:lnTo>
                      <a:pt x="1358" y="84"/>
                    </a:lnTo>
                    <a:lnTo>
                      <a:pt x="1358" y="85"/>
                    </a:lnTo>
                    <a:lnTo>
                      <a:pt x="1358" y="85"/>
                    </a:lnTo>
                    <a:lnTo>
                      <a:pt x="1359" y="86"/>
                    </a:lnTo>
                    <a:lnTo>
                      <a:pt x="1359" y="88"/>
                    </a:lnTo>
                    <a:lnTo>
                      <a:pt x="1359" y="88"/>
                    </a:lnTo>
                    <a:lnTo>
                      <a:pt x="1359" y="89"/>
                    </a:lnTo>
                    <a:lnTo>
                      <a:pt x="1360" y="89"/>
                    </a:lnTo>
                    <a:lnTo>
                      <a:pt x="1360" y="90"/>
                    </a:lnTo>
                    <a:lnTo>
                      <a:pt x="1361" y="90"/>
                    </a:lnTo>
                    <a:lnTo>
                      <a:pt x="1361" y="90"/>
                    </a:lnTo>
                    <a:lnTo>
                      <a:pt x="1361" y="91"/>
                    </a:lnTo>
                    <a:lnTo>
                      <a:pt x="1363" y="91"/>
                    </a:lnTo>
                    <a:lnTo>
                      <a:pt x="1363" y="91"/>
                    </a:lnTo>
                    <a:lnTo>
                      <a:pt x="1364" y="91"/>
                    </a:lnTo>
                    <a:lnTo>
                      <a:pt x="1365" y="92"/>
                    </a:lnTo>
                    <a:lnTo>
                      <a:pt x="1368" y="92"/>
                    </a:lnTo>
                    <a:lnTo>
                      <a:pt x="1369" y="92"/>
                    </a:lnTo>
                    <a:lnTo>
                      <a:pt x="1369" y="92"/>
                    </a:lnTo>
                    <a:lnTo>
                      <a:pt x="1370" y="94"/>
                    </a:lnTo>
                    <a:lnTo>
                      <a:pt x="1371" y="94"/>
                    </a:lnTo>
                    <a:lnTo>
                      <a:pt x="1371" y="95"/>
                    </a:lnTo>
                    <a:lnTo>
                      <a:pt x="1373" y="96"/>
                    </a:lnTo>
                    <a:lnTo>
                      <a:pt x="1373" y="96"/>
                    </a:lnTo>
                    <a:lnTo>
                      <a:pt x="1373" y="96"/>
                    </a:lnTo>
                    <a:lnTo>
                      <a:pt x="1373" y="101"/>
                    </a:lnTo>
                    <a:lnTo>
                      <a:pt x="1373" y="101"/>
                    </a:lnTo>
                    <a:lnTo>
                      <a:pt x="1373" y="106"/>
                    </a:lnTo>
                    <a:lnTo>
                      <a:pt x="1373" y="106"/>
                    </a:lnTo>
                    <a:lnTo>
                      <a:pt x="1373" y="108"/>
                    </a:lnTo>
                    <a:lnTo>
                      <a:pt x="1374" y="108"/>
                    </a:lnTo>
                    <a:lnTo>
                      <a:pt x="1374" y="109"/>
                    </a:lnTo>
                    <a:lnTo>
                      <a:pt x="1374" y="111"/>
                    </a:lnTo>
                    <a:lnTo>
                      <a:pt x="1376" y="113"/>
                    </a:lnTo>
                    <a:lnTo>
                      <a:pt x="1378" y="114"/>
                    </a:lnTo>
                    <a:lnTo>
                      <a:pt x="1380" y="114"/>
                    </a:lnTo>
                    <a:lnTo>
                      <a:pt x="1381" y="117"/>
                    </a:lnTo>
                    <a:lnTo>
                      <a:pt x="1383" y="117"/>
                    </a:lnTo>
                    <a:lnTo>
                      <a:pt x="1384" y="118"/>
                    </a:lnTo>
                    <a:lnTo>
                      <a:pt x="1385" y="119"/>
                    </a:lnTo>
                    <a:lnTo>
                      <a:pt x="1388" y="119"/>
                    </a:lnTo>
                    <a:lnTo>
                      <a:pt x="1394" y="121"/>
                    </a:lnTo>
                    <a:lnTo>
                      <a:pt x="1396" y="121"/>
                    </a:lnTo>
                    <a:lnTo>
                      <a:pt x="1396" y="121"/>
                    </a:lnTo>
                    <a:lnTo>
                      <a:pt x="1399" y="123"/>
                    </a:lnTo>
                    <a:lnTo>
                      <a:pt x="1390" y="135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678"/>
              <p:cNvSpPr>
                <a:spLocks/>
              </p:cNvSpPr>
              <p:nvPr/>
            </p:nvSpPr>
            <p:spPr bwMode="auto">
              <a:xfrm>
                <a:off x="2438616" y="2987388"/>
                <a:ext cx="970339" cy="319287"/>
              </a:xfrm>
              <a:custGeom>
                <a:avLst/>
                <a:gdLst/>
                <a:ahLst/>
                <a:cxnLst>
                  <a:cxn ang="0">
                    <a:pos x="1087" y="437"/>
                  </a:cxn>
                  <a:cxn ang="0">
                    <a:pos x="1066" y="411"/>
                  </a:cxn>
                  <a:cxn ang="0">
                    <a:pos x="1052" y="400"/>
                  </a:cxn>
                  <a:cxn ang="0">
                    <a:pos x="1032" y="396"/>
                  </a:cxn>
                  <a:cxn ang="0">
                    <a:pos x="1018" y="392"/>
                  </a:cxn>
                  <a:cxn ang="0">
                    <a:pos x="1003" y="382"/>
                  </a:cxn>
                  <a:cxn ang="0">
                    <a:pos x="997" y="368"/>
                  </a:cxn>
                  <a:cxn ang="0">
                    <a:pos x="983" y="359"/>
                  </a:cxn>
                  <a:cxn ang="0">
                    <a:pos x="967" y="343"/>
                  </a:cxn>
                  <a:cxn ang="0">
                    <a:pos x="958" y="334"/>
                  </a:cxn>
                  <a:cxn ang="0">
                    <a:pos x="946" y="337"/>
                  </a:cxn>
                  <a:cxn ang="0">
                    <a:pos x="932" y="335"/>
                  </a:cxn>
                  <a:cxn ang="0">
                    <a:pos x="911" y="340"/>
                  </a:cxn>
                  <a:cxn ang="0">
                    <a:pos x="897" y="340"/>
                  </a:cxn>
                  <a:cxn ang="0">
                    <a:pos x="888" y="341"/>
                  </a:cxn>
                  <a:cxn ang="0">
                    <a:pos x="862" y="333"/>
                  </a:cxn>
                  <a:cxn ang="0">
                    <a:pos x="837" y="339"/>
                  </a:cxn>
                  <a:cxn ang="0">
                    <a:pos x="817" y="346"/>
                  </a:cxn>
                  <a:cxn ang="0">
                    <a:pos x="802" y="357"/>
                  </a:cxn>
                  <a:cxn ang="0">
                    <a:pos x="787" y="356"/>
                  </a:cxn>
                  <a:cxn ang="0">
                    <a:pos x="775" y="354"/>
                  </a:cxn>
                  <a:cxn ang="0">
                    <a:pos x="759" y="359"/>
                  </a:cxn>
                  <a:cxn ang="0">
                    <a:pos x="742" y="362"/>
                  </a:cxn>
                  <a:cxn ang="0">
                    <a:pos x="715" y="365"/>
                  </a:cxn>
                  <a:cxn ang="0">
                    <a:pos x="701" y="363"/>
                  </a:cxn>
                  <a:cxn ang="0">
                    <a:pos x="686" y="357"/>
                  </a:cxn>
                  <a:cxn ang="0">
                    <a:pos x="671" y="352"/>
                  </a:cxn>
                  <a:cxn ang="0">
                    <a:pos x="650" y="360"/>
                  </a:cxn>
                  <a:cxn ang="0">
                    <a:pos x="624" y="362"/>
                  </a:cxn>
                  <a:cxn ang="0">
                    <a:pos x="596" y="362"/>
                  </a:cxn>
                  <a:cxn ang="0">
                    <a:pos x="583" y="351"/>
                  </a:cxn>
                  <a:cxn ang="0">
                    <a:pos x="564" y="349"/>
                  </a:cxn>
                  <a:cxn ang="0">
                    <a:pos x="550" y="341"/>
                  </a:cxn>
                  <a:cxn ang="0">
                    <a:pos x="522" y="348"/>
                  </a:cxn>
                  <a:cxn ang="0">
                    <a:pos x="487" y="348"/>
                  </a:cxn>
                  <a:cxn ang="0">
                    <a:pos x="444" y="357"/>
                  </a:cxn>
                  <a:cxn ang="0">
                    <a:pos x="409" y="358"/>
                  </a:cxn>
                  <a:cxn ang="0">
                    <a:pos x="396" y="368"/>
                  </a:cxn>
                  <a:cxn ang="0">
                    <a:pos x="363" y="371"/>
                  </a:cxn>
                  <a:cxn ang="0">
                    <a:pos x="342" y="378"/>
                  </a:cxn>
                  <a:cxn ang="0">
                    <a:pos x="312" y="365"/>
                  </a:cxn>
                  <a:cxn ang="0">
                    <a:pos x="262" y="375"/>
                  </a:cxn>
                  <a:cxn ang="0">
                    <a:pos x="192" y="388"/>
                  </a:cxn>
                  <a:cxn ang="0">
                    <a:pos x="80" y="423"/>
                  </a:cxn>
                  <a:cxn ang="0">
                    <a:pos x="14" y="322"/>
                  </a:cxn>
                  <a:cxn ang="0">
                    <a:pos x="94" y="259"/>
                  </a:cxn>
                  <a:cxn ang="0">
                    <a:pos x="168" y="52"/>
                  </a:cxn>
                  <a:cxn ang="0">
                    <a:pos x="253" y="19"/>
                  </a:cxn>
                  <a:cxn ang="0">
                    <a:pos x="277" y="26"/>
                  </a:cxn>
                  <a:cxn ang="0">
                    <a:pos x="333" y="22"/>
                  </a:cxn>
                  <a:cxn ang="0">
                    <a:pos x="391" y="41"/>
                  </a:cxn>
                  <a:cxn ang="0">
                    <a:pos x="464" y="35"/>
                  </a:cxn>
                  <a:cxn ang="0">
                    <a:pos x="517" y="34"/>
                  </a:cxn>
                  <a:cxn ang="0">
                    <a:pos x="550" y="50"/>
                  </a:cxn>
                  <a:cxn ang="0">
                    <a:pos x="609" y="38"/>
                  </a:cxn>
                  <a:cxn ang="0">
                    <a:pos x="651" y="21"/>
                  </a:cxn>
                  <a:cxn ang="0">
                    <a:pos x="681" y="9"/>
                  </a:cxn>
                  <a:cxn ang="0">
                    <a:pos x="739" y="10"/>
                  </a:cxn>
                  <a:cxn ang="0">
                    <a:pos x="789" y="26"/>
                  </a:cxn>
                  <a:cxn ang="0">
                    <a:pos x="825" y="41"/>
                  </a:cxn>
                  <a:cxn ang="0">
                    <a:pos x="860" y="53"/>
                  </a:cxn>
                  <a:cxn ang="0">
                    <a:pos x="915" y="59"/>
                  </a:cxn>
                </a:cxnLst>
                <a:rect l="0" t="0" r="r" b="b"/>
                <a:pathLst>
                  <a:path w="1277" h="440">
                    <a:moveTo>
                      <a:pt x="1277" y="413"/>
                    </a:moveTo>
                    <a:lnTo>
                      <a:pt x="1250" y="431"/>
                    </a:lnTo>
                    <a:lnTo>
                      <a:pt x="1228" y="437"/>
                    </a:lnTo>
                    <a:lnTo>
                      <a:pt x="1212" y="439"/>
                    </a:lnTo>
                    <a:lnTo>
                      <a:pt x="1202" y="440"/>
                    </a:lnTo>
                    <a:lnTo>
                      <a:pt x="1182" y="437"/>
                    </a:lnTo>
                    <a:lnTo>
                      <a:pt x="1169" y="435"/>
                    </a:lnTo>
                    <a:lnTo>
                      <a:pt x="1151" y="434"/>
                    </a:lnTo>
                    <a:lnTo>
                      <a:pt x="1142" y="435"/>
                    </a:lnTo>
                    <a:lnTo>
                      <a:pt x="1132" y="434"/>
                    </a:lnTo>
                    <a:lnTo>
                      <a:pt x="1121" y="430"/>
                    </a:lnTo>
                    <a:lnTo>
                      <a:pt x="1118" y="429"/>
                    </a:lnTo>
                    <a:lnTo>
                      <a:pt x="1114" y="429"/>
                    </a:lnTo>
                    <a:lnTo>
                      <a:pt x="1113" y="430"/>
                    </a:lnTo>
                    <a:lnTo>
                      <a:pt x="1104" y="433"/>
                    </a:lnTo>
                    <a:lnTo>
                      <a:pt x="1096" y="437"/>
                    </a:lnTo>
                    <a:lnTo>
                      <a:pt x="1092" y="439"/>
                    </a:lnTo>
                    <a:lnTo>
                      <a:pt x="1091" y="437"/>
                    </a:lnTo>
                    <a:lnTo>
                      <a:pt x="1089" y="437"/>
                    </a:lnTo>
                    <a:lnTo>
                      <a:pt x="1087" y="437"/>
                    </a:lnTo>
                    <a:lnTo>
                      <a:pt x="1082" y="435"/>
                    </a:lnTo>
                    <a:lnTo>
                      <a:pt x="1079" y="435"/>
                    </a:lnTo>
                    <a:lnTo>
                      <a:pt x="1078" y="434"/>
                    </a:lnTo>
                    <a:lnTo>
                      <a:pt x="1077" y="433"/>
                    </a:lnTo>
                    <a:lnTo>
                      <a:pt x="1074" y="433"/>
                    </a:lnTo>
                    <a:lnTo>
                      <a:pt x="1073" y="430"/>
                    </a:lnTo>
                    <a:lnTo>
                      <a:pt x="1072" y="430"/>
                    </a:lnTo>
                    <a:lnTo>
                      <a:pt x="1071" y="429"/>
                    </a:lnTo>
                    <a:lnTo>
                      <a:pt x="1068" y="427"/>
                    </a:lnTo>
                    <a:lnTo>
                      <a:pt x="1068" y="425"/>
                    </a:lnTo>
                    <a:lnTo>
                      <a:pt x="1067" y="424"/>
                    </a:lnTo>
                    <a:lnTo>
                      <a:pt x="1067" y="424"/>
                    </a:lnTo>
                    <a:lnTo>
                      <a:pt x="1067" y="422"/>
                    </a:lnTo>
                    <a:lnTo>
                      <a:pt x="1066" y="422"/>
                    </a:lnTo>
                    <a:lnTo>
                      <a:pt x="1066" y="417"/>
                    </a:lnTo>
                    <a:lnTo>
                      <a:pt x="1067" y="417"/>
                    </a:lnTo>
                    <a:lnTo>
                      <a:pt x="1067" y="412"/>
                    </a:lnTo>
                    <a:lnTo>
                      <a:pt x="1066" y="412"/>
                    </a:lnTo>
                    <a:lnTo>
                      <a:pt x="1066" y="412"/>
                    </a:lnTo>
                    <a:lnTo>
                      <a:pt x="1066" y="411"/>
                    </a:lnTo>
                    <a:lnTo>
                      <a:pt x="1064" y="410"/>
                    </a:lnTo>
                    <a:lnTo>
                      <a:pt x="1063" y="410"/>
                    </a:lnTo>
                    <a:lnTo>
                      <a:pt x="1063" y="408"/>
                    </a:lnTo>
                    <a:lnTo>
                      <a:pt x="1062" y="408"/>
                    </a:lnTo>
                    <a:lnTo>
                      <a:pt x="1061" y="408"/>
                    </a:lnTo>
                    <a:lnTo>
                      <a:pt x="1059" y="408"/>
                    </a:lnTo>
                    <a:lnTo>
                      <a:pt x="1058" y="407"/>
                    </a:lnTo>
                    <a:lnTo>
                      <a:pt x="1057" y="407"/>
                    </a:lnTo>
                    <a:lnTo>
                      <a:pt x="1057" y="406"/>
                    </a:lnTo>
                    <a:lnTo>
                      <a:pt x="1056" y="406"/>
                    </a:lnTo>
                    <a:lnTo>
                      <a:pt x="1056" y="406"/>
                    </a:lnTo>
                    <a:lnTo>
                      <a:pt x="1054" y="406"/>
                    </a:lnTo>
                    <a:lnTo>
                      <a:pt x="1054" y="406"/>
                    </a:lnTo>
                    <a:lnTo>
                      <a:pt x="1054" y="405"/>
                    </a:lnTo>
                    <a:lnTo>
                      <a:pt x="1053" y="405"/>
                    </a:lnTo>
                    <a:lnTo>
                      <a:pt x="1053" y="404"/>
                    </a:lnTo>
                    <a:lnTo>
                      <a:pt x="1052" y="404"/>
                    </a:lnTo>
                    <a:lnTo>
                      <a:pt x="1052" y="402"/>
                    </a:lnTo>
                    <a:lnTo>
                      <a:pt x="1052" y="401"/>
                    </a:lnTo>
                    <a:lnTo>
                      <a:pt x="1052" y="400"/>
                    </a:lnTo>
                    <a:lnTo>
                      <a:pt x="1051" y="399"/>
                    </a:lnTo>
                    <a:lnTo>
                      <a:pt x="1051" y="399"/>
                    </a:lnTo>
                    <a:lnTo>
                      <a:pt x="1049" y="399"/>
                    </a:lnTo>
                    <a:lnTo>
                      <a:pt x="1049" y="398"/>
                    </a:lnTo>
                    <a:lnTo>
                      <a:pt x="1049" y="396"/>
                    </a:lnTo>
                    <a:lnTo>
                      <a:pt x="1048" y="396"/>
                    </a:lnTo>
                    <a:lnTo>
                      <a:pt x="1048" y="395"/>
                    </a:lnTo>
                    <a:lnTo>
                      <a:pt x="1041" y="395"/>
                    </a:lnTo>
                    <a:lnTo>
                      <a:pt x="1041" y="396"/>
                    </a:lnTo>
                    <a:lnTo>
                      <a:pt x="1038" y="396"/>
                    </a:lnTo>
                    <a:lnTo>
                      <a:pt x="1038" y="396"/>
                    </a:lnTo>
                    <a:lnTo>
                      <a:pt x="1038" y="396"/>
                    </a:lnTo>
                    <a:lnTo>
                      <a:pt x="1037" y="398"/>
                    </a:lnTo>
                    <a:lnTo>
                      <a:pt x="1036" y="398"/>
                    </a:lnTo>
                    <a:lnTo>
                      <a:pt x="1036" y="399"/>
                    </a:lnTo>
                    <a:lnTo>
                      <a:pt x="1036" y="398"/>
                    </a:lnTo>
                    <a:lnTo>
                      <a:pt x="1035" y="398"/>
                    </a:lnTo>
                    <a:lnTo>
                      <a:pt x="1033" y="398"/>
                    </a:lnTo>
                    <a:lnTo>
                      <a:pt x="1033" y="396"/>
                    </a:lnTo>
                    <a:lnTo>
                      <a:pt x="1032" y="396"/>
                    </a:lnTo>
                    <a:lnTo>
                      <a:pt x="1031" y="395"/>
                    </a:lnTo>
                    <a:lnTo>
                      <a:pt x="1031" y="394"/>
                    </a:lnTo>
                    <a:lnTo>
                      <a:pt x="1031" y="394"/>
                    </a:lnTo>
                    <a:lnTo>
                      <a:pt x="1031" y="390"/>
                    </a:lnTo>
                    <a:lnTo>
                      <a:pt x="1030" y="389"/>
                    </a:lnTo>
                    <a:lnTo>
                      <a:pt x="1030" y="389"/>
                    </a:lnTo>
                    <a:lnTo>
                      <a:pt x="1030" y="389"/>
                    </a:lnTo>
                    <a:lnTo>
                      <a:pt x="1030" y="388"/>
                    </a:lnTo>
                    <a:lnTo>
                      <a:pt x="1028" y="388"/>
                    </a:lnTo>
                    <a:lnTo>
                      <a:pt x="1027" y="388"/>
                    </a:lnTo>
                    <a:lnTo>
                      <a:pt x="1027" y="389"/>
                    </a:lnTo>
                    <a:lnTo>
                      <a:pt x="1026" y="389"/>
                    </a:lnTo>
                    <a:lnTo>
                      <a:pt x="1025" y="389"/>
                    </a:lnTo>
                    <a:lnTo>
                      <a:pt x="1025" y="390"/>
                    </a:lnTo>
                    <a:lnTo>
                      <a:pt x="1023" y="390"/>
                    </a:lnTo>
                    <a:lnTo>
                      <a:pt x="1023" y="392"/>
                    </a:lnTo>
                    <a:lnTo>
                      <a:pt x="1022" y="392"/>
                    </a:lnTo>
                    <a:lnTo>
                      <a:pt x="1022" y="392"/>
                    </a:lnTo>
                    <a:lnTo>
                      <a:pt x="1018" y="392"/>
                    </a:lnTo>
                    <a:lnTo>
                      <a:pt x="1018" y="392"/>
                    </a:lnTo>
                    <a:lnTo>
                      <a:pt x="1018" y="392"/>
                    </a:lnTo>
                    <a:lnTo>
                      <a:pt x="1018" y="390"/>
                    </a:lnTo>
                    <a:lnTo>
                      <a:pt x="1017" y="390"/>
                    </a:lnTo>
                    <a:lnTo>
                      <a:pt x="1017" y="389"/>
                    </a:lnTo>
                    <a:lnTo>
                      <a:pt x="1011" y="389"/>
                    </a:lnTo>
                    <a:lnTo>
                      <a:pt x="1011" y="390"/>
                    </a:lnTo>
                    <a:lnTo>
                      <a:pt x="1003" y="390"/>
                    </a:lnTo>
                    <a:lnTo>
                      <a:pt x="1003" y="389"/>
                    </a:lnTo>
                    <a:lnTo>
                      <a:pt x="1002" y="389"/>
                    </a:lnTo>
                    <a:lnTo>
                      <a:pt x="1002" y="389"/>
                    </a:lnTo>
                    <a:lnTo>
                      <a:pt x="1001" y="389"/>
                    </a:lnTo>
                    <a:lnTo>
                      <a:pt x="1001" y="388"/>
                    </a:lnTo>
                    <a:lnTo>
                      <a:pt x="1001" y="388"/>
                    </a:lnTo>
                    <a:lnTo>
                      <a:pt x="1001" y="387"/>
                    </a:lnTo>
                    <a:lnTo>
                      <a:pt x="1001" y="383"/>
                    </a:lnTo>
                    <a:lnTo>
                      <a:pt x="1001" y="383"/>
                    </a:lnTo>
                    <a:lnTo>
                      <a:pt x="1001" y="383"/>
                    </a:lnTo>
                    <a:lnTo>
                      <a:pt x="1002" y="383"/>
                    </a:lnTo>
                    <a:lnTo>
                      <a:pt x="1003" y="382"/>
                    </a:lnTo>
                    <a:lnTo>
                      <a:pt x="1003" y="382"/>
                    </a:lnTo>
                    <a:lnTo>
                      <a:pt x="1003" y="381"/>
                    </a:lnTo>
                    <a:lnTo>
                      <a:pt x="1005" y="381"/>
                    </a:lnTo>
                    <a:lnTo>
                      <a:pt x="1005" y="381"/>
                    </a:lnTo>
                    <a:lnTo>
                      <a:pt x="1006" y="381"/>
                    </a:lnTo>
                    <a:lnTo>
                      <a:pt x="1006" y="380"/>
                    </a:lnTo>
                    <a:lnTo>
                      <a:pt x="1006" y="380"/>
                    </a:lnTo>
                    <a:lnTo>
                      <a:pt x="1006" y="378"/>
                    </a:lnTo>
                    <a:lnTo>
                      <a:pt x="1006" y="377"/>
                    </a:lnTo>
                    <a:lnTo>
                      <a:pt x="1006" y="376"/>
                    </a:lnTo>
                    <a:lnTo>
                      <a:pt x="1005" y="376"/>
                    </a:lnTo>
                    <a:lnTo>
                      <a:pt x="1001" y="376"/>
                    </a:lnTo>
                    <a:lnTo>
                      <a:pt x="1000" y="376"/>
                    </a:lnTo>
                    <a:lnTo>
                      <a:pt x="998" y="376"/>
                    </a:lnTo>
                    <a:lnTo>
                      <a:pt x="998" y="375"/>
                    </a:lnTo>
                    <a:lnTo>
                      <a:pt x="997" y="375"/>
                    </a:lnTo>
                    <a:lnTo>
                      <a:pt x="997" y="374"/>
                    </a:lnTo>
                    <a:lnTo>
                      <a:pt x="997" y="374"/>
                    </a:lnTo>
                    <a:lnTo>
                      <a:pt x="997" y="374"/>
                    </a:lnTo>
                    <a:lnTo>
                      <a:pt x="997" y="369"/>
                    </a:lnTo>
                    <a:lnTo>
                      <a:pt x="997" y="368"/>
                    </a:lnTo>
                    <a:lnTo>
                      <a:pt x="997" y="368"/>
                    </a:lnTo>
                    <a:lnTo>
                      <a:pt x="996" y="368"/>
                    </a:lnTo>
                    <a:lnTo>
                      <a:pt x="996" y="366"/>
                    </a:lnTo>
                    <a:lnTo>
                      <a:pt x="995" y="366"/>
                    </a:lnTo>
                    <a:lnTo>
                      <a:pt x="995" y="365"/>
                    </a:lnTo>
                    <a:lnTo>
                      <a:pt x="993" y="365"/>
                    </a:lnTo>
                    <a:lnTo>
                      <a:pt x="992" y="365"/>
                    </a:lnTo>
                    <a:lnTo>
                      <a:pt x="992" y="365"/>
                    </a:lnTo>
                    <a:lnTo>
                      <a:pt x="991" y="364"/>
                    </a:lnTo>
                    <a:lnTo>
                      <a:pt x="990" y="364"/>
                    </a:lnTo>
                    <a:lnTo>
                      <a:pt x="990" y="364"/>
                    </a:lnTo>
                    <a:lnTo>
                      <a:pt x="990" y="364"/>
                    </a:lnTo>
                    <a:lnTo>
                      <a:pt x="988" y="363"/>
                    </a:lnTo>
                    <a:lnTo>
                      <a:pt x="988" y="363"/>
                    </a:lnTo>
                    <a:lnTo>
                      <a:pt x="988" y="363"/>
                    </a:lnTo>
                    <a:lnTo>
                      <a:pt x="987" y="362"/>
                    </a:lnTo>
                    <a:lnTo>
                      <a:pt x="987" y="362"/>
                    </a:lnTo>
                    <a:lnTo>
                      <a:pt x="985" y="360"/>
                    </a:lnTo>
                    <a:lnTo>
                      <a:pt x="985" y="359"/>
                    </a:lnTo>
                    <a:lnTo>
                      <a:pt x="983" y="359"/>
                    </a:lnTo>
                    <a:lnTo>
                      <a:pt x="983" y="358"/>
                    </a:lnTo>
                    <a:lnTo>
                      <a:pt x="978" y="358"/>
                    </a:lnTo>
                    <a:lnTo>
                      <a:pt x="978" y="358"/>
                    </a:lnTo>
                    <a:lnTo>
                      <a:pt x="976" y="358"/>
                    </a:lnTo>
                    <a:lnTo>
                      <a:pt x="975" y="358"/>
                    </a:lnTo>
                    <a:lnTo>
                      <a:pt x="973" y="358"/>
                    </a:lnTo>
                    <a:lnTo>
                      <a:pt x="973" y="357"/>
                    </a:lnTo>
                    <a:lnTo>
                      <a:pt x="973" y="354"/>
                    </a:lnTo>
                    <a:lnTo>
                      <a:pt x="973" y="353"/>
                    </a:lnTo>
                    <a:lnTo>
                      <a:pt x="973" y="348"/>
                    </a:lnTo>
                    <a:lnTo>
                      <a:pt x="972" y="348"/>
                    </a:lnTo>
                    <a:lnTo>
                      <a:pt x="972" y="347"/>
                    </a:lnTo>
                    <a:lnTo>
                      <a:pt x="971" y="347"/>
                    </a:lnTo>
                    <a:lnTo>
                      <a:pt x="971" y="346"/>
                    </a:lnTo>
                    <a:lnTo>
                      <a:pt x="971" y="346"/>
                    </a:lnTo>
                    <a:lnTo>
                      <a:pt x="971" y="345"/>
                    </a:lnTo>
                    <a:lnTo>
                      <a:pt x="970" y="345"/>
                    </a:lnTo>
                    <a:lnTo>
                      <a:pt x="970" y="345"/>
                    </a:lnTo>
                    <a:lnTo>
                      <a:pt x="968" y="343"/>
                    </a:lnTo>
                    <a:lnTo>
                      <a:pt x="967" y="343"/>
                    </a:lnTo>
                    <a:lnTo>
                      <a:pt x="967" y="343"/>
                    </a:lnTo>
                    <a:lnTo>
                      <a:pt x="962" y="343"/>
                    </a:lnTo>
                    <a:lnTo>
                      <a:pt x="961" y="342"/>
                    </a:lnTo>
                    <a:lnTo>
                      <a:pt x="958" y="342"/>
                    </a:lnTo>
                    <a:lnTo>
                      <a:pt x="958" y="342"/>
                    </a:lnTo>
                    <a:lnTo>
                      <a:pt x="958" y="342"/>
                    </a:lnTo>
                    <a:lnTo>
                      <a:pt x="957" y="341"/>
                    </a:lnTo>
                    <a:lnTo>
                      <a:pt x="957" y="340"/>
                    </a:lnTo>
                    <a:lnTo>
                      <a:pt x="956" y="340"/>
                    </a:lnTo>
                    <a:lnTo>
                      <a:pt x="956" y="339"/>
                    </a:lnTo>
                    <a:lnTo>
                      <a:pt x="955" y="339"/>
                    </a:lnTo>
                    <a:lnTo>
                      <a:pt x="955" y="337"/>
                    </a:lnTo>
                    <a:lnTo>
                      <a:pt x="956" y="337"/>
                    </a:lnTo>
                    <a:lnTo>
                      <a:pt x="957" y="336"/>
                    </a:lnTo>
                    <a:lnTo>
                      <a:pt x="957" y="336"/>
                    </a:lnTo>
                    <a:lnTo>
                      <a:pt x="957" y="335"/>
                    </a:lnTo>
                    <a:lnTo>
                      <a:pt x="958" y="335"/>
                    </a:lnTo>
                    <a:lnTo>
                      <a:pt x="958" y="335"/>
                    </a:lnTo>
                    <a:lnTo>
                      <a:pt x="958" y="335"/>
                    </a:lnTo>
                    <a:lnTo>
                      <a:pt x="958" y="334"/>
                    </a:lnTo>
                    <a:lnTo>
                      <a:pt x="958" y="334"/>
                    </a:lnTo>
                    <a:lnTo>
                      <a:pt x="958" y="333"/>
                    </a:lnTo>
                    <a:lnTo>
                      <a:pt x="957" y="333"/>
                    </a:lnTo>
                    <a:lnTo>
                      <a:pt x="957" y="333"/>
                    </a:lnTo>
                    <a:lnTo>
                      <a:pt x="955" y="333"/>
                    </a:lnTo>
                    <a:lnTo>
                      <a:pt x="955" y="331"/>
                    </a:lnTo>
                    <a:lnTo>
                      <a:pt x="953" y="331"/>
                    </a:lnTo>
                    <a:lnTo>
                      <a:pt x="953" y="333"/>
                    </a:lnTo>
                    <a:lnTo>
                      <a:pt x="952" y="333"/>
                    </a:lnTo>
                    <a:lnTo>
                      <a:pt x="952" y="333"/>
                    </a:lnTo>
                    <a:lnTo>
                      <a:pt x="952" y="337"/>
                    </a:lnTo>
                    <a:lnTo>
                      <a:pt x="951" y="337"/>
                    </a:lnTo>
                    <a:lnTo>
                      <a:pt x="951" y="337"/>
                    </a:lnTo>
                    <a:lnTo>
                      <a:pt x="951" y="337"/>
                    </a:lnTo>
                    <a:lnTo>
                      <a:pt x="951" y="339"/>
                    </a:lnTo>
                    <a:lnTo>
                      <a:pt x="950" y="339"/>
                    </a:lnTo>
                    <a:lnTo>
                      <a:pt x="948" y="340"/>
                    </a:lnTo>
                    <a:lnTo>
                      <a:pt x="947" y="340"/>
                    </a:lnTo>
                    <a:lnTo>
                      <a:pt x="946" y="339"/>
                    </a:lnTo>
                    <a:lnTo>
                      <a:pt x="946" y="337"/>
                    </a:lnTo>
                    <a:lnTo>
                      <a:pt x="945" y="337"/>
                    </a:lnTo>
                    <a:lnTo>
                      <a:pt x="943" y="337"/>
                    </a:lnTo>
                    <a:lnTo>
                      <a:pt x="943" y="337"/>
                    </a:lnTo>
                    <a:lnTo>
                      <a:pt x="943" y="337"/>
                    </a:lnTo>
                    <a:lnTo>
                      <a:pt x="943" y="336"/>
                    </a:lnTo>
                    <a:lnTo>
                      <a:pt x="942" y="336"/>
                    </a:lnTo>
                    <a:lnTo>
                      <a:pt x="942" y="335"/>
                    </a:lnTo>
                    <a:lnTo>
                      <a:pt x="941" y="335"/>
                    </a:lnTo>
                    <a:lnTo>
                      <a:pt x="941" y="335"/>
                    </a:lnTo>
                    <a:lnTo>
                      <a:pt x="941" y="335"/>
                    </a:lnTo>
                    <a:lnTo>
                      <a:pt x="941" y="334"/>
                    </a:lnTo>
                    <a:lnTo>
                      <a:pt x="940" y="334"/>
                    </a:lnTo>
                    <a:lnTo>
                      <a:pt x="940" y="333"/>
                    </a:lnTo>
                    <a:lnTo>
                      <a:pt x="937" y="333"/>
                    </a:lnTo>
                    <a:lnTo>
                      <a:pt x="937" y="334"/>
                    </a:lnTo>
                    <a:lnTo>
                      <a:pt x="937" y="335"/>
                    </a:lnTo>
                    <a:lnTo>
                      <a:pt x="937" y="335"/>
                    </a:lnTo>
                    <a:lnTo>
                      <a:pt x="936" y="336"/>
                    </a:lnTo>
                    <a:lnTo>
                      <a:pt x="932" y="336"/>
                    </a:lnTo>
                    <a:lnTo>
                      <a:pt x="932" y="335"/>
                    </a:lnTo>
                    <a:lnTo>
                      <a:pt x="931" y="335"/>
                    </a:lnTo>
                    <a:lnTo>
                      <a:pt x="930" y="335"/>
                    </a:lnTo>
                    <a:lnTo>
                      <a:pt x="927" y="335"/>
                    </a:lnTo>
                    <a:lnTo>
                      <a:pt x="927" y="335"/>
                    </a:lnTo>
                    <a:lnTo>
                      <a:pt x="923" y="335"/>
                    </a:lnTo>
                    <a:lnTo>
                      <a:pt x="923" y="335"/>
                    </a:lnTo>
                    <a:lnTo>
                      <a:pt x="923" y="335"/>
                    </a:lnTo>
                    <a:lnTo>
                      <a:pt x="923" y="335"/>
                    </a:lnTo>
                    <a:lnTo>
                      <a:pt x="922" y="335"/>
                    </a:lnTo>
                    <a:lnTo>
                      <a:pt x="922" y="336"/>
                    </a:lnTo>
                    <a:lnTo>
                      <a:pt x="921" y="336"/>
                    </a:lnTo>
                    <a:lnTo>
                      <a:pt x="920" y="337"/>
                    </a:lnTo>
                    <a:lnTo>
                      <a:pt x="916" y="337"/>
                    </a:lnTo>
                    <a:lnTo>
                      <a:pt x="915" y="337"/>
                    </a:lnTo>
                    <a:lnTo>
                      <a:pt x="913" y="337"/>
                    </a:lnTo>
                    <a:lnTo>
                      <a:pt x="913" y="339"/>
                    </a:lnTo>
                    <a:lnTo>
                      <a:pt x="911" y="339"/>
                    </a:lnTo>
                    <a:lnTo>
                      <a:pt x="911" y="339"/>
                    </a:lnTo>
                    <a:lnTo>
                      <a:pt x="911" y="339"/>
                    </a:lnTo>
                    <a:lnTo>
                      <a:pt x="911" y="340"/>
                    </a:lnTo>
                    <a:lnTo>
                      <a:pt x="910" y="340"/>
                    </a:lnTo>
                    <a:lnTo>
                      <a:pt x="910" y="340"/>
                    </a:lnTo>
                    <a:lnTo>
                      <a:pt x="910" y="340"/>
                    </a:lnTo>
                    <a:lnTo>
                      <a:pt x="908" y="341"/>
                    </a:lnTo>
                    <a:lnTo>
                      <a:pt x="908" y="341"/>
                    </a:lnTo>
                    <a:lnTo>
                      <a:pt x="908" y="342"/>
                    </a:lnTo>
                    <a:lnTo>
                      <a:pt x="907" y="342"/>
                    </a:lnTo>
                    <a:lnTo>
                      <a:pt x="907" y="341"/>
                    </a:lnTo>
                    <a:lnTo>
                      <a:pt x="905" y="341"/>
                    </a:lnTo>
                    <a:lnTo>
                      <a:pt x="905" y="340"/>
                    </a:lnTo>
                    <a:lnTo>
                      <a:pt x="903" y="340"/>
                    </a:lnTo>
                    <a:lnTo>
                      <a:pt x="902" y="340"/>
                    </a:lnTo>
                    <a:lnTo>
                      <a:pt x="902" y="340"/>
                    </a:lnTo>
                    <a:lnTo>
                      <a:pt x="901" y="339"/>
                    </a:lnTo>
                    <a:lnTo>
                      <a:pt x="901" y="339"/>
                    </a:lnTo>
                    <a:lnTo>
                      <a:pt x="901" y="339"/>
                    </a:lnTo>
                    <a:lnTo>
                      <a:pt x="897" y="339"/>
                    </a:lnTo>
                    <a:lnTo>
                      <a:pt x="897" y="339"/>
                    </a:lnTo>
                    <a:lnTo>
                      <a:pt x="897" y="339"/>
                    </a:lnTo>
                    <a:lnTo>
                      <a:pt x="897" y="340"/>
                    </a:lnTo>
                    <a:lnTo>
                      <a:pt x="896" y="340"/>
                    </a:lnTo>
                    <a:lnTo>
                      <a:pt x="896" y="341"/>
                    </a:lnTo>
                    <a:lnTo>
                      <a:pt x="895" y="341"/>
                    </a:lnTo>
                    <a:lnTo>
                      <a:pt x="893" y="340"/>
                    </a:lnTo>
                    <a:lnTo>
                      <a:pt x="893" y="339"/>
                    </a:lnTo>
                    <a:lnTo>
                      <a:pt x="893" y="339"/>
                    </a:lnTo>
                    <a:lnTo>
                      <a:pt x="892" y="339"/>
                    </a:lnTo>
                    <a:lnTo>
                      <a:pt x="892" y="337"/>
                    </a:lnTo>
                    <a:lnTo>
                      <a:pt x="891" y="337"/>
                    </a:lnTo>
                    <a:lnTo>
                      <a:pt x="891" y="337"/>
                    </a:lnTo>
                    <a:lnTo>
                      <a:pt x="891" y="337"/>
                    </a:lnTo>
                    <a:lnTo>
                      <a:pt x="890" y="337"/>
                    </a:lnTo>
                    <a:lnTo>
                      <a:pt x="890" y="337"/>
                    </a:lnTo>
                    <a:lnTo>
                      <a:pt x="891" y="339"/>
                    </a:lnTo>
                    <a:lnTo>
                      <a:pt x="891" y="341"/>
                    </a:lnTo>
                    <a:lnTo>
                      <a:pt x="890" y="341"/>
                    </a:lnTo>
                    <a:lnTo>
                      <a:pt x="890" y="341"/>
                    </a:lnTo>
                    <a:lnTo>
                      <a:pt x="890" y="340"/>
                    </a:lnTo>
                    <a:lnTo>
                      <a:pt x="888" y="340"/>
                    </a:lnTo>
                    <a:lnTo>
                      <a:pt x="888" y="341"/>
                    </a:lnTo>
                    <a:lnTo>
                      <a:pt x="886" y="341"/>
                    </a:lnTo>
                    <a:lnTo>
                      <a:pt x="885" y="340"/>
                    </a:lnTo>
                    <a:lnTo>
                      <a:pt x="886" y="340"/>
                    </a:lnTo>
                    <a:lnTo>
                      <a:pt x="886" y="339"/>
                    </a:lnTo>
                    <a:lnTo>
                      <a:pt x="886" y="336"/>
                    </a:lnTo>
                    <a:lnTo>
                      <a:pt x="885" y="336"/>
                    </a:lnTo>
                    <a:lnTo>
                      <a:pt x="885" y="335"/>
                    </a:lnTo>
                    <a:lnTo>
                      <a:pt x="884" y="335"/>
                    </a:lnTo>
                    <a:lnTo>
                      <a:pt x="884" y="334"/>
                    </a:lnTo>
                    <a:lnTo>
                      <a:pt x="884" y="334"/>
                    </a:lnTo>
                    <a:lnTo>
                      <a:pt x="881" y="334"/>
                    </a:lnTo>
                    <a:lnTo>
                      <a:pt x="881" y="334"/>
                    </a:lnTo>
                    <a:lnTo>
                      <a:pt x="874" y="334"/>
                    </a:lnTo>
                    <a:lnTo>
                      <a:pt x="872" y="333"/>
                    </a:lnTo>
                    <a:lnTo>
                      <a:pt x="867" y="333"/>
                    </a:lnTo>
                    <a:lnTo>
                      <a:pt x="867" y="333"/>
                    </a:lnTo>
                    <a:lnTo>
                      <a:pt x="865" y="333"/>
                    </a:lnTo>
                    <a:lnTo>
                      <a:pt x="865" y="331"/>
                    </a:lnTo>
                    <a:lnTo>
                      <a:pt x="864" y="331"/>
                    </a:lnTo>
                    <a:lnTo>
                      <a:pt x="862" y="333"/>
                    </a:lnTo>
                    <a:lnTo>
                      <a:pt x="861" y="333"/>
                    </a:lnTo>
                    <a:lnTo>
                      <a:pt x="861" y="331"/>
                    </a:lnTo>
                    <a:lnTo>
                      <a:pt x="859" y="331"/>
                    </a:lnTo>
                    <a:lnTo>
                      <a:pt x="859" y="333"/>
                    </a:lnTo>
                    <a:lnTo>
                      <a:pt x="857" y="333"/>
                    </a:lnTo>
                    <a:lnTo>
                      <a:pt x="856" y="333"/>
                    </a:lnTo>
                    <a:lnTo>
                      <a:pt x="856" y="334"/>
                    </a:lnTo>
                    <a:lnTo>
                      <a:pt x="856" y="335"/>
                    </a:lnTo>
                    <a:lnTo>
                      <a:pt x="855" y="335"/>
                    </a:lnTo>
                    <a:lnTo>
                      <a:pt x="854" y="335"/>
                    </a:lnTo>
                    <a:lnTo>
                      <a:pt x="854" y="335"/>
                    </a:lnTo>
                    <a:lnTo>
                      <a:pt x="841" y="335"/>
                    </a:lnTo>
                    <a:lnTo>
                      <a:pt x="840" y="336"/>
                    </a:lnTo>
                    <a:lnTo>
                      <a:pt x="837" y="336"/>
                    </a:lnTo>
                    <a:lnTo>
                      <a:pt x="837" y="336"/>
                    </a:lnTo>
                    <a:lnTo>
                      <a:pt x="836" y="336"/>
                    </a:lnTo>
                    <a:lnTo>
                      <a:pt x="836" y="337"/>
                    </a:lnTo>
                    <a:lnTo>
                      <a:pt x="836" y="337"/>
                    </a:lnTo>
                    <a:lnTo>
                      <a:pt x="837" y="337"/>
                    </a:lnTo>
                    <a:lnTo>
                      <a:pt x="837" y="339"/>
                    </a:lnTo>
                    <a:lnTo>
                      <a:pt x="837" y="339"/>
                    </a:lnTo>
                    <a:lnTo>
                      <a:pt x="837" y="340"/>
                    </a:lnTo>
                    <a:lnTo>
                      <a:pt x="837" y="340"/>
                    </a:lnTo>
                    <a:lnTo>
                      <a:pt x="837" y="341"/>
                    </a:lnTo>
                    <a:lnTo>
                      <a:pt x="836" y="341"/>
                    </a:lnTo>
                    <a:lnTo>
                      <a:pt x="836" y="341"/>
                    </a:lnTo>
                    <a:lnTo>
                      <a:pt x="835" y="341"/>
                    </a:lnTo>
                    <a:lnTo>
                      <a:pt x="835" y="342"/>
                    </a:lnTo>
                    <a:lnTo>
                      <a:pt x="834" y="342"/>
                    </a:lnTo>
                    <a:lnTo>
                      <a:pt x="832" y="343"/>
                    </a:lnTo>
                    <a:lnTo>
                      <a:pt x="831" y="343"/>
                    </a:lnTo>
                    <a:lnTo>
                      <a:pt x="830" y="343"/>
                    </a:lnTo>
                    <a:lnTo>
                      <a:pt x="829" y="343"/>
                    </a:lnTo>
                    <a:lnTo>
                      <a:pt x="829" y="345"/>
                    </a:lnTo>
                    <a:lnTo>
                      <a:pt x="827" y="345"/>
                    </a:lnTo>
                    <a:lnTo>
                      <a:pt x="826" y="346"/>
                    </a:lnTo>
                    <a:lnTo>
                      <a:pt x="826" y="346"/>
                    </a:lnTo>
                    <a:lnTo>
                      <a:pt x="825" y="346"/>
                    </a:lnTo>
                    <a:lnTo>
                      <a:pt x="824" y="346"/>
                    </a:lnTo>
                    <a:lnTo>
                      <a:pt x="817" y="346"/>
                    </a:lnTo>
                    <a:lnTo>
                      <a:pt x="817" y="347"/>
                    </a:lnTo>
                    <a:lnTo>
                      <a:pt x="817" y="347"/>
                    </a:lnTo>
                    <a:lnTo>
                      <a:pt x="817" y="348"/>
                    </a:lnTo>
                    <a:lnTo>
                      <a:pt x="817" y="351"/>
                    </a:lnTo>
                    <a:lnTo>
                      <a:pt x="816" y="351"/>
                    </a:lnTo>
                    <a:lnTo>
                      <a:pt x="816" y="352"/>
                    </a:lnTo>
                    <a:lnTo>
                      <a:pt x="816" y="352"/>
                    </a:lnTo>
                    <a:lnTo>
                      <a:pt x="816" y="352"/>
                    </a:lnTo>
                    <a:lnTo>
                      <a:pt x="815" y="353"/>
                    </a:lnTo>
                    <a:lnTo>
                      <a:pt x="814" y="353"/>
                    </a:lnTo>
                    <a:lnTo>
                      <a:pt x="814" y="354"/>
                    </a:lnTo>
                    <a:lnTo>
                      <a:pt x="807" y="354"/>
                    </a:lnTo>
                    <a:lnTo>
                      <a:pt x="807" y="354"/>
                    </a:lnTo>
                    <a:lnTo>
                      <a:pt x="807" y="354"/>
                    </a:lnTo>
                    <a:lnTo>
                      <a:pt x="807" y="356"/>
                    </a:lnTo>
                    <a:lnTo>
                      <a:pt x="806" y="356"/>
                    </a:lnTo>
                    <a:lnTo>
                      <a:pt x="805" y="356"/>
                    </a:lnTo>
                    <a:lnTo>
                      <a:pt x="805" y="356"/>
                    </a:lnTo>
                    <a:lnTo>
                      <a:pt x="804" y="357"/>
                    </a:lnTo>
                    <a:lnTo>
                      <a:pt x="802" y="357"/>
                    </a:lnTo>
                    <a:lnTo>
                      <a:pt x="802" y="357"/>
                    </a:lnTo>
                    <a:lnTo>
                      <a:pt x="801" y="357"/>
                    </a:lnTo>
                    <a:lnTo>
                      <a:pt x="800" y="358"/>
                    </a:lnTo>
                    <a:lnTo>
                      <a:pt x="800" y="358"/>
                    </a:lnTo>
                    <a:lnTo>
                      <a:pt x="799" y="359"/>
                    </a:lnTo>
                    <a:lnTo>
                      <a:pt x="799" y="359"/>
                    </a:lnTo>
                    <a:lnTo>
                      <a:pt x="797" y="359"/>
                    </a:lnTo>
                    <a:lnTo>
                      <a:pt x="797" y="360"/>
                    </a:lnTo>
                    <a:lnTo>
                      <a:pt x="794" y="360"/>
                    </a:lnTo>
                    <a:lnTo>
                      <a:pt x="794" y="359"/>
                    </a:lnTo>
                    <a:lnTo>
                      <a:pt x="794" y="359"/>
                    </a:lnTo>
                    <a:lnTo>
                      <a:pt x="794" y="359"/>
                    </a:lnTo>
                    <a:lnTo>
                      <a:pt x="792" y="358"/>
                    </a:lnTo>
                    <a:lnTo>
                      <a:pt x="792" y="357"/>
                    </a:lnTo>
                    <a:lnTo>
                      <a:pt x="791" y="357"/>
                    </a:lnTo>
                    <a:lnTo>
                      <a:pt x="791" y="357"/>
                    </a:lnTo>
                    <a:lnTo>
                      <a:pt x="791" y="357"/>
                    </a:lnTo>
                    <a:lnTo>
                      <a:pt x="791" y="356"/>
                    </a:lnTo>
                    <a:lnTo>
                      <a:pt x="790" y="356"/>
                    </a:lnTo>
                    <a:lnTo>
                      <a:pt x="787" y="356"/>
                    </a:lnTo>
                    <a:lnTo>
                      <a:pt x="787" y="357"/>
                    </a:lnTo>
                    <a:lnTo>
                      <a:pt x="786" y="357"/>
                    </a:lnTo>
                    <a:lnTo>
                      <a:pt x="786" y="357"/>
                    </a:lnTo>
                    <a:lnTo>
                      <a:pt x="784" y="357"/>
                    </a:lnTo>
                    <a:lnTo>
                      <a:pt x="784" y="357"/>
                    </a:lnTo>
                    <a:lnTo>
                      <a:pt x="782" y="357"/>
                    </a:lnTo>
                    <a:lnTo>
                      <a:pt x="782" y="357"/>
                    </a:lnTo>
                    <a:lnTo>
                      <a:pt x="782" y="357"/>
                    </a:lnTo>
                    <a:lnTo>
                      <a:pt x="782" y="356"/>
                    </a:lnTo>
                    <a:lnTo>
                      <a:pt x="780" y="356"/>
                    </a:lnTo>
                    <a:lnTo>
                      <a:pt x="780" y="357"/>
                    </a:lnTo>
                    <a:lnTo>
                      <a:pt x="779" y="357"/>
                    </a:lnTo>
                    <a:lnTo>
                      <a:pt x="779" y="357"/>
                    </a:lnTo>
                    <a:lnTo>
                      <a:pt x="777" y="357"/>
                    </a:lnTo>
                    <a:lnTo>
                      <a:pt x="776" y="357"/>
                    </a:lnTo>
                    <a:lnTo>
                      <a:pt x="776" y="357"/>
                    </a:lnTo>
                    <a:lnTo>
                      <a:pt x="775" y="357"/>
                    </a:lnTo>
                    <a:lnTo>
                      <a:pt x="775" y="357"/>
                    </a:lnTo>
                    <a:lnTo>
                      <a:pt x="775" y="357"/>
                    </a:lnTo>
                    <a:lnTo>
                      <a:pt x="775" y="354"/>
                    </a:lnTo>
                    <a:lnTo>
                      <a:pt x="774" y="354"/>
                    </a:lnTo>
                    <a:lnTo>
                      <a:pt x="774" y="354"/>
                    </a:lnTo>
                    <a:lnTo>
                      <a:pt x="772" y="354"/>
                    </a:lnTo>
                    <a:lnTo>
                      <a:pt x="772" y="354"/>
                    </a:lnTo>
                    <a:lnTo>
                      <a:pt x="772" y="354"/>
                    </a:lnTo>
                    <a:lnTo>
                      <a:pt x="772" y="356"/>
                    </a:lnTo>
                    <a:lnTo>
                      <a:pt x="771" y="356"/>
                    </a:lnTo>
                    <a:lnTo>
                      <a:pt x="771" y="357"/>
                    </a:lnTo>
                    <a:lnTo>
                      <a:pt x="771" y="357"/>
                    </a:lnTo>
                    <a:lnTo>
                      <a:pt x="771" y="357"/>
                    </a:lnTo>
                    <a:lnTo>
                      <a:pt x="770" y="357"/>
                    </a:lnTo>
                    <a:lnTo>
                      <a:pt x="767" y="357"/>
                    </a:lnTo>
                    <a:lnTo>
                      <a:pt x="767" y="357"/>
                    </a:lnTo>
                    <a:lnTo>
                      <a:pt x="766" y="357"/>
                    </a:lnTo>
                    <a:lnTo>
                      <a:pt x="766" y="358"/>
                    </a:lnTo>
                    <a:lnTo>
                      <a:pt x="765" y="358"/>
                    </a:lnTo>
                    <a:lnTo>
                      <a:pt x="765" y="358"/>
                    </a:lnTo>
                    <a:lnTo>
                      <a:pt x="759" y="358"/>
                    </a:lnTo>
                    <a:lnTo>
                      <a:pt x="759" y="359"/>
                    </a:lnTo>
                    <a:lnTo>
                      <a:pt x="759" y="359"/>
                    </a:lnTo>
                    <a:lnTo>
                      <a:pt x="757" y="359"/>
                    </a:lnTo>
                    <a:lnTo>
                      <a:pt x="754" y="359"/>
                    </a:lnTo>
                    <a:lnTo>
                      <a:pt x="754" y="360"/>
                    </a:lnTo>
                    <a:lnTo>
                      <a:pt x="754" y="360"/>
                    </a:lnTo>
                    <a:lnTo>
                      <a:pt x="754" y="362"/>
                    </a:lnTo>
                    <a:lnTo>
                      <a:pt x="752" y="362"/>
                    </a:lnTo>
                    <a:lnTo>
                      <a:pt x="752" y="362"/>
                    </a:lnTo>
                    <a:lnTo>
                      <a:pt x="751" y="362"/>
                    </a:lnTo>
                    <a:lnTo>
                      <a:pt x="750" y="362"/>
                    </a:lnTo>
                    <a:lnTo>
                      <a:pt x="750" y="360"/>
                    </a:lnTo>
                    <a:lnTo>
                      <a:pt x="750" y="360"/>
                    </a:lnTo>
                    <a:lnTo>
                      <a:pt x="750" y="359"/>
                    </a:lnTo>
                    <a:lnTo>
                      <a:pt x="749" y="359"/>
                    </a:lnTo>
                    <a:lnTo>
                      <a:pt x="747" y="359"/>
                    </a:lnTo>
                    <a:lnTo>
                      <a:pt x="747" y="359"/>
                    </a:lnTo>
                    <a:lnTo>
                      <a:pt x="746" y="359"/>
                    </a:lnTo>
                    <a:lnTo>
                      <a:pt x="744" y="359"/>
                    </a:lnTo>
                    <a:lnTo>
                      <a:pt x="744" y="360"/>
                    </a:lnTo>
                    <a:lnTo>
                      <a:pt x="742" y="360"/>
                    </a:lnTo>
                    <a:lnTo>
                      <a:pt x="742" y="362"/>
                    </a:lnTo>
                    <a:lnTo>
                      <a:pt x="740" y="362"/>
                    </a:lnTo>
                    <a:lnTo>
                      <a:pt x="739" y="362"/>
                    </a:lnTo>
                    <a:lnTo>
                      <a:pt x="737" y="362"/>
                    </a:lnTo>
                    <a:lnTo>
                      <a:pt x="737" y="363"/>
                    </a:lnTo>
                    <a:lnTo>
                      <a:pt x="736" y="363"/>
                    </a:lnTo>
                    <a:lnTo>
                      <a:pt x="735" y="364"/>
                    </a:lnTo>
                    <a:lnTo>
                      <a:pt x="734" y="364"/>
                    </a:lnTo>
                    <a:lnTo>
                      <a:pt x="734" y="364"/>
                    </a:lnTo>
                    <a:lnTo>
                      <a:pt x="732" y="364"/>
                    </a:lnTo>
                    <a:lnTo>
                      <a:pt x="732" y="365"/>
                    </a:lnTo>
                    <a:lnTo>
                      <a:pt x="729" y="365"/>
                    </a:lnTo>
                    <a:lnTo>
                      <a:pt x="729" y="364"/>
                    </a:lnTo>
                    <a:lnTo>
                      <a:pt x="728" y="364"/>
                    </a:lnTo>
                    <a:lnTo>
                      <a:pt x="728" y="364"/>
                    </a:lnTo>
                    <a:lnTo>
                      <a:pt x="724" y="364"/>
                    </a:lnTo>
                    <a:lnTo>
                      <a:pt x="723" y="364"/>
                    </a:lnTo>
                    <a:lnTo>
                      <a:pt x="720" y="364"/>
                    </a:lnTo>
                    <a:lnTo>
                      <a:pt x="719" y="365"/>
                    </a:lnTo>
                    <a:lnTo>
                      <a:pt x="716" y="365"/>
                    </a:lnTo>
                    <a:lnTo>
                      <a:pt x="715" y="365"/>
                    </a:lnTo>
                    <a:lnTo>
                      <a:pt x="715" y="365"/>
                    </a:lnTo>
                    <a:lnTo>
                      <a:pt x="714" y="366"/>
                    </a:lnTo>
                    <a:lnTo>
                      <a:pt x="713" y="366"/>
                    </a:lnTo>
                    <a:lnTo>
                      <a:pt x="711" y="368"/>
                    </a:lnTo>
                    <a:lnTo>
                      <a:pt x="710" y="368"/>
                    </a:lnTo>
                    <a:lnTo>
                      <a:pt x="710" y="366"/>
                    </a:lnTo>
                    <a:lnTo>
                      <a:pt x="709" y="366"/>
                    </a:lnTo>
                    <a:lnTo>
                      <a:pt x="709" y="365"/>
                    </a:lnTo>
                    <a:lnTo>
                      <a:pt x="708" y="365"/>
                    </a:lnTo>
                    <a:lnTo>
                      <a:pt x="708" y="365"/>
                    </a:lnTo>
                    <a:lnTo>
                      <a:pt x="708" y="365"/>
                    </a:lnTo>
                    <a:lnTo>
                      <a:pt x="708" y="364"/>
                    </a:lnTo>
                    <a:lnTo>
                      <a:pt x="708" y="364"/>
                    </a:lnTo>
                    <a:lnTo>
                      <a:pt x="706" y="364"/>
                    </a:lnTo>
                    <a:lnTo>
                      <a:pt x="706" y="363"/>
                    </a:lnTo>
                    <a:lnTo>
                      <a:pt x="706" y="363"/>
                    </a:lnTo>
                    <a:lnTo>
                      <a:pt x="705" y="363"/>
                    </a:lnTo>
                    <a:lnTo>
                      <a:pt x="705" y="364"/>
                    </a:lnTo>
                    <a:lnTo>
                      <a:pt x="701" y="364"/>
                    </a:lnTo>
                    <a:lnTo>
                      <a:pt x="701" y="363"/>
                    </a:lnTo>
                    <a:lnTo>
                      <a:pt x="700" y="363"/>
                    </a:lnTo>
                    <a:lnTo>
                      <a:pt x="699" y="362"/>
                    </a:lnTo>
                    <a:lnTo>
                      <a:pt x="699" y="362"/>
                    </a:lnTo>
                    <a:lnTo>
                      <a:pt x="698" y="362"/>
                    </a:lnTo>
                    <a:lnTo>
                      <a:pt x="694" y="362"/>
                    </a:lnTo>
                    <a:lnTo>
                      <a:pt x="694" y="363"/>
                    </a:lnTo>
                    <a:lnTo>
                      <a:pt x="691" y="363"/>
                    </a:lnTo>
                    <a:lnTo>
                      <a:pt x="691" y="362"/>
                    </a:lnTo>
                    <a:lnTo>
                      <a:pt x="691" y="362"/>
                    </a:lnTo>
                    <a:lnTo>
                      <a:pt x="690" y="360"/>
                    </a:lnTo>
                    <a:lnTo>
                      <a:pt x="690" y="359"/>
                    </a:lnTo>
                    <a:lnTo>
                      <a:pt x="691" y="359"/>
                    </a:lnTo>
                    <a:lnTo>
                      <a:pt x="691" y="357"/>
                    </a:lnTo>
                    <a:lnTo>
                      <a:pt x="690" y="356"/>
                    </a:lnTo>
                    <a:lnTo>
                      <a:pt x="689" y="356"/>
                    </a:lnTo>
                    <a:lnTo>
                      <a:pt x="688" y="357"/>
                    </a:lnTo>
                    <a:lnTo>
                      <a:pt x="686" y="357"/>
                    </a:lnTo>
                    <a:lnTo>
                      <a:pt x="686" y="357"/>
                    </a:lnTo>
                    <a:lnTo>
                      <a:pt x="686" y="357"/>
                    </a:lnTo>
                    <a:lnTo>
                      <a:pt x="686" y="357"/>
                    </a:lnTo>
                    <a:lnTo>
                      <a:pt x="685" y="357"/>
                    </a:lnTo>
                    <a:lnTo>
                      <a:pt x="686" y="357"/>
                    </a:lnTo>
                    <a:lnTo>
                      <a:pt x="686" y="356"/>
                    </a:lnTo>
                    <a:lnTo>
                      <a:pt x="686" y="354"/>
                    </a:lnTo>
                    <a:lnTo>
                      <a:pt x="685" y="354"/>
                    </a:lnTo>
                    <a:lnTo>
                      <a:pt x="685" y="354"/>
                    </a:lnTo>
                    <a:lnTo>
                      <a:pt x="685" y="353"/>
                    </a:lnTo>
                    <a:lnTo>
                      <a:pt x="681" y="353"/>
                    </a:lnTo>
                    <a:lnTo>
                      <a:pt x="681" y="352"/>
                    </a:lnTo>
                    <a:lnTo>
                      <a:pt x="676" y="352"/>
                    </a:lnTo>
                    <a:lnTo>
                      <a:pt x="676" y="353"/>
                    </a:lnTo>
                    <a:lnTo>
                      <a:pt x="676" y="353"/>
                    </a:lnTo>
                    <a:lnTo>
                      <a:pt x="676" y="354"/>
                    </a:lnTo>
                    <a:lnTo>
                      <a:pt x="675" y="354"/>
                    </a:lnTo>
                    <a:lnTo>
                      <a:pt x="675" y="354"/>
                    </a:lnTo>
                    <a:lnTo>
                      <a:pt x="673" y="354"/>
                    </a:lnTo>
                    <a:lnTo>
                      <a:pt x="673" y="354"/>
                    </a:lnTo>
                    <a:lnTo>
                      <a:pt x="673" y="353"/>
                    </a:lnTo>
                    <a:lnTo>
                      <a:pt x="671" y="353"/>
                    </a:lnTo>
                    <a:lnTo>
                      <a:pt x="671" y="352"/>
                    </a:lnTo>
                    <a:lnTo>
                      <a:pt x="670" y="352"/>
                    </a:lnTo>
                    <a:lnTo>
                      <a:pt x="669" y="353"/>
                    </a:lnTo>
                    <a:lnTo>
                      <a:pt x="669" y="353"/>
                    </a:lnTo>
                    <a:lnTo>
                      <a:pt x="669" y="354"/>
                    </a:lnTo>
                    <a:lnTo>
                      <a:pt x="668" y="354"/>
                    </a:lnTo>
                    <a:lnTo>
                      <a:pt x="668" y="354"/>
                    </a:lnTo>
                    <a:lnTo>
                      <a:pt x="668" y="354"/>
                    </a:lnTo>
                    <a:lnTo>
                      <a:pt x="666" y="356"/>
                    </a:lnTo>
                    <a:lnTo>
                      <a:pt x="666" y="357"/>
                    </a:lnTo>
                    <a:lnTo>
                      <a:pt x="666" y="357"/>
                    </a:lnTo>
                    <a:lnTo>
                      <a:pt x="666" y="357"/>
                    </a:lnTo>
                    <a:lnTo>
                      <a:pt x="665" y="357"/>
                    </a:lnTo>
                    <a:lnTo>
                      <a:pt x="664" y="357"/>
                    </a:lnTo>
                    <a:lnTo>
                      <a:pt x="659" y="357"/>
                    </a:lnTo>
                    <a:lnTo>
                      <a:pt x="659" y="358"/>
                    </a:lnTo>
                    <a:lnTo>
                      <a:pt x="651" y="358"/>
                    </a:lnTo>
                    <a:lnTo>
                      <a:pt x="651" y="359"/>
                    </a:lnTo>
                    <a:lnTo>
                      <a:pt x="650" y="359"/>
                    </a:lnTo>
                    <a:lnTo>
                      <a:pt x="650" y="359"/>
                    </a:lnTo>
                    <a:lnTo>
                      <a:pt x="650" y="360"/>
                    </a:lnTo>
                    <a:lnTo>
                      <a:pt x="650" y="360"/>
                    </a:lnTo>
                    <a:lnTo>
                      <a:pt x="650" y="364"/>
                    </a:lnTo>
                    <a:lnTo>
                      <a:pt x="649" y="365"/>
                    </a:lnTo>
                    <a:lnTo>
                      <a:pt x="648" y="365"/>
                    </a:lnTo>
                    <a:lnTo>
                      <a:pt x="648" y="364"/>
                    </a:lnTo>
                    <a:lnTo>
                      <a:pt x="646" y="363"/>
                    </a:lnTo>
                    <a:lnTo>
                      <a:pt x="646" y="363"/>
                    </a:lnTo>
                    <a:lnTo>
                      <a:pt x="645" y="363"/>
                    </a:lnTo>
                    <a:lnTo>
                      <a:pt x="645" y="362"/>
                    </a:lnTo>
                    <a:lnTo>
                      <a:pt x="645" y="362"/>
                    </a:lnTo>
                    <a:lnTo>
                      <a:pt x="640" y="362"/>
                    </a:lnTo>
                    <a:lnTo>
                      <a:pt x="640" y="362"/>
                    </a:lnTo>
                    <a:lnTo>
                      <a:pt x="639" y="362"/>
                    </a:lnTo>
                    <a:lnTo>
                      <a:pt x="639" y="360"/>
                    </a:lnTo>
                    <a:lnTo>
                      <a:pt x="638" y="360"/>
                    </a:lnTo>
                    <a:lnTo>
                      <a:pt x="638" y="359"/>
                    </a:lnTo>
                    <a:lnTo>
                      <a:pt x="634" y="359"/>
                    </a:lnTo>
                    <a:lnTo>
                      <a:pt x="634" y="360"/>
                    </a:lnTo>
                    <a:lnTo>
                      <a:pt x="625" y="360"/>
                    </a:lnTo>
                    <a:lnTo>
                      <a:pt x="624" y="362"/>
                    </a:lnTo>
                    <a:lnTo>
                      <a:pt x="623" y="362"/>
                    </a:lnTo>
                    <a:lnTo>
                      <a:pt x="621" y="362"/>
                    </a:lnTo>
                    <a:lnTo>
                      <a:pt x="621" y="362"/>
                    </a:lnTo>
                    <a:lnTo>
                      <a:pt x="620" y="363"/>
                    </a:lnTo>
                    <a:lnTo>
                      <a:pt x="616" y="363"/>
                    </a:lnTo>
                    <a:lnTo>
                      <a:pt x="616" y="362"/>
                    </a:lnTo>
                    <a:lnTo>
                      <a:pt x="615" y="362"/>
                    </a:lnTo>
                    <a:lnTo>
                      <a:pt x="615" y="362"/>
                    </a:lnTo>
                    <a:lnTo>
                      <a:pt x="614" y="362"/>
                    </a:lnTo>
                    <a:lnTo>
                      <a:pt x="613" y="360"/>
                    </a:lnTo>
                    <a:lnTo>
                      <a:pt x="613" y="360"/>
                    </a:lnTo>
                    <a:lnTo>
                      <a:pt x="611" y="360"/>
                    </a:lnTo>
                    <a:lnTo>
                      <a:pt x="611" y="359"/>
                    </a:lnTo>
                    <a:lnTo>
                      <a:pt x="608" y="359"/>
                    </a:lnTo>
                    <a:lnTo>
                      <a:pt x="606" y="360"/>
                    </a:lnTo>
                    <a:lnTo>
                      <a:pt x="605" y="360"/>
                    </a:lnTo>
                    <a:lnTo>
                      <a:pt x="604" y="360"/>
                    </a:lnTo>
                    <a:lnTo>
                      <a:pt x="603" y="360"/>
                    </a:lnTo>
                    <a:lnTo>
                      <a:pt x="601" y="362"/>
                    </a:lnTo>
                    <a:lnTo>
                      <a:pt x="596" y="362"/>
                    </a:lnTo>
                    <a:lnTo>
                      <a:pt x="596" y="360"/>
                    </a:lnTo>
                    <a:lnTo>
                      <a:pt x="595" y="360"/>
                    </a:lnTo>
                    <a:lnTo>
                      <a:pt x="595" y="360"/>
                    </a:lnTo>
                    <a:lnTo>
                      <a:pt x="595" y="359"/>
                    </a:lnTo>
                    <a:lnTo>
                      <a:pt x="594" y="358"/>
                    </a:lnTo>
                    <a:lnTo>
                      <a:pt x="593" y="358"/>
                    </a:lnTo>
                    <a:lnTo>
                      <a:pt x="593" y="357"/>
                    </a:lnTo>
                    <a:lnTo>
                      <a:pt x="591" y="357"/>
                    </a:lnTo>
                    <a:lnTo>
                      <a:pt x="591" y="356"/>
                    </a:lnTo>
                    <a:lnTo>
                      <a:pt x="590" y="354"/>
                    </a:lnTo>
                    <a:lnTo>
                      <a:pt x="590" y="354"/>
                    </a:lnTo>
                    <a:lnTo>
                      <a:pt x="589" y="354"/>
                    </a:lnTo>
                    <a:lnTo>
                      <a:pt x="588" y="353"/>
                    </a:lnTo>
                    <a:lnTo>
                      <a:pt x="588" y="353"/>
                    </a:lnTo>
                    <a:lnTo>
                      <a:pt x="586" y="352"/>
                    </a:lnTo>
                    <a:lnTo>
                      <a:pt x="585" y="352"/>
                    </a:lnTo>
                    <a:lnTo>
                      <a:pt x="585" y="352"/>
                    </a:lnTo>
                    <a:lnTo>
                      <a:pt x="584" y="352"/>
                    </a:lnTo>
                    <a:lnTo>
                      <a:pt x="583" y="351"/>
                    </a:lnTo>
                    <a:lnTo>
                      <a:pt x="583" y="351"/>
                    </a:lnTo>
                    <a:lnTo>
                      <a:pt x="583" y="349"/>
                    </a:lnTo>
                    <a:lnTo>
                      <a:pt x="581" y="349"/>
                    </a:lnTo>
                    <a:lnTo>
                      <a:pt x="580" y="349"/>
                    </a:lnTo>
                    <a:lnTo>
                      <a:pt x="579" y="349"/>
                    </a:lnTo>
                    <a:lnTo>
                      <a:pt x="579" y="348"/>
                    </a:lnTo>
                    <a:lnTo>
                      <a:pt x="578" y="348"/>
                    </a:lnTo>
                    <a:lnTo>
                      <a:pt x="576" y="347"/>
                    </a:lnTo>
                    <a:lnTo>
                      <a:pt x="576" y="347"/>
                    </a:lnTo>
                    <a:lnTo>
                      <a:pt x="576" y="348"/>
                    </a:lnTo>
                    <a:lnTo>
                      <a:pt x="575" y="348"/>
                    </a:lnTo>
                    <a:lnTo>
                      <a:pt x="575" y="349"/>
                    </a:lnTo>
                    <a:lnTo>
                      <a:pt x="575" y="349"/>
                    </a:lnTo>
                    <a:lnTo>
                      <a:pt x="574" y="349"/>
                    </a:lnTo>
                    <a:lnTo>
                      <a:pt x="574" y="351"/>
                    </a:lnTo>
                    <a:lnTo>
                      <a:pt x="574" y="351"/>
                    </a:lnTo>
                    <a:lnTo>
                      <a:pt x="571" y="351"/>
                    </a:lnTo>
                    <a:lnTo>
                      <a:pt x="571" y="349"/>
                    </a:lnTo>
                    <a:lnTo>
                      <a:pt x="565" y="349"/>
                    </a:lnTo>
                    <a:lnTo>
                      <a:pt x="565" y="349"/>
                    </a:lnTo>
                    <a:lnTo>
                      <a:pt x="564" y="349"/>
                    </a:lnTo>
                    <a:lnTo>
                      <a:pt x="563" y="348"/>
                    </a:lnTo>
                    <a:lnTo>
                      <a:pt x="562" y="348"/>
                    </a:lnTo>
                    <a:lnTo>
                      <a:pt x="562" y="348"/>
                    </a:lnTo>
                    <a:lnTo>
                      <a:pt x="562" y="348"/>
                    </a:lnTo>
                    <a:lnTo>
                      <a:pt x="560" y="347"/>
                    </a:lnTo>
                    <a:lnTo>
                      <a:pt x="560" y="347"/>
                    </a:lnTo>
                    <a:lnTo>
                      <a:pt x="559" y="347"/>
                    </a:lnTo>
                    <a:lnTo>
                      <a:pt x="558" y="347"/>
                    </a:lnTo>
                    <a:lnTo>
                      <a:pt x="558" y="346"/>
                    </a:lnTo>
                    <a:lnTo>
                      <a:pt x="557" y="345"/>
                    </a:lnTo>
                    <a:lnTo>
                      <a:pt x="555" y="345"/>
                    </a:lnTo>
                    <a:lnTo>
                      <a:pt x="555" y="345"/>
                    </a:lnTo>
                    <a:lnTo>
                      <a:pt x="554" y="343"/>
                    </a:lnTo>
                    <a:lnTo>
                      <a:pt x="554" y="342"/>
                    </a:lnTo>
                    <a:lnTo>
                      <a:pt x="553" y="342"/>
                    </a:lnTo>
                    <a:lnTo>
                      <a:pt x="553" y="341"/>
                    </a:lnTo>
                    <a:lnTo>
                      <a:pt x="553" y="341"/>
                    </a:lnTo>
                    <a:lnTo>
                      <a:pt x="553" y="341"/>
                    </a:lnTo>
                    <a:lnTo>
                      <a:pt x="550" y="341"/>
                    </a:lnTo>
                    <a:lnTo>
                      <a:pt x="550" y="341"/>
                    </a:lnTo>
                    <a:lnTo>
                      <a:pt x="549" y="341"/>
                    </a:lnTo>
                    <a:lnTo>
                      <a:pt x="549" y="342"/>
                    </a:lnTo>
                    <a:lnTo>
                      <a:pt x="549" y="342"/>
                    </a:lnTo>
                    <a:lnTo>
                      <a:pt x="549" y="342"/>
                    </a:lnTo>
                    <a:lnTo>
                      <a:pt x="548" y="342"/>
                    </a:lnTo>
                    <a:lnTo>
                      <a:pt x="547" y="343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5" y="345"/>
                    </a:lnTo>
                    <a:lnTo>
                      <a:pt x="544" y="346"/>
                    </a:lnTo>
                    <a:lnTo>
                      <a:pt x="544" y="347"/>
                    </a:lnTo>
                    <a:lnTo>
                      <a:pt x="543" y="347"/>
                    </a:lnTo>
                    <a:lnTo>
                      <a:pt x="539" y="347"/>
                    </a:lnTo>
                    <a:lnTo>
                      <a:pt x="539" y="345"/>
                    </a:lnTo>
                    <a:lnTo>
                      <a:pt x="537" y="342"/>
                    </a:lnTo>
                    <a:lnTo>
                      <a:pt x="535" y="343"/>
                    </a:lnTo>
                    <a:lnTo>
                      <a:pt x="535" y="346"/>
                    </a:lnTo>
                    <a:lnTo>
                      <a:pt x="534" y="349"/>
                    </a:lnTo>
                    <a:lnTo>
                      <a:pt x="523" y="349"/>
                    </a:lnTo>
                    <a:lnTo>
                      <a:pt x="522" y="348"/>
                    </a:lnTo>
                    <a:lnTo>
                      <a:pt x="520" y="346"/>
                    </a:lnTo>
                    <a:lnTo>
                      <a:pt x="520" y="345"/>
                    </a:lnTo>
                    <a:lnTo>
                      <a:pt x="518" y="343"/>
                    </a:lnTo>
                    <a:lnTo>
                      <a:pt x="515" y="343"/>
                    </a:lnTo>
                    <a:lnTo>
                      <a:pt x="512" y="342"/>
                    </a:lnTo>
                    <a:lnTo>
                      <a:pt x="508" y="342"/>
                    </a:lnTo>
                    <a:lnTo>
                      <a:pt x="507" y="341"/>
                    </a:lnTo>
                    <a:lnTo>
                      <a:pt x="504" y="340"/>
                    </a:lnTo>
                    <a:lnTo>
                      <a:pt x="499" y="337"/>
                    </a:lnTo>
                    <a:lnTo>
                      <a:pt x="497" y="335"/>
                    </a:lnTo>
                    <a:lnTo>
                      <a:pt x="493" y="335"/>
                    </a:lnTo>
                    <a:lnTo>
                      <a:pt x="493" y="336"/>
                    </a:lnTo>
                    <a:lnTo>
                      <a:pt x="494" y="337"/>
                    </a:lnTo>
                    <a:lnTo>
                      <a:pt x="494" y="340"/>
                    </a:lnTo>
                    <a:lnTo>
                      <a:pt x="493" y="340"/>
                    </a:lnTo>
                    <a:lnTo>
                      <a:pt x="489" y="342"/>
                    </a:lnTo>
                    <a:lnTo>
                      <a:pt x="489" y="342"/>
                    </a:lnTo>
                    <a:lnTo>
                      <a:pt x="488" y="343"/>
                    </a:lnTo>
                    <a:lnTo>
                      <a:pt x="488" y="348"/>
                    </a:lnTo>
                    <a:lnTo>
                      <a:pt x="487" y="348"/>
                    </a:lnTo>
                    <a:lnTo>
                      <a:pt x="482" y="346"/>
                    </a:lnTo>
                    <a:lnTo>
                      <a:pt x="478" y="342"/>
                    </a:lnTo>
                    <a:lnTo>
                      <a:pt x="475" y="340"/>
                    </a:lnTo>
                    <a:lnTo>
                      <a:pt x="473" y="340"/>
                    </a:lnTo>
                    <a:lnTo>
                      <a:pt x="472" y="342"/>
                    </a:lnTo>
                    <a:lnTo>
                      <a:pt x="472" y="346"/>
                    </a:lnTo>
                    <a:lnTo>
                      <a:pt x="472" y="349"/>
                    </a:lnTo>
                    <a:lnTo>
                      <a:pt x="470" y="349"/>
                    </a:lnTo>
                    <a:lnTo>
                      <a:pt x="470" y="348"/>
                    </a:lnTo>
                    <a:lnTo>
                      <a:pt x="469" y="346"/>
                    </a:lnTo>
                    <a:lnTo>
                      <a:pt x="469" y="345"/>
                    </a:lnTo>
                    <a:lnTo>
                      <a:pt x="467" y="345"/>
                    </a:lnTo>
                    <a:lnTo>
                      <a:pt x="463" y="345"/>
                    </a:lnTo>
                    <a:lnTo>
                      <a:pt x="459" y="347"/>
                    </a:lnTo>
                    <a:lnTo>
                      <a:pt x="454" y="351"/>
                    </a:lnTo>
                    <a:lnTo>
                      <a:pt x="452" y="353"/>
                    </a:lnTo>
                    <a:lnTo>
                      <a:pt x="447" y="352"/>
                    </a:lnTo>
                    <a:lnTo>
                      <a:pt x="445" y="353"/>
                    </a:lnTo>
                    <a:lnTo>
                      <a:pt x="445" y="356"/>
                    </a:lnTo>
                    <a:lnTo>
                      <a:pt x="444" y="357"/>
                    </a:lnTo>
                    <a:lnTo>
                      <a:pt x="442" y="357"/>
                    </a:lnTo>
                    <a:lnTo>
                      <a:pt x="442" y="358"/>
                    </a:lnTo>
                    <a:lnTo>
                      <a:pt x="439" y="362"/>
                    </a:lnTo>
                    <a:lnTo>
                      <a:pt x="439" y="363"/>
                    </a:lnTo>
                    <a:lnTo>
                      <a:pt x="437" y="364"/>
                    </a:lnTo>
                    <a:lnTo>
                      <a:pt x="433" y="364"/>
                    </a:lnTo>
                    <a:lnTo>
                      <a:pt x="433" y="364"/>
                    </a:lnTo>
                    <a:lnTo>
                      <a:pt x="430" y="362"/>
                    </a:lnTo>
                    <a:lnTo>
                      <a:pt x="428" y="360"/>
                    </a:lnTo>
                    <a:lnTo>
                      <a:pt x="428" y="363"/>
                    </a:lnTo>
                    <a:lnTo>
                      <a:pt x="427" y="364"/>
                    </a:lnTo>
                    <a:lnTo>
                      <a:pt x="425" y="364"/>
                    </a:lnTo>
                    <a:lnTo>
                      <a:pt x="425" y="363"/>
                    </a:lnTo>
                    <a:lnTo>
                      <a:pt x="425" y="360"/>
                    </a:lnTo>
                    <a:lnTo>
                      <a:pt x="425" y="358"/>
                    </a:lnTo>
                    <a:lnTo>
                      <a:pt x="423" y="358"/>
                    </a:lnTo>
                    <a:lnTo>
                      <a:pt x="419" y="358"/>
                    </a:lnTo>
                    <a:lnTo>
                      <a:pt x="415" y="358"/>
                    </a:lnTo>
                    <a:lnTo>
                      <a:pt x="412" y="358"/>
                    </a:lnTo>
                    <a:lnTo>
                      <a:pt x="409" y="358"/>
                    </a:lnTo>
                    <a:lnTo>
                      <a:pt x="408" y="359"/>
                    </a:lnTo>
                    <a:lnTo>
                      <a:pt x="409" y="362"/>
                    </a:lnTo>
                    <a:lnTo>
                      <a:pt x="409" y="364"/>
                    </a:lnTo>
                    <a:lnTo>
                      <a:pt x="408" y="364"/>
                    </a:lnTo>
                    <a:lnTo>
                      <a:pt x="406" y="364"/>
                    </a:lnTo>
                    <a:lnTo>
                      <a:pt x="404" y="363"/>
                    </a:lnTo>
                    <a:lnTo>
                      <a:pt x="403" y="359"/>
                    </a:lnTo>
                    <a:lnTo>
                      <a:pt x="401" y="358"/>
                    </a:lnTo>
                    <a:lnTo>
                      <a:pt x="398" y="357"/>
                    </a:lnTo>
                    <a:lnTo>
                      <a:pt x="396" y="358"/>
                    </a:lnTo>
                    <a:lnTo>
                      <a:pt x="396" y="358"/>
                    </a:lnTo>
                    <a:lnTo>
                      <a:pt x="396" y="359"/>
                    </a:lnTo>
                    <a:lnTo>
                      <a:pt x="396" y="360"/>
                    </a:lnTo>
                    <a:lnTo>
                      <a:pt x="398" y="362"/>
                    </a:lnTo>
                    <a:lnTo>
                      <a:pt x="401" y="364"/>
                    </a:lnTo>
                    <a:lnTo>
                      <a:pt x="401" y="366"/>
                    </a:lnTo>
                    <a:lnTo>
                      <a:pt x="399" y="368"/>
                    </a:lnTo>
                    <a:lnTo>
                      <a:pt x="398" y="369"/>
                    </a:lnTo>
                    <a:lnTo>
                      <a:pt x="396" y="369"/>
                    </a:lnTo>
                    <a:lnTo>
                      <a:pt x="396" y="368"/>
                    </a:lnTo>
                    <a:lnTo>
                      <a:pt x="393" y="368"/>
                    </a:lnTo>
                    <a:lnTo>
                      <a:pt x="391" y="368"/>
                    </a:lnTo>
                    <a:lnTo>
                      <a:pt x="389" y="369"/>
                    </a:lnTo>
                    <a:lnTo>
                      <a:pt x="387" y="370"/>
                    </a:lnTo>
                    <a:lnTo>
                      <a:pt x="387" y="371"/>
                    </a:lnTo>
                    <a:lnTo>
                      <a:pt x="384" y="371"/>
                    </a:lnTo>
                    <a:lnTo>
                      <a:pt x="382" y="372"/>
                    </a:lnTo>
                    <a:lnTo>
                      <a:pt x="381" y="375"/>
                    </a:lnTo>
                    <a:lnTo>
                      <a:pt x="379" y="375"/>
                    </a:lnTo>
                    <a:lnTo>
                      <a:pt x="378" y="375"/>
                    </a:lnTo>
                    <a:lnTo>
                      <a:pt x="377" y="375"/>
                    </a:lnTo>
                    <a:lnTo>
                      <a:pt x="376" y="369"/>
                    </a:lnTo>
                    <a:lnTo>
                      <a:pt x="374" y="369"/>
                    </a:lnTo>
                    <a:lnTo>
                      <a:pt x="373" y="369"/>
                    </a:lnTo>
                    <a:lnTo>
                      <a:pt x="373" y="372"/>
                    </a:lnTo>
                    <a:lnTo>
                      <a:pt x="371" y="375"/>
                    </a:lnTo>
                    <a:lnTo>
                      <a:pt x="368" y="375"/>
                    </a:lnTo>
                    <a:lnTo>
                      <a:pt x="368" y="375"/>
                    </a:lnTo>
                    <a:lnTo>
                      <a:pt x="366" y="374"/>
                    </a:lnTo>
                    <a:lnTo>
                      <a:pt x="363" y="371"/>
                    </a:lnTo>
                    <a:lnTo>
                      <a:pt x="361" y="369"/>
                    </a:lnTo>
                    <a:lnTo>
                      <a:pt x="359" y="368"/>
                    </a:lnTo>
                    <a:lnTo>
                      <a:pt x="358" y="366"/>
                    </a:lnTo>
                    <a:lnTo>
                      <a:pt x="358" y="368"/>
                    </a:lnTo>
                    <a:lnTo>
                      <a:pt x="358" y="371"/>
                    </a:lnTo>
                    <a:lnTo>
                      <a:pt x="357" y="371"/>
                    </a:lnTo>
                    <a:lnTo>
                      <a:pt x="352" y="370"/>
                    </a:lnTo>
                    <a:lnTo>
                      <a:pt x="351" y="371"/>
                    </a:lnTo>
                    <a:lnTo>
                      <a:pt x="349" y="372"/>
                    </a:lnTo>
                    <a:lnTo>
                      <a:pt x="349" y="376"/>
                    </a:lnTo>
                    <a:lnTo>
                      <a:pt x="349" y="377"/>
                    </a:lnTo>
                    <a:lnTo>
                      <a:pt x="348" y="376"/>
                    </a:lnTo>
                    <a:lnTo>
                      <a:pt x="347" y="371"/>
                    </a:lnTo>
                    <a:lnTo>
                      <a:pt x="344" y="371"/>
                    </a:lnTo>
                    <a:lnTo>
                      <a:pt x="343" y="371"/>
                    </a:lnTo>
                    <a:lnTo>
                      <a:pt x="342" y="371"/>
                    </a:lnTo>
                    <a:lnTo>
                      <a:pt x="341" y="374"/>
                    </a:lnTo>
                    <a:lnTo>
                      <a:pt x="343" y="377"/>
                    </a:lnTo>
                    <a:lnTo>
                      <a:pt x="343" y="378"/>
                    </a:lnTo>
                    <a:lnTo>
                      <a:pt x="342" y="378"/>
                    </a:lnTo>
                    <a:lnTo>
                      <a:pt x="341" y="378"/>
                    </a:lnTo>
                    <a:lnTo>
                      <a:pt x="338" y="378"/>
                    </a:lnTo>
                    <a:lnTo>
                      <a:pt x="338" y="376"/>
                    </a:lnTo>
                    <a:lnTo>
                      <a:pt x="333" y="371"/>
                    </a:lnTo>
                    <a:lnTo>
                      <a:pt x="333" y="371"/>
                    </a:lnTo>
                    <a:lnTo>
                      <a:pt x="331" y="371"/>
                    </a:lnTo>
                    <a:lnTo>
                      <a:pt x="327" y="371"/>
                    </a:lnTo>
                    <a:lnTo>
                      <a:pt x="326" y="371"/>
                    </a:lnTo>
                    <a:lnTo>
                      <a:pt x="324" y="371"/>
                    </a:lnTo>
                    <a:lnTo>
                      <a:pt x="324" y="369"/>
                    </a:lnTo>
                    <a:lnTo>
                      <a:pt x="326" y="366"/>
                    </a:lnTo>
                    <a:lnTo>
                      <a:pt x="324" y="365"/>
                    </a:lnTo>
                    <a:lnTo>
                      <a:pt x="323" y="364"/>
                    </a:lnTo>
                    <a:lnTo>
                      <a:pt x="321" y="364"/>
                    </a:lnTo>
                    <a:lnTo>
                      <a:pt x="319" y="365"/>
                    </a:lnTo>
                    <a:lnTo>
                      <a:pt x="318" y="366"/>
                    </a:lnTo>
                    <a:lnTo>
                      <a:pt x="317" y="366"/>
                    </a:lnTo>
                    <a:lnTo>
                      <a:pt x="314" y="365"/>
                    </a:lnTo>
                    <a:lnTo>
                      <a:pt x="313" y="365"/>
                    </a:lnTo>
                    <a:lnTo>
                      <a:pt x="312" y="365"/>
                    </a:lnTo>
                    <a:lnTo>
                      <a:pt x="311" y="368"/>
                    </a:lnTo>
                    <a:lnTo>
                      <a:pt x="312" y="369"/>
                    </a:lnTo>
                    <a:lnTo>
                      <a:pt x="312" y="371"/>
                    </a:lnTo>
                    <a:lnTo>
                      <a:pt x="311" y="371"/>
                    </a:lnTo>
                    <a:lnTo>
                      <a:pt x="311" y="371"/>
                    </a:lnTo>
                    <a:lnTo>
                      <a:pt x="311" y="371"/>
                    </a:lnTo>
                    <a:lnTo>
                      <a:pt x="312" y="372"/>
                    </a:lnTo>
                    <a:lnTo>
                      <a:pt x="312" y="374"/>
                    </a:lnTo>
                    <a:lnTo>
                      <a:pt x="312" y="374"/>
                    </a:lnTo>
                    <a:lnTo>
                      <a:pt x="309" y="375"/>
                    </a:lnTo>
                    <a:lnTo>
                      <a:pt x="306" y="376"/>
                    </a:lnTo>
                    <a:lnTo>
                      <a:pt x="302" y="377"/>
                    </a:lnTo>
                    <a:lnTo>
                      <a:pt x="297" y="376"/>
                    </a:lnTo>
                    <a:lnTo>
                      <a:pt x="293" y="375"/>
                    </a:lnTo>
                    <a:lnTo>
                      <a:pt x="284" y="375"/>
                    </a:lnTo>
                    <a:lnTo>
                      <a:pt x="279" y="372"/>
                    </a:lnTo>
                    <a:lnTo>
                      <a:pt x="276" y="371"/>
                    </a:lnTo>
                    <a:lnTo>
                      <a:pt x="271" y="371"/>
                    </a:lnTo>
                    <a:lnTo>
                      <a:pt x="264" y="375"/>
                    </a:lnTo>
                    <a:lnTo>
                      <a:pt x="262" y="375"/>
                    </a:lnTo>
                    <a:lnTo>
                      <a:pt x="259" y="376"/>
                    </a:lnTo>
                    <a:lnTo>
                      <a:pt x="257" y="375"/>
                    </a:lnTo>
                    <a:lnTo>
                      <a:pt x="254" y="376"/>
                    </a:lnTo>
                    <a:lnTo>
                      <a:pt x="252" y="377"/>
                    </a:lnTo>
                    <a:lnTo>
                      <a:pt x="248" y="380"/>
                    </a:lnTo>
                    <a:lnTo>
                      <a:pt x="245" y="380"/>
                    </a:lnTo>
                    <a:lnTo>
                      <a:pt x="243" y="377"/>
                    </a:lnTo>
                    <a:lnTo>
                      <a:pt x="241" y="378"/>
                    </a:lnTo>
                    <a:lnTo>
                      <a:pt x="238" y="380"/>
                    </a:lnTo>
                    <a:lnTo>
                      <a:pt x="237" y="380"/>
                    </a:lnTo>
                    <a:lnTo>
                      <a:pt x="233" y="381"/>
                    </a:lnTo>
                    <a:lnTo>
                      <a:pt x="231" y="382"/>
                    </a:lnTo>
                    <a:lnTo>
                      <a:pt x="228" y="384"/>
                    </a:lnTo>
                    <a:lnTo>
                      <a:pt x="225" y="387"/>
                    </a:lnTo>
                    <a:lnTo>
                      <a:pt x="221" y="389"/>
                    </a:lnTo>
                    <a:lnTo>
                      <a:pt x="217" y="392"/>
                    </a:lnTo>
                    <a:lnTo>
                      <a:pt x="212" y="393"/>
                    </a:lnTo>
                    <a:lnTo>
                      <a:pt x="207" y="393"/>
                    </a:lnTo>
                    <a:lnTo>
                      <a:pt x="203" y="392"/>
                    </a:lnTo>
                    <a:lnTo>
                      <a:pt x="192" y="388"/>
                    </a:lnTo>
                    <a:lnTo>
                      <a:pt x="187" y="388"/>
                    </a:lnTo>
                    <a:lnTo>
                      <a:pt x="181" y="388"/>
                    </a:lnTo>
                    <a:lnTo>
                      <a:pt x="176" y="388"/>
                    </a:lnTo>
                    <a:lnTo>
                      <a:pt x="172" y="389"/>
                    </a:lnTo>
                    <a:lnTo>
                      <a:pt x="167" y="392"/>
                    </a:lnTo>
                    <a:lnTo>
                      <a:pt x="163" y="395"/>
                    </a:lnTo>
                    <a:lnTo>
                      <a:pt x="158" y="401"/>
                    </a:lnTo>
                    <a:lnTo>
                      <a:pt x="155" y="404"/>
                    </a:lnTo>
                    <a:lnTo>
                      <a:pt x="146" y="407"/>
                    </a:lnTo>
                    <a:lnTo>
                      <a:pt x="138" y="408"/>
                    </a:lnTo>
                    <a:lnTo>
                      <a:pt x="132" y="410"/>
                    </a:lnTo>
                    <a:lnTo>
                      <a:pt x="125" y="413"/>
                    </a:lnTo>
                    <a:lnTo>
                      <a:pt x="120" y="418"/>
                    </a:lnTo>
                    <a:lnTo>
                      <a:pt x="113" y="425"/>
                    </a:lnTo>
                    <a:lnTo>
                      <a:pt x="108" y="430"/>
                    </a:lnTo>
                    <a:lnTo>
                      <a:pt x="102" y="433"/>
                    </a:lnTo>
                    <a:lnTo>
                      <a:pt x="96" y="433"/>
                    </a:lnTo>
                    <a:lnTo>
                      <a:pt x="90" y="429"/>
                    </a:lnTo>
                    <a:lnTo>
                      <a:pt x="85" y="427"/>
                    </a:lnTo>
                    <a:lnTo>
                      <a:pt x="80" y="423"/>
                    </a:lnTo>
                    <a:lnTo>
                      <a:pt x="75" y="419"/>
                    </a:lnTo>
                    <a:lnTo>
                      <a:pt x="64" y="415"/>
                    </a:lnTo>
                    <a:lnTo>
                      <a:pt x="52" y="412"/>
                    </a:lnTo>
                    <a:lnTo>
                      <a:pt x="46" y="410"/>
                    </a:lnTo>
                    <a:lnTo>
                      <a:pt x="37" y="404"/>
                    </a:lnTo>
                    <a:lnTo>
                      <a:pt x="34" y="396"/>
                    </a:lnTo>
                    <a:lnTo>
                      <a:pt x="32" y="392"/>
                    </a:lnTo>
                    <a:lnTo>
                      <a:pt x="32" y="383"/>
                    </a:lnTo>
                    <a:lnTo>
                      <a:pt x="32" y="377"/>
                    </a:lnTo>
                    <a:lnTo>
                      <a:pt x="30" y="375"/>
                    </a:lnTo>
                    <a:lnTo>
                      <a:pt x="24" y="374"/>
                    </a:lnTo>
                    <a:lnTo>
                      <a:pt x="15" y="371"/>
                    </a:lnTo>
                    <a:lnTo>
                      <a:pt x="7" y="368"/>
                    </a:lnTo>
                    <a:lnTo>
                      <a:pt x="4" y="359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2" y="334"/>
                    </a:lnTo>
                    <a:lnTo>
                      <a:pt x="10" y="315"/>
                    </a:lnTo>
                    <a:lnTo>
                      <a:pt x="11" y="319"/>
                    </a:lnTo>
                    <a:lnTo>
                      <a:pt x="14" y="322"/>
                    </a:lnTo>
                    <a:lnTo>
                      <a:pt x="16" y="323"/>
                    </a:lnTo>
                    <a:lnTo>
                      <a:pt x="17" y="322"/>
                    </a:lnTo>
                    <a:lnTo>
                      <a:pt x="17" y="317"/>
                    </a:lnTo>
                    <a:lnTo>
                      <a:pt x="19" y="311"/>
                    </a:lnTo>
                    <a:lnTo>
                      <a:pt x="21" y="309"/>
                    </a:lnTo>
                    <a:lnTo>
                      <a:pt x="26" y="309"/>
                    </a:lnTo>
                    <a:lnTo>
                      <a:pt x="31" y="301"/>
                    </a:lnTo>
                    <a:lnTo>
                      <a:pt x="32" y="283"/>
                    </a:lnTo>
                    <a:lnTo>
                      <a:pt x="32" y="270"/>
                    </a:lnTo>
                    <a:lnTo>
                      <a:pt x="36" y="264"/>
                    </a:lnTo>
                    <a:lnTo>
                      <a:pt x="42" y="265"/>
                    </a:lnTo>
                    <a:lnTo>
                      <a:pt x="47" y="269"/>
                    </a:lnTo>
                    <a:lnTo>
                      <a:pt x="51" y="282"/>
                    </a:lnTo>
                    <a:lnTo>
                      <a:pt x="55" y="283"/>
                    </a:lnTo>
                    <a:lnTo>
                      <a:pt x="59" y="281"/>
                    </a:lnTo>
                    <a:lnTo>
                      <a:pt x="64" y="269"/>
                    </a:lnTo>
                    <a:lnTo>
                      <a:pt x="69" y="266"/>
                    </a:lnTo>
                    <a:lnTo>
                      <a:pt x="82" y="266"/>
                    </a:lnTo>
                    <a:lnTo>
                      <a:pt x="90" y="264"/>
                    </a:lnTo>
                    <a:lnTo>
                      <a:pt x="94" y="259"/>
                    </a:lnTo>
                    <a:lnTo>
                      <a:pt x="98" y="247"/>
                    </a:lnTo>
                    <a:lnTo>
                      <a:pt x="102" y="239"/>
                    </a:lnTo>
                    <a:lnTo>
                      <a:pt x="102" y="221"/>
                    </a:lnTo>
                    <a:lnTo>
                      <a:pt x="103" y="200"/>
                    </a:lnTo>
                    <a:lnTo>
                      <a:pt x="107" y="191"/>
                    </a:lnTo>
                    <a:lnTo>
                      <a:pt x="110" y="174"/>
                    </a:lnTo>
                    <a:lnTo>
                      <a:pt x="112" y="160"/>
                    </a:lnTo>
                    <a:lnTo>
                      <a:pt x="115" y="148"/>
                    </a:lnTo>
                    <a:lnTo>
                      <a:pt x="121" y="144"/>
                    </a:lnTo>
                    <a:lnTo>
                      <a:pt x="131" y="139"/>
                    </a:lnTo>
                    <a:lnTo>
                      <a:pt x="133" y="133"/>
                    </a:lnTo>
                    <a:lnTo>
                      <a:pt x="136" y="128"/>
                    </a:lnTo>
                    <a:lnTo>
                      <a:pt x="138" y="116"/>
                    </a:lnTo>
                    <a:lnTo>
                      <a:pt x="145" y="103"/>
                    </a:lnTo>
                    <a:lnTo>
                      <a:pt x="147" y="94"/>
                    </a:lnTo>
                    <a:lnTo>
                      <a:pt x="152" y="87"/>
                    </a:lnTo>
                    <a:lnTo>
                      <a:pt x="153" y="81"/>
                    </a:lnTo>
                    <a:lnTo>
                      <a:pt x="156" y="69"/>
                    </a:lnTo>
                    <a:lnTo>
                      <a:pt x="161" y="59"/>
                    </a:lnTo>
                    <a:lnTo>
                      <a:pt x="168" y="52"/>
                    </a:lnTo>
                    <a:lnTo>
                      <a:pt x="171" y="47"/>
                    </a:lnTo>
                    <a:lnTo>
                      <a:pt x="171" y="39"/>
                    </a:lnTo>
                    <a:lnTo>
                      <a:pt x="190" y="38"/>
                    </a:lnTo>
                    <a:lnTo>
                      <a:pt x="208" y="36"/>
                    </a:lnTo>
                    <a:lnTo>
                      <a:pt x="218" y="35"/>
                    </a:lnTo>
                    <a:lnTo>
                      <a:pt x="227" y="35"/>
                    </a:lnTo>
                    <a:lnTo>
                      <a:pt x="235" y="29"/>
                    </a:lnTo>
                    <a:lnTo>
                      <a:pt x="236" y="26"/>
                    </a:lnTo>
                    <a:lnTo>
                      <a:pt x="240" y="26"/>
                    </a:lnTo>
                    <a:lnTo>
                      <a:pt x="241" y="28"/>
                    </a:lnTo>
                    <a:lnTo>
                      <a:pt x="242" y="28"/>
                    </a:lnTo>
                    <a:lnTo>
                      <a:pt x="243" y="22"/>
                    </a:lnTo>
                    <a:lnTo>
                      <a:pt x="245" y="21"/>
                    </a:lnTo>
                    <a:lnTo>
                      <a:pt x="247" y="22"/>
                    </a:lnTo>
                    <a:lnTo>
                      <a:pt x="250" y="23"/>
                    </a:lnTo>
                    <a:lnTo>
                      <a:pt x="250" y="19"/>
                    </a:lnTo>
                    <a:lnTo>
                      <a:pt x="250" y="18"/>
                    </a:lnTo>
                    <a:lnTo>
                      <a:pt x="250" y="17"/>
                    </a:lnTo>
                    <a:lnTo>
                      <a:pt x="252" y="17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4"/>
                    </a:lnTo>
                    <a:lnTo>
                      <a:pt x="253" y="26"/>
                    </a:lnTo>
                    <a:lnTo>
                      <a:pt x="254" y="24"/>
                    </a:lnTo>
                    <a:lnTo>
                      <a:pt x="257" y="22"/>
                    </a:lnTo>
                    <a:lnTo>
                      <a:pt x="258" y="22"/>
                    </a:lnTo>
                    <a:lnTo>
                      <a:pt x="259" y="19"/>
                    </a:lnTo>
                    <a:lnTo>
                      <a:pt x="258" y="17"/>
                    </a:lnTo>
                    <a:lnTo>
                      <a:pt x="258" y="16"/>
                    </a:lnTo>
                    <a:lnTo>
                      <a:pt x="263" y="16"/>
                    </a:lnTo>
                    <a:lnTo>
                      <a:pt x="266" y="15"/>
                    </a:lnTo>
                    <a:lnTo>
                      <a:pt x="266" y="17"/>
                    </a:lnTo>
                    <a:lnTo>
                      <a:pt x="266" y="18"/>
                    </a:lnTo>
                    <a:lnTo>
                      <a:pt x="263" y="22"/>
                    </a:lnTo>
                    <a:lnTo>
                      <a:pt x="264" y="24"/>
                    </a:lnTo>
                    <a:lnTo>
                      <a:pt x="268" y="24"/>
                    </a:lnTo>
                    <a:lnTo>
                      <a:pt x="272" y="17"/>
                    </a:lnTo>
                    <a:lnTo>
                      <a:pt x="273" y="17"/>
                    </a:lnTo>
                    <a:lnTo>
                      <a:pt x="276" y="18"/>
                    </a:lnTo>
                    <a:lnTo>
                      <a:pt x="277" y="26"/>
                    </a:lnTo>
                    <a:lnTo>
                      <a:pt x="277" y="29"/>
                    </a:lnTo>
                    <a:lnTo>
                      <a:pt x="278" y="29"/>
                    </a:lnTo>
                    <a:lnTo>
                      <a:pt x="284" y="29"/>
                    </a:lnTo>
                    <a:lnTo>
                      <a:pt x="286" y="29"/>
                    </a:lnTo>
                    <a:lnTo>
                      <a:pt x="288" y="30"/>
                    </a:lnTo>
                    <a:lnTo>
                      <a:pt x="294" y="29"/>
                    </a:lnTo>
                    <a:lnTo>
                      <a:pt x="299" y="29"/>
                    </a:lnTo>
                    <a:lnTo>
                      <a:pt x="302" y="35"/>
                    </a:lnTo>
                    <a:lnTo>
                      <a:pt x="304" y="35"/>
                    </a:lnTo>
                    <a:lnTo>
                      <a:pt x="306" y="35"/>
                    </a:lnTo>
                    <a:lnTo>
                      <a:pt x="306" y="33"/>
                    </a:lnTo>
                    <a:lnTo>
                      <a:pt x="303" y="29"/>
                    </a:lnTo>
                    <a:lnTo>
                      <a:pt x="304" y="23"/>
                    </a:lnTo>
                    <a:lnTo>
                      <a:pt x="309" y="22"/>
                    </a:lnTo>
                    <a:lnTo>
                      <a:pt x="314" y="22"/>
                    </a:lnTo>
                    <a:lnTo>
                      <a:pt x="321" y="27"/>
                    </a:lnTo>
                    <a:lnTo>
                      <a:pt x="326" y="28"/>
                    </a:lnTo>
                    <a:lnTo>
                      <a:pt x="328" y="26"/>
                    </a:lnTo>
                    <a:lnTo>
                      <a:pt x="331" y="22"/>
                    </a:lnTo>
                    <a:lnTo>
                      <a:pt x="333" y="22"/>
                    </a:lnTo>
                    <a:lnTo>
                      <a:pt x="334" y="24"/>
                    </a:lnTo>
                    <a:lnTo>
                      <a:pt x="334" y="33"/>
                    </a:lnTo>
                    <a:lnTo>
                      <a:pt x="338" y="35"/>
                    </a:lnTo>
                    <a:lnTo>
                      <a:pt x="348" y="34"/>
                    </a:lnTo>
                    <a:lnTo>
                      <a:pt x="353" y="32"/>
                    </a:lnTo>
                    <a:lnTo>
                      <a:pt x="358" y="32"/>
                    </a:lnTo>
                    <a:lnTo>
                      <a:pt x="361" y="34"/>
                    </a:lnTo>
                    <a:lnTo>
                      <a:pt x="363" y="34"/>
                    </a:lnTo>
                    <a:lnTo>
                      <a:pt x="367" y="32"/>
                    </a:lnTo>
                    <a:lnTo>
                      <a:pt x="371" y="32"/>
                    </a:lnTo>
                    <a:lnTo>
                      <a:pt x="374" y="33"/>
                    </a:lnTo>
                    <a:lnTo>
                      <a:pt x="377" y="36"/>
                    </a:lnTo>
                    <a:lnTo>
                      <a:pt x="382" y="36"/>
                    </a:lnTo>
                    <a:lnTo>
                      <a:pt x="384" y="34"/>
                    </a:lnTo>
                    <a:lnTo>
                      <a:pt x="386" y="32"/>
                    </a:lnTo>
                    <a:lnTo>
                      <a:pt x="387" y="32"/>
                    </a:lnTo>
                    <a:lnTo>
                      <a:pt x="389" y="32"/>
                    </a:lnTo>
                    <a:lnTo>
                      <a:pt x="389" y="36"/>
                    </a:lnTo>
                    <a:lnTo>
                      <a:pt x="388" y="40"/>
                    </a:lnTo>
                    <a:lnTo>
                      <a:pt x="391" y="41"/>
                    </a:lnTo>
                    <a:lnTo>
                      <a:pt x="393" y="40"/>
                    </a:lnTo>
                    <a:lnTo>
                      <a:pt x="397" y="36"/>
                    </a:lnTo>
                    <a:lnTo>
                      <a:pt x="401" y="35"/>
                    </a:lnTo>
                    <a:lnTo>
                      <a:pt x="403" y="32"/>
                    </a:lnTo>
                    <a:lnTo>
                      <a:pt x="404" y="30"/>
                    </a:lnTo>
                    <a:lnTo>
                      <a:pt x="407" y="30"/>
                    </a:lnTo>
                    <a:lnTo>
                      <a:pt x="411" y="32"/>
                    </a:lnTo>
                    <a:lnTo>
                      <a:pt x="417" y="30"/>
                    </a:lnTo>
                    <a:lnTo>
                      <a:pt x="420" y="32"/>
                    </a:lnTo>
                    <a:lnTo>
                      <a:pt x="423" y="33"/>
                    </a:lnTo>
                    <a:lnTo>
                      <a:pt x="423" y="36"/>
                    </a:lnTo>
                    <a:lnTo>
                      <a:pt x="425" y="39"/>
                    </a:lnTo>
                    <a:lnTo>
                      <a:pt x="429" y="39"/>
                    </a:lnTo>
                    <a:lnTo>
                      <a:pt x="433" y="38"/>
                    </a:lnTo>
                    <a:lnTo>
                      <a:pt x="439" y="39"/>
                    </a:lnTo>
                    <a:lnTo>
                      <a:pt x="443" y="39"/>
                    </a:lnTo>
                    <a:lnTo>
                      <a:pt x="445" y="38"/>
                    </a:lnTo>
                    <a:lnTo>
                      <a:pt x="452" y="39"/>
                    </a:lnTo>
                    <a:lnTo>
                      <a:pt x="458" y="34"/>
                    </a:lnTo>
                    <a:lnTo>
                      <a:pt x="464" y="35"/>
                    </a:lnTo>
                    <a:lnTo>
                      <a:pt x="467" y="35"/>
                    </a:lnTo>
                    <a:lnTo>
                      <a:pt x="470" y="34"/>
                    </a:lnTo>
                    <a:lnTo>
                      <a:pt x="473" y="33"/>
                    </a:lnTo>
                    <a:lnTo>
                      <a:pt x="474" y="33"/>
                    </a:lnTo>
                    <a:lnTo>
                      <a:pt x="475" y="34"/>
                    </a:lnTo>
                    <a:lnTo>
                      <a:pt x="477" y="36"/>
                    </a:lnTo>
                    <a:lnTo>
                      <a:pt x="478" y="38"/>
                    </a:lnTo>
                    <a:lnTo>
                      <a:pt x="480" y="38"/>
                    </a:lnTo>
                    <a:lnTo>
                      <a:pt x="483" y="41"/>
                    </a:lnTo>
                    <a:lnTo>
                      <a:pt x="485" y="41"/>
                    </a:lnTo>
                    <a:lnTo>
                      <a:pt x="488" y="35"/>
                    </a:lnTo>
                    <a:lnTo>
                      <a:pt x="490" y="34"/>
                    </a:lnTo>
                    <a:lnTo>
                      <a:pt x="492" y="35"/>
                    </a:lnTo>
                    <a:lnTo>
                      <a:pt x="497" y="38"/>
                    </a:lnTo>
                    <a:lnTo>
                      <a:pt x="499" y="38"/>
                    </a:lnTo>
                    <a:lnTo>
                      <a:pt x="502" y="35"/>
                    </a:lnTo>
                    <a:lnTo>
                      <a:pt x="503" y="35"/>
                    </a:lnTo>
                    <a:lnTo>
                      <a:pt x="507" y="38"/>
                    </a:lnTo>
                    <a:lnTo>
                      <a:pt x="510" y="36"/>
                    </a:lnTo>
                    <a:lnTo>
                      <a:pt x="517" y="34"/>
                    </a:lnTo>
                    <a:lnTo>
                      <a:pt x="520" y="35"/>
                    </a:lnTo>
                    <a:lnTo>
                      <a:pt x="527" y="33"/>
                    </a:lnTo>
                    <a:lnTo>
                      <a:pt x="529" y="33"/>
                    </a:lnTo>
                    <a:lnTo>
                      <a:pt x="532" y="32"/>
                    </a:lnTo>
                    <a:lnTo>
                      <a:pt x="534" y="33"/>
                    </a:lnTo>
                    <a:lnTo>
                      <a:pt x="535" y="35"/>
                    </a:lnTo>
                    <a:lnTo>
                      <a:pt x="535" y="39"/>
                    </a:lnTo>
                    <a:lnTo>
                      <a:pt x="535" y="40"/>
                    </a:lnTo>
                    <a:lnTo>
                      <a:pt x="538" y="41"/>
                    </a:lnTo>
                    <a:lnTo>
                      <a:pt x="543" y="41"/>
                    </a:lnTo>
                    <a:lnTo>
                      <a:pt x="543" y="42"/>
                    </a:lnTo>
                    <a:lnTo>
                      <a:pt x="542" y="45"/>
                    </a:lnTo>
                    <a:lnTo>
                      <a:pt x="539" y="42"/>
                    </a:lnTo>
                    <a:lnTo>
                      <a:pt x="538" y="44"/>
                    </a:lnTo>
                    <a:lnTo>
                      <a:pt x="539" y="45"/>
                    </a:lnTo>
                    <a:lnTo>
                      <a:pt x="538" y="48"/>
                    </a:lnTo>
                    <a:lnTo>
                      <a:pt x="540" y="50"/>
                    </a:lnTo>
                    <a:lnTo>
                      <a:pt x="544" y="50"/>
                    </a:lnTo>
                    <a:lnTo>
                      <a:pt x="549" y="50"/>
                    </a:lnTo>
                    <a:lnTo>
                      <a:pt x="550" y="50"/>
                    </a:lnTo>
                    <a:lnTo>
                      <a:pt x="553" y="50"/>
                    </a:lnTo>
                    <a:lnTo>
                      <a:pt x="555" y="50"/>
                    </a:lnTo>
                    <a:lnTo>
                      <a:pt x="559" y="50"/>
                    </a:lnTo>
                    <a:lnTo>
                      <a:pt x="565" y="50"/>
                    </a:lnTo>
                    <a:lnTo>
                      <a:pt x="571" y="51"/>
                    </a:lnTo>
                    <a:lnTo>
                      <a:pt x="578" y="53"/>
                    </a:lnTo>
                    <a:lnTo>
                      <a:pt x="580" y="53"/>
                    </a:lnTo>
                    <a:lnTo>
                      <a:pt x="589" y="51"/>
                    </a:lnTo>
                    <a:lnTo>
                      <a:pt x="594" y="47"/>
                    </a:lnTo>
                    <a:lnTo>
                      <a:pt x="595" y="44"/>
                    </a:lnTo>
                    <a:lnTo>
                      <a:pt x="599" y="41"/>
                    </a:lnTo>
                    <a:lnTo>
                      <a:pt x="600" y="39"/>
                    </a:lnTo>
                    <a:lnTo>
                      <a:pt x="601" y="36"/>
                    </a:lnTo>
                    <a:lnTo>
                      <a:pt x="604" y="36"/>
                    </a:lnTo>
                    <a:lnTo>
                      <a:pt x="605" y="36"/>
                    </a:lnTo>
                    <a:lnTo>
                      <a:pt x="605" y="33"/>
                    </a:lnTo>
                    <a:lnTo>
                      <a:pt x="606" y="33"/>
                    </a:lnTo>
                    <a:lnTo>
                      <a:pt x="608" y="33"/>
                    </a:lnTo>
                    <a:lnTo>
                      <a:pt x="608" y="35"/>
                    </a:lnTo>
                    <a:lnTo>
                      <a:pt x="609" y="38"/>
                    </a:lnTo>
                    <a:lnTo>
                      <a:pt x="611" y="38"/>
                    </a:lnTo>
                    <a:lnTo>
                      <a:pt x="615" y="35"/>
                    </a:lnTo>
                    <a:lnTo>
                      <a:pt x="621" y="35"/>
                    </a:lnTo>
                    <a:lnTo>
                      <a:pt x="621" y="30"/>
                    </a:lnTo>
                    <a:lnTo>
                      <a:pt x="624" y="32"/>
                    </a:lnTo>
                    <a:lnTo>
                      <a:pt x="626" y="33"/>
                    </a:lnTo>
                    <a:lnTo>
                      <a:pt x="628" y="33"/>
                    </a:lnTo>
                    <a:lnTo>
                      <a:pt x="628" y="29"/>
                    </a:lnTo>
                    <a:lnTo>
                      <a:pt x="629" y="28"/>
                    </a:lnTo>
                    <a:lnTo>
                      <a:pt x="631" y="28"/>
                    </a:lnTo>
                    <a:lnTo>
                      <a:pt x="633" y="29"/>
                    </a:lnTo>
                    <a:lnTo>
                      <a:pt x="634" y="28"/>
                    </a:lnTo>
                    <a:lnTo>
                      <a:pt x="631" y="26"/>
                    </a:lnTo>
                    <a:lnTo>
                      <a:pt x="631" y="21"/>
                    </a:lnTo>
                    <a:lnTo>
                      <a:pt x="634" y="17"/>
                    </a:lnTo>
                    <a:lnTo>
                      <a:pt x="639" y="16"/>
                    </a:lnTo>
                    <a:lnTo>
                      <a:pt x="645" y="18"/>
                    </a:lnTo>
                    <a:lnTo>
                      <a:pt x="648" y="19"/>
                    </a:lnTo>
                    <a:lnTo>
                      <a:pt x="650" y="21"/>
                    </a:lnTo>
                    <a:lnTo>
                      <a:pt x="651" y="21"/>
                    </a:lnTo>
                    <a:lnTo>
                      <a:pt x="653" y="19"/>
                    </a:lnTo>
                    <a:lnTo>
                      <a:pt x="654" y="16"/>
                    </a:lnTo>
                    <a:lnTo>
                      <a:pt x="655" y="15"/>
                    </a:lnTo>
                    <a:lnTo>
                      <a:pt x="654" y="15"/>
                    </a:lnTo>
                    <a:lnTo>
                      <a:pt x="651" y="15"/>
                    </a:lnTo>
                    <a:lnTo>
                      <a:pt x="650" y="13"/>
                    </a:lnTo>
                    <a:lnTo>
                      <a:pt x="651" y="12"/>
                    </a:lnTo>
                    <a:lnTo>
                      <a:pt x="656" y="12"/>
                    </a:lnTo>
                    <a:lnTo>
                      <a:pt x="658" y="11"/>
                    </a:lnTo>
                    <a:lnTo>
                      <a:pt x="659" y="11"/>
                    </a:lnTo>
                    <a:lnTo>
                      <a:pt x="663" y="12"/>
                    </a:lnTo>
                    <a:lnTo>
                      <a:pt x="664" y="12"/>
                    </a:lnTo>
                    <a:lnTo>
                      <a:pt x="665" y="13"/>
                    </a:lnTo>
                    <a:lnTo>
                      <a:pt x="666" y="13"/>
                    </a:lnTo>
                    <a:lnTo>
                      <a:pt x="668" y="10"/>
                    </a:lnTo>
                    <a:lnTo>
                      <a:pt x="670" y="10"/>
                    </a:lnTo>
                    <a:lnTo>
                      <a:pt x="674" y="9"/>
                    </a:lnTo>
                    <a:lnTo>
                      <a:pt x="676" y="10"/>
                    </a:lnTo>
                    <a:lnTo>
                      <a:pt x="679" y="9"/>
                    </a:lnTo>
                    <a:lnTo>
                      <a:pt x="681" y="9"/>
                    </a:lnTo>
                    <a:lnTo>
                      <a:pt x="684" y="11"/>
                    </a:lnTo>
                    <a:lnTo>
                      <a:pt x="685" y="10"/>
                    </a:lnTo>
                    <a:lnTo>
                      <a:pt x="686" y="7"/>
                    </a:lnTo>
                    <a:lnTo>
                      <a:pt x="688" y="6"/>
                    </a:lnTo>
                    <a:lnTo>
                      <a:pt x="691" y="6"/>
                    </a:lnTo>
                    <a:lnTo>
                      <a:pt x="690" y="4"/>
                    </a:lnTo>
                    <a:lnTo>
                      <a:pt x="691" y="3"/>
                    </a:lnTo>
                    <a:lnTo>
                      <a:pt x="694" y="3"/>
                    </a:lnTo>
                    <a:lnTo>
                      <a:pt x="700" y="6"/>
                    </a:lnTo>
                    <a:lnTo>
                      <a:pt x="703" y="6"/>
                    </a:lnTo>
                    <a:lnTo>
                      <a:pt x="706" y="5"/>
                    </a:lnTo>
                    <a:lnTo>
                      <a:pt x="709" y="4"/>
                    </a:lnTo>
                    <a:lnTo>
                      <a:pt x="718" y="4"/>
                    </a:lnTo>
                    <a:lnTo>
                      <a:pt x="720" y="3"/>
                    </a:lnTo>
                    <a:lnTo>
                      <a:pt x="721" y="0"/>
                    </a:lnTo>
                    <a:lnTo>
                      <a:pt x="723" y="0"/>
                    </a:lnTo>
                    <a:lnTo>
                      <a:pt x="726" y="1"/>
                    </a:lnTo>
                    <a:lnTo>
                      <a:pt x="730" y="6"/>
                    </a:lnTo>
                    <a:lnTo>
                      <a:pt x="734" y="7"/>
                    </a:lnTo>
                    <a:lnTo>
                      <a:pt x="739" y="10"/>
                    </a:lnTo>
                    <a:lnTo>
                      <a:pt x="741" y="11"/>
                    </a:lnTo>
                    <a:lnTo>
                      <a:pt x="742" y="12"/>
                    </a:lnTo>
                    <a:lnTo>
                      <a:pt x="744" y="13"/>
                    </a:lnTo>
                    <a:lnTo>
                      <a:pt x="752" y="15"/>
                    </a:lnTo>
                    <a:lnTo>
                      <a:pt x="759" y="15"/>
                    </a:lnTo>
                    <a:lnTo>
                      <a:pt x="767" y="15"/>
                    </a:lnTo>
                    <a:lnTo>
                      <a:pt x="767" y="12"/>
                    </a:lnTo>
                    <a:lnTo>
                      <a:pt x="769" y="11"/>
                    </a:lnTo>
                    <a:lnTo>
                      <a:pt x="771" y="11"/>
                    </a:lnTo>
                    <a:lnTo>
                      <a:pt x="774" y="9"/>
                    </a:lnTo>
                    <a:lnTo>
                      <a:pt x="776" y="9"/>
                    </a:lnTo>
                    <a:lnTo>
                      <a:pt x="781" y="11"/>
                    </a:lnTo>
                    <a:lnTo>
                      <a:pt x="784" y="12"/>
                    </a:lnTo>
                    <a:lnTo>
                      <a:pt x="789" y="19"/>
                    </a:lnTo>
                    <a:lnTo>
                      <a:pt x="789" y="21"/>
                    </a:lnTo>
                    <a:lnTo>
                      <a:pt x="787" y="22"/>
                    </a:lnTo>
                    <a:lnTo>
                      <a:pt x="787" y="23"/>
                    </a:lnTo>
                    <a:lnTo>
                      <a:pt x="790" y="23"/>
                    </a:lnTo>
                    <a:lnTo>
                      <a:pt x="790" y="24"/>
                    </a:lnTo>
                    <a:lnTo>
                      <a:pt x="789" y="26"/>
                    </a:lnTo>
                    <a:lnTo>
                      <a:pt x="790" y="27"/>
                    </a:lnTo>
                    <a:lnTo>
                      <a:pt x="792" y="27"/>
                    </a:lnTo>
                    <a:lnTo>
                      <a:pt x="794" y="28"/>
                    </a:lnTo>
                    <a:lnTo>
                      <a:pt x="800" y="32"/>
                    </a:lnTo>
                    <a:lnTo>
                      <a:pt x="799" y="34"/>
                    </a:lnTo>
                    <a:lnTo>
                      <a:pt x="802" y="36"/>
                    </a:lnTo>
                    <a:lnTo>
                      <a:pt x="804" y="40"/>
                    </a:lnTo>
                    <a:lnTo>
                      <a:pt x="806" y="40"/>
                    </a:lnTo>
                    <a:lnTo>
                      <a:pt x="810" y="40"/>
                    </a:lnTo>
                    <a:lnTo>
                      <a:pt x="812" y="41"/>
                    </a:lnTo>
                    <a:lnTo>
                      <a:pt x="816" y="42"/>
                    </a:lnTo>
                    <a:lnTo>
                      <a:pt x="819" y="42"/>
                    </a:lnTo>
                    <a:lnTo>
                      <a:pt x="821" y="41"/>
                    </a:lnTo>
                    <a:lnTo>
                      <a:pt x="822" y="41"/>
                    </a:lnTo>
                    <a:lnTo>
                      <a:pt x="822" y="40"/>
                    </a:lnTo>
                    <a:lnTo>
                      <a:pt x="825" y="38"/>
                    </a:lnTo>
                    <a:lnTo>
                      <a:pt x="826" y="38"/>
                    </a:lnTo>
                    <a:lnTo>
                      <a:pt x="825" y="40"/>
                    </a:lnTo>
                    <a:lnTo>
                      <a:pt x="825" y="40"/>
                    </a:lnTo>
                    <a:lnTo>
                      <a:pt x="825" y="41"/>
                    </a:lnTo>
                    <a:lnTo>
                      <a:pt x="829" y="41"/>
                    </a:lnTo>
                    <a:lnTo>
                      <a:pt x="830" y="40"/>
                    </a:lnTo>
                    <a:lnTo>
                      <a:pt x="831" y="40"/>
                    </a:lnTo>
                    <a:lnTo>
                      <a:pt x="832" y="41"/>
                    </a:lnTo>
                    <a:lnTo>
                      <a:pt x="834" y="40"/>
                    </a:lnTo>
                    <a:lnTo>
                      <a:pt x="834" y="40"/>
                    </a:lnTo>
                    <a:lnTo>
                      <a:pt x="836" y="41"/>
                    </a:lnTo>
                    <a:lnTo>
                      <a:pt x="836" y="45"/>
                    </a:lnTo>
                    <a:lnTo>
                      <a:pt x="839" y="47"/>
                    </a:lnTo>
                    <a:lnTo>
                      <a:pt x="842" y="50"/>
                    </a:lnTo>
                    <a:lnTo>
                      <a:pt x="844" y="50"/>
                    </a:lnTo>
                    <a:lnTo>
                      <a:pt x="847" y="47"/>
                    </a:lnTo>
                    <a:lnTo>
                      <a:pt x="849" y="50"/>
                    </a:lnTo>
                    <a:lnTo>
                      <a:pt x="850" y="50"/>
                    </a:lnTo>
                    <a:lnTo>
                      <a:pt x="852" y="48"/>
                    </a:lnTo>
                    <a:lnTo>
                      <a:pt x="855" y="48"/>
                    </a:lnTo>
                    <a:lnTo>
                      <a:pt x="857" y="50"/>
                    </a:lnTo>
                    <a:lnTo>
                      <a:pt x="859" y="50"/>
                    </a:lnTo>
                    <a:lnTo>
                      <a:pt x="860" y="52"/>
                    </a:lnTo>
                    <a:lnTo>
                      <a:pt x="860" y="53"/>
                    </a:lnTo>
                    <a:lnTo>
                      <a:pt x="862" y="54"/>
                    </a:lnTo>
                    <a:lnTo>
                      <a:pt x="864" y="56"/>
                    </a:lnTo>
                    <a:lnTo>
                      <a:pt x="865" y="56"/>
                    </a:lnTo>
                    <a:lnTo>
                      <a:pt x="865" y="58"/>
                    </a:lnTo>
                    <a:lnTo>
                      <a:pt x="866" y="60"/>
                    </a:lnTo>
                    <a:lnTo>
                      <a:pt x="869" y="60"/>
                    </a:lnTo>
                    <a:lnTo>
                      <a:pt x="869" y="63"/>
                    </a:lnTo>
                    <a:lnTo>
                      <a:pt x="870" y="63"/>
                    </a:lnTo>
                    <a:lnTo>
                      <a:pt x="872" y="65"/>
                    </a:lnTo>
                    <a:lnTo>
                      <a:pt x="877" y="66"/>
                    </a:lnTo>
                    <a:lnTo>
                      <a:pt x="879" y="68"/>
                    </a:lnTo>
                    <a:lnTo>
                      <a:pt x="881" y="69"/>
                    </a:lnTo>
                    <a:lnTo>
                      <a:pt x="896" y="69"/>
                    </a:lnTo>
                    <a:lnTo>
                      <a:pt x="898" y="66"/>
                    </a:lnTo>
                    <a:lnTo>
                      <a:pt x="901" y="68"/>
                    </a:lnTo>
                    <a:lnTo>
                      <a:pt x="903" y="66"/>
                    </a:lnTo>
                    <a:lnTo>
                      <a:pt x="907" y="65"/>
                    </a:lnTo>
                    <a:lnTo>
                      <a:pt x="911" y="63"/>
                    </a:lnTo>
                    <a:lnTo>
                      <a:pt x="912" y="60"/>
                    </a:lnTo>
                    <a:lnTo>
                      <a:pt x="915" y="59"/>
                    </a:lnTo>
                    <a:lnTo>
                      <a:pt x="922" y="56"/>
                    </a:lnTo>
                    <a:lnTo>
                      <a:pt x="923" y="53"/>
                    </a:lnTo>
                    <a:lnTo>
                      <a:pt x="926" y="52"/>
                    </a:lnTo>
                    <a:lnTo>
                      <a:pt x="932" y="52"/>
                    </a:lnTo>
                    <a:lnTo>
                      <a:pt x="933" y="52"/>
                    </a:lnTo>
                    <a:lnTo>
                      <a:pt x="938" y="52"/>
                    </a:lnTo>
                    <a:lnTo>
                      <a:pt x="942" y="52"/>
                    </a:lnTo>
                    <a:lnTo>
                      <a:pt x="947" y="52"/>
                    </a:lnTo>
                    <a:lnTo>
                      <a:pt x="955" y="50"/>
                    </a:lnTo>
                    <a:lnTo>
                      <a:pt x="977" y="56"/>
                    </a:lnTo>
                    <a:lnTo>
                      <a:pt x="996" y="80"/>
                    </a:lnTo>
                    <a:lnTo>
                      <a:pt x="1010" y="95"/>
                    </a:lnTo>
                    <a:lnTo>
                      <a:pt x="1026" y="115"/>
                    </a:lnTo>
                    <a:lnTo>
                      <a:pt x="1036" y="129"/>
                    </a:lnTo>
                    <a:lnTo>
                      <a:pt x="1053" y="151"/>
                    </a:lnTo>
                    <a:lnTo>
                      <a:pt x="1127" y="234"/>
                    </a:lnTo>
                    <a:lnTo>
                      <a:pt x="1277" y="413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679"/>
              <p:cNvSpPr>
                <a:spLocks/>
              </p:cNvSpPr>
              <p:nvPr/>
            </p:nvSpPr>
            <p:spPr bwMode="auto">
              <a:xfrm>
                <a:off x="1997390" y="1382890"/>
                <a:ext cx="826850" cy="625674"/>
              </a:xfrm>
              <a:custGeom>
                <a:avLst/>
                <a:gdLst/>
                <a:ahLst/>
                <a:cxnLst>
                  <a:cxn ang="0">
                    <a:pos x="1016" y="224"/>
                  </a:cxn>
                  <a:cxn ang="0">
                    <a:pos x="1002" y="217"/>
                  </a:cxn>
                  <a:cxn ang="0">
                    <a:pos x="997" y="223"/>
                  </a:cxn>
                  <a:cxn ang="0">
                    <a:pos x="1012" y="222"/>
                  </a:cxn>
                  <a:cxn ang="0">
                    <a:pos x="1000" y="253"/>
                  </a:cxn>
                  <a:cxn ang="0">
                    <a:pos x="983" y="253"/>
                  </a:cxn>
                  <a:cxn ang="0">
                    <a:pos x="970" y="258"/>
                  </a:cxn>
                  <a:cxn ang="0">
                    <a:pos x="760" y="328"/>
                  </a:cxn>
                  <a:cxn ang="0">
                    <a:pos x="546" y="550"/>
                  </a:cxn>
                  <a:cxn ang="0">
                    <a:pos x="482" y="623"/>
                  </a:cxn>
                  <a:cxn ang="0">
                    <a:pos x="411" y="711"/>
                  </a:cxn>
                  <a:cxn ang="0">
                    <a:pos x="359" y="809"/>
                  </a:cxn>
                  <a:cxn ang="0">
                    <a:pos x="300" y="852"/>
                  </a:cxn>
                  <a:cxn ang="0">
                    <a:pos x="250" y="845"/>
                  </a:cxn>
                  <a:cxn ang="0">
                    <a:pos x="212" y="828"/>
                  </a:cxn>
                  <a:cxn ang="0">
                    <a:pos x="230" y="802"/>
                  </a:cxn>
                  <a:cxn ang="0">
                    <a:pos x="240" y="798"/>
                  </a:cxn>
                  <a:cxn ang="0">
                    <a:pos x="251" y="766"/>
                  </a:cxn>
                  <a:cxn ang="0">
                    <a:pos x="221" y="730"/>
                  </a:cxn>
                  <a:cxn ang="0">
                    <a:pos x="179" y="693"/>
                  </a:cxn>
                  <a:cxn ang="0">
                    <a:pos x="91" y="662"/>
                  </a:cxn>
                  <a:cxn ang="0">
                    <a:pos x="17" y="639"/>
                  </a:cxn>
                  <a:cxn ang="0">
                    <a:pos x="2" y="606"/>
                  </a:cxn>
                  <a:cxn ang="0">
                    <a:pos x="12" y="578"/>
                  </a:cxn>
                  <a:cxn ang="0">
                    <a:pos x="12" y="551"/>
                  </a:cxn>
                  <a:cxn ang="0">
                    <a:pos x="25" y="538"/>
                  </a:cxn>
                  <a:cxn ang="0">
                    <a:pos x="43" y="513"/>
                  </a:cxn>
                  <a:cxn ang="0">
                    <a:pos x="200" y="465"/>
                  </a:cxn>
                  <a:cxn ang="0">
                    <a:pos x="214" y="450"/>
                  </a:cxn>
                  <a:cxn ang="0">
                    <a:pos x="225" y="453"/>
                  </a:cxn>
                  <a:cxn ang="0">
                    <a:pos x="225" y="448"/>
                  </a:cxn>
                  <a:cxn ang="0">
                    <a:pos x="225" y="438"/>
                  </a:cxn>
                  <a:cxn ang="0">
                    <a:pos x="250" y="450"/>
                  </a:cxn>
                  <a:cxn ang="0">
                    <a:pos x="249" y="430"/>
                  </a:cxn>
                  <a:cxn ang="0">
                    <a:pos x="330" y="377"/>
                  </a:cxn>
                  <a:cxn ang="0">
                    <a:pos x="354" y="364"/>
                  </a:cxn>
                  <a:cxn ang="0">
                    <a:pos x="349" y="358"/>
                  </a:cxn>
                  <a:cxn ang="0">
                    <a:pos x="465" y="297"/>
                  </a:cxn>
                  <a:cxn ang="0">
                    <a:pos x="579" y="251"/>
                  </a:cxn>
                  <a:cxn ang="0">
                    <a:pos x="633" y="105"/>
                  </a:cxn>
                  <a:cxn ang="0">
                    <a:pos x="722" y="85"/>
                  </a:cxn>
                  <a:cxn ang="0">
                    <a:pos x="714" y="116"/>
                  </a:cxn>
                  <a:cxn ang="0">
                    <a:pos x="740" y="121"/>
                  </a:cxn>
                  <a:cxn ang="0">
                    <a:pos x="767" y="103"/>
                  </a:cxn>
                  <a:cxn ang="0">
                    <a:pos x="734" y="76"/>
                  </a:cxn>
                  <a:cxn ang="0">
                    <a:pos x="770" y="44"/>
                  </a:cxn>
                  <a:cxn ang="0">
                    <a:pos x="782" y="59"/>
                  </a:cxn>
                  <a:cxn ang="0">
                    <a:pos x="817" y="34"/>
                  </a:cxn>
                  <a:cxn ang="0">
                    <a:pos x="829" y="20"/>
                  </a:cxn>
                  <a:cxn ang="0">
                    <a:pos x="836" y="39"/>
                  </a:cxn>
                  <a:cxn ang="0">
                    <a:pos x="838" y="32"/>
                  </a:cxn>
                  <a:cxn ang="0">
                    <a:pos x="856" y="23"/>
                  </a:cxn>
                  <a:cxn ang="0">
                    <a:pos x="845" y="21"/>
                  </a:cxn>
                  <a:cxn ang="0">
                    <a:pos x="843" y="14"/>
                  </a:cxn>
                  <a:cxn ang="0">
                    <a:pos x="830" y="16"/>
                  </a:cxn>
                  <a:cxn ang="0">
                    <a:pos x="848" y="0"/>
                  </a:cxn>
                  <a:cxn ang="0">
                    <a:pos x="911" y="8"/>
                  </a:cxn>
                  <a:cxn ang="0">
                    <a:pos x="964" y="30"/>
                  </a:cxn>
                  <a:cxn ang="0">
                    <a:pos x="1010" y="43"/>
                  </a:cxn>
                </a:cxnLst>
                <a:rect l="0" t="0" r="r" b="b"/>
                <a:pathLst>
                  <a:path w="1089" h="862">
                    <a:moveTo>
                      <a:pt x="1084" y="176"/>
                    </a:moveTo>
                    <a:lnTo>
                      <a:pt x="1075" y="188"/>
                    </a:lnTo>
                    <a:lnTo>
                      <a:pt x="1070" y="188"/>
                    </a:lnTo>
                    <a:lnTo>
                      <a:pt x="1059" y="194"/>
                    </a:lnTo>
                    <a:lnTo>
                      <a:pt x="1051" y="197"/>
                    </a:lnTo>
                    <a:lnTo>
                      <a:pt x="1042" y="203"/>
                    </a:lnTo>
                    <a:lnTo>
                      <a:pt x="1031" y="212"/>
                    </a:lnTo>
                    <a:lnTo>
                      <a:pt x="1022" y="222"/>
                    </a:lnTo>
                    <a:lnTo>
                      <a:pt x="1019" y="223"/>
                    </a:lnTo>
                    <a:lnTo>
                      <a:pt x="1016" y="224"/>
                    </a:lnTo>
                    <a:lnTo>
                      <a:pt x="1015" y="222"/>
                    </a:lnTo>
                    <a:lnTo>
                      <a:pt x="1012" y="221"/>
                    </a:lnTo>
                    <a:lnTo>
                      <a:pt x="1012" y="220"/>
                    </a:lnTo>
                    <a:lnTo>
                      <a:pt x="1010" y="220"/>
                    </a:lnTo>
                    <a:lnTo>
                      <a:pt x="1007" y="218"/>
                    </a:lnTo>
                    <a:lnTo>
                      <a:pt x="1006" y="216"/>
                    </a:lnTo>
                    <a:lnTo>
                      <a:pt x="1005" y="216"/>
                    </a:lnTo>
                    <a:lnTo>
                      <a:pt x="1004" y="216"/>
                    </a:lnTo>
                    <a:lnTo>
                      <a:pt x="1004" y="216"/>
                    </a:lnTo>
                    <a:lnTo>
                      <a:pt x="1002" y="217"/>
                    </a:lnTo>
                    <a:lnTo>
                      <a:pt x="1004" y="218"/>
                    </a:lnTo>
                    <a:lnTo>
                      <a:pt x="1005" y="218"/>
                    </a:lnTo>
                    <a:lnTo>
                      <a:pt x="1006" y="220"/>
                    </a:lnTo>
                    <a:lnTo>
                      <a:pt x="1005" y="221"/>
                    </a:lnTo>
                    <a:lnTo>
                      <a:pt x="1002" y="221"/>
                    </a:lnTo>
                    <a:lnTo>
                      <a:pt x="1001" y="220"/>
                    </a:lnTo>
                    <a:lnTo>
                      <a:pt x="997" y="220"/>
                    </a:lnTo>
                    <a:lnTo>
                      <a:pt x="997" y="221"/>
                    </a:lnTo>
                    <a:lnTo>
                      <a:pt x="999" y="222"/>
                    </a:lnTo>
                    <a:lnTo>
                      <a:pt x="997" y="223"/>
                    </a:lnTo>
                    <a:lnTo>
                      <a:pt x="995" y="223"/>
                    </a:lnTo>
                    <a:lnTo>
                      <a:pt x="994" y="224"/>
                    </a:lnTo>
                    <a:lnTo>
                      <a:pt x="994" y="227"/>
                    </a:lnTo>
                    <a:lnTo>
                      <a:pt x="1001" y="227"/>
                    </a:lnTo>
                    <a:lnTo>
                      <a:pt x="1004" y="226"/>
                    </a:lnTo>
                    <a:lnTo>
                      <a:pt x="1005" y="223"/>
                    </a:lnTo>
                    <a:lnTo>
                      <a:pt x="1007" y="222"/>
                    </a:lnTo>
                    <a:lnTo>
                      <a:pt x="1010" y="221"/>
                    </a:lnTo>
                    <a:lnTo>
                      <a:pt x="1012" y="221"/>
                    </a:lnTo>
                    <a:lnTo>
                      <a:pt x="1012" y="222"/>
                    </a:lnTo>
                    <a:lnTo>
                      <a:pt x="1012" y="222"/>
                    </a:lnTo>
                    <a:lnTo>
                      <a:pt x="1010" y="224"/>
                    </a:lnTo>
                    <a:lnTo>
                      <a:pt x="1007" y="227"/>
                    </a:lnTo>
                    <a:lnTo>
                      <a:pt x="1007" y="230"/>
                    </a:lnTo>
                    <a:lnTo>
                      <a:pt x="1007" y="233"/>
                    </a:lnTo>
                    <a:lnTo>
                      <a:pt x="1004" y="238"/>
                    </a:lnTo>
                    <a:lnTo>
                      <a:pt x="1002" y="242"/>
                    </a:lnTo>
                    <a:lnTo>
                      <a:pt x="1001" y="247"/>
                    </a:lnTo>
                    <a:lnTo>
                      <a:pt x="1001" y="251"/>
                    </a:lnTo>
                    <a:lnTo>
                      <a:pt x="1000" y="253"/>
                    </a:lnTo>
                    <a:lnTo>
                      <a:pt x="1000" y="253"/>
                    </a:lnTo>
                    <a:lnTo>
                      <a:pt x="999" y="253"/>
                    </a:lnTo>
                    <a:lnTo>
                      <a:pt x="997" y="251"/>
                    </a:lnTo>
                    <a:lnTo>
                      <a:pt x="996" y="250"/>
                    </a:lnTo>
                    <a:lnTo>
                      <a:pt x="993" y="250"/>
                    </a:lnTo>
                    <a:lnTo>
                      <a:pt x="991" y="253"/>
                    </a:lnTo>
                    <a:lnTo>
                      <a:pt x="990" y="255"/>
                    </a:lnTo>
                    <a:lnTo>
                      <a:pt x="988" y="256"/>
                    </a:lnTo>
                    <a:lnTo>
                      <a:pt x="985" y="253"/>
                    </a:lnTo>
                    <a:lnTo>
                      <a:pt x="983" y="253"/>
                    </a:lnTo>
                    <a:lnTo>
                      <a:pt x="983" y="253"/>
                    </a:lnTo>
                    <a:lnTo>
                      <a:pt x="981" y="255"/>
                    </a:lnTo>
                    <a:lnTo>
                      <a:pt x="981" y="256"/>
                    </a:lnTo>
                    <a:lnTo>
                      <a:pt x="983" y="257"/>
                    </a:lnTo>
                    <a:lnTo>
                      <a:pt x="981" y="258"/>
                    </a:lnTo>
                    <a:lnTo>
                      <a:pt x="979" y="258"/>
                    </a:lnTo>
                    <a:lnTo>
                      <a:pt x="975" y="257"/>
                    </a:lnTo>
                    <a:lnTo>
                      <a:pt x="971" y="256"/>
                    </a:lnTo>
                    <a:lnTo>
                      <a:pt x="970" y="257"/>
                    </a:lnTo>
                    <a:lnTo>
                      <a:pt x="970" y="258"/>
                    </a:lnTo>
                    <a:lnTo>
                      <a:pt x="971" y="261"/>
                    </a:lnTo>
                    <a:lnTo>
                      <a:pt x="973" y="261"/>
                    </a:lnTo>
                    <a:lnTo>
                      <a:pt x="978" y="261"/>
                    </a:lnTo>
                    <a:lnTo>
                      <a:pt x="978" y="262"/>
                    </a:lnTo>
                    <a:lnTo>
                      <a:pt x="978" y="263"/>
                    </a:lnTo>
                    <a:lnTo>
                      <a:pt x="976" y="263"/>
                    </a:lnTo>
                    <a:lnTo>
                      <a:pt x="960" y="267"/>
                    </a:lnTo>
                    <a:lnTo>
                      <a:pt x="934" y="276"/>
                    </a:lnTo>
                    <a:lnTo>
                      <a:pt x="885" y="292"/>
                    </a:lnTo>
                    <a:lnTo>
                      <a:pt x="760" y="328"/>
                    </a:lnTo>
                    <a:lnTo>
                      <a:pt x="724" y="336"/>
                    </a:lnTo>
                    <a:lnTo>
                      <a:pt x="719" y="344"/>
                    </a:lnTo>
                    <a:lnTo>
                      <a:pt x="683" y="406"/>
                    </a:lnTo>
                    <a:lnTo>
                      <a:pt x="664" y="439"/>
                    </a:lnTo>
                    <a:lnTo>
                      <a:pt x="631" y="499"/>
                    </a:lnTo>
                    <a:lnTo>
                      <a:pt x="606" y="541"/>
                    </a:lnTo>
                    <a:lnTo>
                      <a:pt x="599" y="546"/>
                    </a:lnTo>
                    <a:lnTo>
                      <a:pt x="578" y="544"/>
                    </a:lnTo>
                    <a:lnTo>
                      <a:pt x="562" y="545"/>
                    </a:lnTo>
                    <a:lnTo>
                      <a:pt x="546" y="550"/>
                    </a:lnTo>
                    <a:lnTo>
                      <a:pt x="527" y="556"/>
                    </a:lnTo>
                    <a:lnTo>
                      <a:pt x="523" y="553"/>
                    </a:lnTo>
                    <a:lnTo>
                      <a:pt x="503" y="570"/>
                    </a:lnTo>
                    <a:lnTo>
                      <a:pt x="507" y="576"/>
                    </a:lnTo>
                    <a:lnTo>
                      <a:pt x="507" y="581"/>
                    </a:lnTo>
                    <a:lnTo>
                      <a:pt x="505" y="586"/>
                    </a:lnTo>
                    <a:lnTo>
                      <a:pt x="497" y="594"/>
                    </a:lnTo>
                    <a:lnTo>
                      <a:pt x="491" y="604"/>
                    </a:lnTo>
                    <a:lnTo>
                      <a:pt x="488" y="610"/>
                    </a:lnTo>
                    <a:lnTo>
                      <a:pt x="482" y="623"/>
                    </a:lnTo>
                    <a:lnTo>
                      <a:pt x="472" y="636"/>
                    </a:lnTo>
                    <a:lnTo>
                      <a:pt x="462" y="645"/>
                    </a:lnTo>
                    <a:lnTo>
                      <a:pt x="455" y="653"/>
                    </a:lnTo>
                    <a:lnTo>
                      <a:pt x="445" y="653"/>
                    </a:lnTo>
                    <a:lnTo>
                      <a:pt x="438" y="658"/>
                    </a:lnTo>
                    <a:lnTo>
                      <a:pt x="427" y="682"/>
                    </a:lnTo>
                    <a:lnTo>
                      <a:pt x="423" y="694"/>
                    </a:lnTo>
                    <a:lnTo>
                      <a:pt x="418" y="706"/>
                    </a:lnTo>
                    <a:lnTo>
                      <a:pt x="416" y="707"/>
                    </a:lnTo>
                    <a:lnTo>
                      <a:pt x="411" y="711"/>
                    </a:lnTo>
                    <a:lnTo>
                      <a:pt x="410" y="718"/>
                    </a:lnTo>
                    <a:lnTo>
                      <a:pt x="407" y="727"/>
                    </a:lnTo>
                    <a:lnTo>
                      <a:pt x="403" y="736"/>
                    </a:lnTo>
                    <a:lnTo>
                      <a:pt x="402" y="747"/>
                    </a:lnTo>
                    <a:lnTo>
                      <a:pt x="397" y="751"/>
                    </a:lnTo>
                    <a:lnTo>
                      <a:pt x="371" y="781"/>
                    </a:lnTo>
                    <a:lnTo>
                      <a:pt x="367" y="786"/>
                    </a:lnTo>
                    <a:lnTo>
                      <a:pt x="362" y="794"/>
                    </a:lnTo>
                    <a:lnTo>
                      <a:pt x="360" y="798"/>
                    </a:lnTo>
                    <a:lnTo>
                      <a:pt x="359" y="809"/>
                    </a:lnTo>
                    <a:lnTo>
                      <a:pt x="355" y="813"/>
                    </a:lnTo>
                    <a:lnTo>
                      <a:pt x="354" y="819"/>
                    </a:lnTo>
                    <a:lnTo>
                      <a:pt x="347" y="828"/>
                    </a:lnTo>
                    <a:lnTo>
                      <a:pt x="344" y="843"/>
                    </a:lnTo>
                    <a:lnTo>
                      <a:pt x="344" y="862"/>
                    </a:lnTo>
                    <a:lnTo>
                      <a:pt x="339" y="859"/>
                    </a:lnTo>
                    <a:lnTo>
                      <a:pt x="320" y="855"/>
                    </a:lnTo>
                    <a:lnTo>
                      <a:pt x="315" y="855"/>
                    </a:lnTo>
                    <a:lnTo>
                      <a:pt x="306" y="854"/>
                    </a:lnTo>
                    <a:lnTo>
                      <a:pt x="300" y="852"/>
                    </a:lnTo>
                    <a:lnTo>
                      <a:pt x="296" y="852"/>
                    </a:lnTo>
                    <a:lnTo>
                      <a:pt x="291" y="853"/>
                    </a:lnTo>
                    <a:lnTo>
                      <a:pt x="286" y="851"/>
                    </a:lnTo>
                    <a:lnTo>
                      <a:pt x="281" y="849"/>
                    </a:lnTo>
                    <a:lnTo>
                      <a:pt x="279" y="849"/>
                    </a:lnTo>
                    <a:lnTo>
                      <a:pt x="270" y="848"/>
                    </a:lnTo>
                    <a:lnTo>
                      <a:pt x="265" y="846"/>
                    </a:lnTo>
                    <a:lnTo>
                      <a:pt x="260" y="842"/>
                    </a:lnTo>
                    <a:lnTo>
                      <a:pt x="254" y="843"/>
                    </a:lnTo>
                    <a:lnTo>
                      <a:pt x="250" y="845"/>
                    </a:lnTo>
                    <a:lnTo>
                      <a:pt x="245" y="848"/>
                    </a:lnTo>
                    <a:lnTo>
                      <a:pt x="239" y="853"/>
                    </a:lnTo>
                    <a:lnTo>
                      <a:pt x="234" y="855"/>
                    </a:lnTo>
                    <a:lnTo>
                      <a:pt x="231" y="857"/>
                    </a:lnTo>
                    <a:lnTo>
                      <a:pt x="227" y="853"/>
                    </a:lnTo>
                    <a:lnTo>
                      <a:pt x="227" y="835"/>
                    </a:lnTo>
                    <a:lnTo>
                      <a:pt x="224" y="830"/>
                    </a:lnTo>
                    <a:lnTo>
                      <a:pt x="219" y="828"/>
                    </a:lnTo>
                    <a:lnTo>
                      <a:pt x="215" y="828"/>
                    </a:lnTo>
                    <a:lnTo>
                      <a:pt x="212" y="828"/>
                    </a:lnTo>
                    <a:lnTo>
                      <a:pt x="214" y="824"/>
                    </a:lnTo>
                    <a:lnTo>
                      <a:pt x="214" y="822"/>
                    </a:lnTo>
                    <a:lnTo>
                      <a:pt x="216" y="818"/>
                    </a:lnTo>
                    <a:lnTo>
                      <a:pt x="219" y="817"/>
                    </a:lnTo>
                    <a:lnTo>
                      <a:pt x="222" y="816"/>
                    </a:lnTo>
                    <a:lnTo>
                      <a:pt x="225" y="812"/>
                    </a:lnTo>
                    <a:lnTo>
                      <a:pt x="227" y="809"/>
                    </a:lnTo>
                    <a:lnTo>
                      <a:pt x="229" y="805"/>
                    </a:lnTo>
                    <a:lnTo>
                      <a:pt x="230" y="804"/>
                    </a:lnTo>
                    <a:lnTo>
                      <a:pt x="230" y="802"/>
                    </a:lnTo>
                    <a:lnTo>
                      <a:pt x="230" y="801"/>
                    </a:lnTo>
                    <a:lnTo>
                      <a:pt x="232" y="801"/>
                    </a:lnTo>
                    <a:lnTo>
                      <a:pt x="232" y="802"/>
                    </a:lnTo>
                    <a:lnTo>
                      <a:pt x="234" y="802"/>
                    </a:lnTo>
                    <a:lnTo>
                      <a:pt x="235" y="802"/>
                    </a:lnTo>
                    <a:lnTo>
                      <a:pt x="236" y="802"/>
                    </a:lnTo>
                    <a:lnTo>
                      <a:pt x="235" y="801"/>
                    </a:lnTo>
                    <a:lnTo>
                      <a:pt x="236" y="800"/>
                    </a:lnTo>
                    <a:lnTo>
                      <a:pt x="239" y="798"/>
                    </a:lnTo>
                    <a:lnTo>
                      <a:pt x="240" y="798"/>
                    </a:lnTo>
                    <a:lnTo>
                      <a:pt x="242" y="796"/>
                    </a:lnTo>
                    <a:lnTo>
                      <a:pt x="245" y="794"/>
                    </a:lnTo>
                    <a:lnTo>
                      <a:pt x="246" y="789"/>
                    </a:lnTo>
                    <a:lnTo>
                      <a:pt x="245" y="787"/>
                    </a:lnTo>
                    <a:lnTo>
                      <a:pt x="245" y="783"/>
                    </a:lnTo>
                    <a:lnTo>
                      <a:pt x="245" y="781"/>
                    </a:lnTo>
                    <a:lnTo>
                      <a:pt x="249" y="781"/>
                    </a:lnTo>
                    <a:lnTo>
                      <a:pt x="251" y="777"/>
                    </a:lnTo>
                    <a:lnTo>
                      <a:pt x="251" y="769"/>
                    </a:lnTo>
                    <a:lnTo>
                      <a:pt x="251" y="766"/>
                    </a:lnTo>
                    <a:lnTo>
                      <a:pt x="254" y="764"/>
                    </a:lnTo>
                    <a:lnTo>
                      <a:pt x="254" y="760"/>
                    </a:lnTo>
                    <a:lnTo>
                      <a:pt x="251" y="754"/>
                    </a:lnTo>
                    <a:lnTo>
                      <a:pt x="250" y="751"/>
                    </a:lnTo>
                    <a:lnTo>
                      <a:pt x="249" y="747"/>
                    </a:lnTo>
                    <a:lnTo>
                      <a:pt x="246" y="745"/>
                    </a:lnTo>
                    <a:lnTo>
                      <a:pt x="244" y="743"/>
                    </a:lnTo>
                    <a:lnTo>
                      <a:pt x="237" y="739"/>
                    </a:lnTo>
                    <a:lnTo>
                      <a:pt x="229" y="735"/>
                    </a:lnTo>
                    <a:lnTo>
                      <a:pt x="221" y="730"/>
                    </a:lnTo>
                    <a:lnTo>
                      <a:pt x="215" y="727"/>
                    </a:lnTo>
                    <a:lnTo>
                      <a:pt x="207" y="728"/>
                    </a:lnTo>
                    <a:lnTo>
                      <a:pt x="201" y="727"/>
                    </a:lnTo>
                    <a:lnTo>
                      <a:pt x="199" y="718"/>
                    </a:lnTo>
                    <a:lnTo>
                      <a:pt x="186" y="717"/>
                    </a:lnTo>
                    <a:lnTo>
                      <a:pt x="173" y="718"/>
                    </a:lnTo>
                    <a:lnTo>
                      <a:pt x="173" y="716"/>
                    </a:lnTo>
                    <a:lnTo>
                      <a:pt x="179" y="705"/>
                    </a:lnTo>
                    <a:lnTo>
                      <a:pt x="180" y="701"/>
                    </a:lnTo>
                    <a:lnTo>
                      <a:pt x="179" y="693"/>
                    </a:lnTo>
                    <a:lnTo>
                      <a:pt x="175" y="682"/>
                    </a:lnTo>
                    <a:lnTo>
                      <a:pt x="169" y="670"/>
                    </a:lnTo>
                    <a:lnTo>
                      <a:pt x="161" y="668"/>
                    </a:lnTo>
                    <a:lnTo>
                      <a:pt x="156" y="671"/>
                    </a:lnTo>
                    <a:lnTo>
                      <a:pt x="153" y="671"/>
                    </a:lnTo>
                    <a:lnTo>
                      <a:pt x="151" y="668"/>
                    </a:lnTo>
                    <a:lnTo>
                      <a:pt x="149" y="664"/>
                    </a:lnTo>
                    <a:lnTo>
                      <a:pt x="133" y="663"/>
                    </a:lnTo>
                    <a:lnTo>
                      <a:pt x="115" y="660"/>
                    </a:lnTo>
                    <a:lnTo>
                      <a:pt x="91" y="662"/>
                    </a:lnTo>
                    <a:lnTo>
                      <a:pt x="65" y="668"/>
                    </a:lnTo>
                    <a:lnTo>
                      <a:pt x="53" y="671"/>
                    </a:lnTo>
                    <a:lnTo>
                      <a:pt x="35" y="674"/>
                    </a:lnTo>
                    <a:lnTo>
                      <a:pt x="34" y="672"/>
                    </a:lnTo>
                    <a:lnTo>
                      <a:pt x="22" y="658"/>
                    </a:lnTo>
                    <a:lnTo>
                      <a:pt x="20" y="651"/>
                    </a:lnTo>
                    <a:lnTo>
                      <a:pt x="19" y="647"/>
                    </a:lnTo>
                    <a:lnTo>
                      <a:pt x="17" y="645"/>
                    </a:lnTo>
                    <a:lnTo>
                      <a:pt x="17" y="642"/>
                    </a:lnTo>
                    <a:lnTo>
                      <a:pt x="17" y="639"/>
                    </a:lnTo>
                    <a:lnTo>
                      <a:pt x="17" y="635"/>
                    </a:lnTo>
                    <a:lnTo>
                      <a:pt x="17" y="631"/>
                    </a:lnTo>
                    <a:lnTo>
                      <a:pt x="15" y="629"/>
                    </a:lnTo>
                    <a:lnTo>
                      <a:pt x="12" y="624"/>
                    </a:lnTo>
                    <a:lnTo>
                      <a:pt x="9" y="623"/>
                    </a:lnTo>
                    <a:lnTo>
                      <a:pt x="7" y="619"/>
                    </a:lnTo>
                    <a:lnTo>
                      <a:pt x="3" y="617"/>
                    </a:lnTo>
                    <a:lnTo>
                      <a:pt x="0" y="615"/>
                    </a:lnTo>
                    <a:lnTo>
                      <a:pt x="0" y="611"/>
                    </a:lnTo>
                    <a:lnTo>
                      <a:pt x="2" y="606"/>
                    </a:lnTo>
                    <a:lnTo>
                      <a:pt x="5" y="600"/>
                    </a:lnTo>
                    <a:lnTo>
                      <a:pt x="5" y="597"/>
                    </a:lnTo>
                    <a:lnTo>
                      <a:pt x="7" y="594"/>
                    </a:lnTo>
                    <a:lnTo>
                      <a:pt x="9" y="593"/>
                    </a:lnTo>
                    <a:lnTo>
                      <a:pt x="14" y="588"/>
                    </a:lnTo>
                    <a:lnTo>
                      <a:pt x="17" y="585"/>
                    </a:lnTo>
                    <a:lnTo>
                      <a:pt x="17" y="582"/>
                    </a:lnTo>
                    <a:lnTo>
                      <a:pt x="14" y="581"/>
                    </a:lnTo>
                    <a:lnTo>
                      <a:pt x="12" y="580"/>
                    </a:lnTo>
                    <a:lnTo>
                      <a:pt x="12" y="578"/>
                    </a:lnTo>
                    <a:lnTo>
                      <a:pt x="12" y="576"/>
                    </a:lnTo>
                    <a:lnTo>
                      <a:pt x="10" y="571"/>
                    </a:lnTo>
                    <a:lnTo>
                      <a:pt x="10" y="565"/>
                    </a:lnTo>
                    <a:lnTo>
                      <a:pt x="12" y="564"/>
                    </a:lnTo>
                    <a:lnTo>
                      <a:pt x="13" y="560"/>
                    </a:lnTo>
                    <a:lnTo>
                      <a:pt x="14" y="558"/>
                    </a:lnTo>
                    <a:lnTo>
                      <a:pt x="15" y="556"/>
                    </a:lnTo>
                    <a:lnTo>
                      <a:pt x="15" y="554"/>
                    </a:lnTo>
                    <a:lnTo>
                      <a:pt x="14" y="552"/>
                    </a:lnTo>
                    <a:lnTo>
                      <a:pt x="12" y="551"/>
                    </a:lnTo>
                    <a:lnTo>
                      <a:pt x="9" y="548"/>
                    </a:lnTo>
                    <a:lnTo>
                      <a:pt x="9" y="547"/>
                    </a:lnTo>
                    <a:lnTo>
                      <a:pt x="8" y="545"/>
                    </a:lnTo>
                    <a:lnTo>
                      <a:pt x="9" y="544"/>
                    </a:lnTo>
                    <a:lnTo>
                      <a:pt x="10" y="542"/>
                    </a:lnTo>
                    <a:lnTo>
                      <a:pt x="12" y="541"/>
                    </a:lnTo>
                    <a:lnTo>
                      <a:pt x="15" y="540"/>
                    </a:lnTo>
                    <a:lnTo>
                      <a:pt x="18" y="539"/>
                    </a:lnTo>
                    <a:lnTo>
                      <a:pt x="22" y="539"/>
                    </a:lnTo>
                    <a:lnTo>
                      <a:pt x="25" y="538"/>
                    </a:lnTo>
                    <a:lnTo>
                      <a:pt x="28" y="538"/>
                    </a:lnTo>
                    <a:lnTo>
                      <a:pt x="33" y="535"/>
                    </a:lnTo>
                    <a:lnTo>
                      <a:pt x="35" y="532"/>
                    </a:lnTo>
                    <a:lnTo>
                      <a:pt x="37" y="529"/>
                    </a:lnTo>
                    <a:lnTo>
                      <a:pt x="38" y="527"/>
                    </a:lnTo>
                    <a:lnTo>
                      <a:pt x="38" y="522"/>
                    </a:lnTo>
                    <a:lnTo>
                      <a:pt x="38" y="521"/>
                    </a:lnTo>
                    <a:lnTo>
                      <a:pt x="39" y="517"/>
                    </a:lnTo>
                    <a:lnTo>
                      <a:pt x="40" y="516"/>
                    </a:lnTo>
                    <a:lnTo>
                      <a:pt x="43" y="513"/>
                    </a:lnTo>
                    <a:lnTo>
                      <a:pt x="44" y="511"/>
                    </a:lnTo>
                    <a:lnTo>
                      <a:pt x="44" y="509"/>
                    </a:lnTo>
                    <a:lnTo>
                      <a:pt x="43" y="501"/>
                    </a:lnTo>
                    <a:lnTo>
                      <a:pt x="63" y="504"/>
                    </a:lnTo>
                    <a:lnTo>
                      <a:pt x="83" y="501"/>
                    </a:lnTo>
                    <a:lnTo>
                      <a:pt x="104" y="501"/>
                    </a:lnTo>
                    <a:lnTo>
                      <a:pt x="125" y="500"/>
                    </a:lnTo>
                    <a:lnTo>
                      <a:pt x="153" y="495"/>
                    </a:lnTo>
                    <a:lnTo>
                      <a:pt x="175" y="485"/>
                    </a:lnTo>
                    <a:lnTo>
                      <a:pt x="200" y="465"/>
                    </a:lnTo>
                    <a:lnTo>
                      <a:pt x="203" y="465"/>
                    </a:lnTo>
                    <a:lnTo>
                      <a:pt x="206" y="466"/>
                    </a:lnTo>
                    <a:lnTo>
                      <a:pt x="209" y="469"/>
                    </a:lnTo>
                    <a:lnTo>
                      <a:pt x="211" y="468"/>
                    </a:lnTo>
                    <a:lnTo>
                      <a:pt x="211" y="464"/>
                    </a:lnTo>
                    <a:lnTo>
                      <a:pt x="207" y="462"/>
                    </a:lnTo>
                    <a:lnTo>
                      <a:pt x="206" y="462"/>
                    </a:lnTo>
                    <a:lnTo>
                      <a:pt x="205" y="459"/>
                    </a:lnTo>
                    <a:lnTo>
                      <a:pt x="205" y="458"/>
                    </a:lnTo>
                    <a:lnTo>
                      <a:pt x="214" y="450"/>
                    </a:lnTo>
                    <a:lnTo>
                      <a:pt x="219" y="446"/>
                    </a:lnTo>
                    <a:lnTo>
                      <a:pt x="220" y="445"/>
                    </a:lnTo>
                    <a:lnTo>
                      <a:pt x="222" y="445"/>
                    </a:lnTo>
                    <a:lnTo>
                      <a:pt x="222" y="446"/>
                    </a:lnTo>
                    <a:lnTo>
                      <a:pt x="221" y="448"/>
                    </a:lnTo>
                    <a:lnTo>
                      <a:pt x="219" y="451"/>
                    </a:lnTo>
                    <a:lnTo>
                      <a:pt x="215" y="457"/>
                    </a:lnTo>
                    <a:lnTo>
                      <a:pt x="215" y="459"/>
                    </a:lnTo>
                    <a:lnTo>
                      <a:pt x="216" y="459"/>
                    </a:lnTo>
                    <a:lnTo>
                      <a:pt x="225" y="453"/>
                    </a:lnTo>
                    <a:lnTo>
                      <a:pt x="227" y="453"/>
                    </a:lnTo>
                    <a:lnTo>
                      <a:pt x="231" y="457"/>
                    </a:lnTo>
                    <a:lnTo>
                      <a:pt x="232" y="457"/>
                    </a:lnTo>
                    <a:lnTo>
                      <a:pt x="234" y="456"/>
                    </a:lnTo>
                    <a:lnTo>
                      <a:pt x="235" y="454"/>
                    </a:lnTo>
                    <a:lnTo>
                      <a:pt x="234" y="453"/>
                    </a:lnTo>
                    <a:lnTo>
                      <a:pt x="231" y="451"/>
                    </a:lnTo>
                    <a:lnTo>
                      <a:pt x="229" y="451"/>
                    </a:lnTo>
                    <a:lnTo>
                      <a:pt x="225" y="450"/>
                    </a:lnTo>
                    <a:lnTo>
                      <a:pt x="225" y="448"/>
                    </a:lnTo>
                    <a:lnTo>
                      <a:pt x="225" y="447"/>
                    </a:lnTo>
                    <a:lnTo>
                      <a:pt x="227" y="446"/>
                    </a:lnTo>
                    <a:lnTo>
                      <a:pt x="229" y="446"/>
                    </a:lnTo>
                    <a:lnTo>
                      <a:pt x="230" y="446"/>
                    </a:lnTo>
                    <a:lnTo>
                      <a:pt x="231" y="444"/>
                    </a:lnTo>
                    <a:lnTo>
                      <a:pt x="231" y="442"/>
                    </a:lnTo>
                    <a:lnTo>
                      <a:pt x="225" y="442"/>
                    </a:lnTo>
                    <a:lnTo>
                      <a:pt x="224" y="441"/>
                    </a:lnTo>
                    <a:lnTo>
                      <a:pt x="224" y="439"/>
                    </a:lnTo>
                    <a:lnTo>
                      <a:pt x="225" y="438"/>
                    </a:lnTo>
                    <a:lnTo>
                      <a:pt x="229" y="436"/>
                    </a:lnTo>
                    <a:lnTo>
                      <a:pt x="234" y="435"/>
                    </a:lnTo>
                    <a:lnTo>
                      <a:pt x="236" y="436"/>
                    </a:lnTo>
                    <a:lnTo>
                      <a:pt x="236" y="442"/>
                    </a:lnTo>
                    <a:lnTo>
                      <a:pt x="241" y="444"/>
                    </a:lnTo>
                    <a:lnTo>
                      <a:pt x="242" y="444"/>
                    </a:lnTo>
                    <a:lnTo>
                      <a:pt x="246" y="448"/>
                    </a:lnTo>
                    <a:lnTo>
                      <a:pt x="249" y="450"/>
                    </a:lnTo>
                    <a:lnTo>
                      <a:pt x="249" y="450"/>
                    </a:lnTo>
                    <a:lnTo>
                      <a:pt x="250" y="450"/>
                    </a:lnTo>
                    <a:lnTo>
                      <a:pt x="250" y="446"/>
                    </a:lnTo>
                    <a:lnTo>
                      <a:pt x="246" y="441"/>
                    </a:lnTo>
                    <a:lnTo>
                      <a:pt x="246" y="439"/>
                    </a:lnTo>
                    <a:lnTo>
                      <a:pt x="247" y="436"/>
                    </a:lnTo>
                    <a:lnTo>
                      <a:pt x="250" y="435"/>
                    </a:lnTo>
                    <a:lnTo>
                      <a:pt x="251" y="435"/>
                    </a:lnTo>
                    <a:lnTo>
                      <a:pt x="251" y="434"/>
                    </a:lnTo>
                    <a:lnTo>
                      <a:pt x="250" y="433"/>
                    </a:lnTo>
                    <a:lnTo>
                      <a:pt x="249" y="433"/>
                    </a:lnTo>
                    <a:lnTo>
                      <a:pt x="249" y="430"/>
                    </a:lnTo>
                    <a:lnTo>
                      <a:pt x="260" y="417"/>
                    </a:lnTo>
                    <a:lnTo>
                      <a:pt x="274" y="404"/>
                    </a:lnTo>
                    <a:lnTo>
                      <a:pt x="290" y="394"/>
                    </a:lnTo>
                    <a:lnTo>
                      <a:pt x="304" y="389"/>
                    </a:lnTo>
                    <a:lnTo>
                      <a:pt x="311" y="385"/>
                    </a:lnTo>
                    <a:lnTo>
                      <a:pt x="317" y="381"/>
                    </a:lnTo>
                    <a:lnTo>
                      <a:pt x="325" y="377"/>
                    </a:lnTo>
                    <a:lnTo>
                      <a:pt x="327" y="377"/>
                    </a:lnTo>
                    <a:lnTo>
                      <a:pt x="329" y="376"/>
                    </a:lnTo>
                    <a:lnTo>
                      <a:pt x="330" y="377"/>
                    </a:lnTo>
                    <a:lnTo>
                      <a:pt x="339" y="370"/>
                    </a:lnTo>
                    <a:lnTo>
                      <a:pt x="340" y="369"/>
                    </a:lnTo>
                    <a:lnTo>
                      <a:pt x="341" y="369"/>
                    </a:lnTo>
                    <a:lnTo>
                      <a:pt x="342" y="373"/>
                    </a:lnTo>
                    <a:lnTo>
                      <a:pt x="344" y="374"/>
                    </a:lnTo>
                    <a:lnTo>
                      <a:pt x="345" y="374"/>
                    </a:lnTo>
                    <a:lnTo>
                      <a:pt x="347" y="373"/>
                    </a:lnTo>
                    <a:lnTo>
                      <a:pt x="350" y="370"/>
                    </a:lnTo>
                    <a:lnTo>
                      <a:pt x="352" y="365"/>
                    </a:lnTo>
                    <a:lnTo>
                      <a:pt x="354" y="364"/>
                    </a:lnTo>
                    <a:lnTo>
                      <a:pt x="352" y="364"/>
                    </a:lnTo>
                    <a:lnTo>
                      <a:pt x="351" y="363"/>
                    </a:lnTo>
                    <a:lnTo>
                      <a:pt x="349" y="363"/>
                    </a:lnTo>
                    <a:lnTo>
                      <a:pt x="346" y="364"/>
                    </a:lnTo>
                    <a:lnTo>
                      <a:pt x="344" y="367"/>
                    </a:lnTo>
                    <a:lnTo>
                      <a:pt x="342" y="367"/>
                    </a:lnTo>
                    <a:lnTo>
                      <a:pt x="341" y="365"/>
                    </a:lnTo>
                    <a:lnTo>
                      <a:pt x="341" y="364"/>
                    </a:lnTo>
                    <a:lnTo>
                      <a:pt x="342" y="364"/>
                    </a:lnTo>
                    <a:lnTo>
                      <a:pt x="349" y="358"/>
                    </a:lnTo>
                    <a:lnTo>
                      <a:pt x="356" y="347"/>
                    </a:lnTo>
                    <a:lnTo>
                      <a:pt x="365" y="342"/>
                    </a:lnTo>
                    <a:lnTo>
                      <a:pt x="378" y="333"/>
                    </a:lnTo>
                    <a:lnTo>
                      <a:pt x="388" y="324"/>
                    </a:lnTo>
                    <a:lnTo>
                      <a:pt x="406" y="317"/>
                    </a:lnTo>
                    <a:lnTo>
                      <a:pt x="425" y="314"/>
                    </a:lnTo>
                    <a:lnTo>
                      <a:pt x="440" y="307"/>
                    </a:lnTo>
                    <a:lnTo>
                      <a:pt x="445" y="307"/>
                    </a:lnTo>
                    <a:lnTo>
                      <a:pt x="455" y="299"/>
                    </a:lnTo>
                    <a:lnTo>
                      <a:pt x="465" y="297"/>
                    </a:lnTo>
                    <a:lnTo>
                      <a:pt x="476" y="297"/>
                    </a:lnTo>
                    <a:lnTo>
                      <a:pt x="482" y="292"/>
                    </a:lnTo>
                    <a:lnTo>
                      <a:pt x="492" y="286"/>
                    </a:lnTo>
                    <a:lnTo>
                      <a:pt x="508" y="283"/>
                    </a:lnTo>
                    <a:lnTo>
                      <a:pt x="527" y="280"/>
                    </a:lnTo>
                    <a:lnTo>
                      <a:pt x="542" y="273"/>
                    </a:lnTo>
                    <a:lnTo>
                      <a:pt x="553" y="265"/>
                    </a:lnTo>
                    <a:lnTo>
                      <a:pt x="559" y="263"/>
                    </a:lnTo>
                    <a:lnTo>
                      <a:pt x="566" y="258"/>
                    </a:lnTo>
                    <a:lnTo>
                      <a:pt x="579" y="251"/>
                    </a:lnTo>
                    <a:lnTo>
                      <a:pt x="601" y="238"/>
                    </a:lnTo>
                    <a:lnTo>
                      <a:pt x="619" y="214"/>
                    </a:lnTo>
                    <a:lnTo>
                      <a:pt x="629" y="188"/>
                    </a:lnTo>
                    <a:lnTo>
                      <a:pt x="634" y="177"/>
                    </a:lnTo>
                    <a:lnTo>
                      <a:pt x="648" y="145"/>
                    </a:lnTo>
                    <a:lnTo>
                      <a:pt x="647" y="124"/>
                    </a:lnTo>
                    <a:lnTo>
                      <a:pt x="646" y="114"/>
                    </a:lnTo>
                    <a:lnTo>
                      <a:pt x="643" y="108"/>
                    </a:lnTo>
                    <a:lnTo>
                      <a:pt x="636" y="108"/>
                    </a:lnTo>
                    <a:lnTo>
                      <a:pt x="633" y="105"/>
                    </a:lnTo>
                    <a:lnTo>
                      <a:pt x="633" y="102"/>
                    </a:lnTo>
                    <a:lnTo>
                      <a:pt x="643" y="96"/>
                    </a:lnTo>
                    <a:lnTo>
                      <a:pt x="649" y="93"/>
                    </a:lnTo>
                    <a:lnTo>
                      <a:pt x="659" y="94"/>
                    </a:lnTo>
                    <a:lnTo>
                      <a:pt x="666" y="96"/>
                    </a:lnTo>
                    <a:lnTo>
                      <a:pt x="674" y="94"/>
                    </a:lnTo>
                    <a:lnTo>
                      <a:pt x="687" y="93"/>
                    </a:lnTo>
                    <a:lnTo>
                      <a:pt x="709" y="88"/>
                    </a:lnTo>
                    <a:lnTo>
                      <a:pt x="715" y="85"/>
                    </a:lnTo>
                    <a:lnTo>
                      <a:pt x="722" y="85"/>
                    </a:lnTo>
                    <a:lnTo>
                      <a:pt x="725" y="88"/>
                    </a:lnTo>
                    <a:lnTo>
                      <a:pt x="725" y="91"/>
                    </a:lnTo>
                    <a:lnTo>
                      <a:pt x="722" y="98"/>
                    </a:lnTo>
                    <a:lnTo>
                      <a:pt x="722" y="100"/>
                    </a:lnTo>
                    <a:lnTo>
                      <a:pt x="715" y="103"/>
                    </a:lnTo>
                    <a:lnTo>
                      <a:pt x="713" y="106"/>
                    </a:lnTo>
                    <a:lnTo>
                      <a:pt x="710" y="109"/>
                    </a:lnTo>
                    <a:lnTo>
                      <a:pt x="709" y="112"/>
                    </a:lnTo>
                    <a:lnTo>
                      <a:pt x="710" y="115"/>
                    </a:lnTo>
                    <a:lnTo>
                      <a:pt x="714" y="116"/>
                    </a:lnTo>
                    <a:lnTo>
                      <a:pt x="715" y="117"/>
                    </a:lnTo>
                    <a:lnTo>
                      <a:pt x="717" y="122"/>
                    </a:lnTo>
                    <a:lnTo>
                      <a:pt x="714" y="127"/>
                    </a:lnTo>
                    <a:lnTo>
                      <a:pt x="718" y="127"/>
                    </a:lnTo>
                    <a:lnTo>
                      <a:pt x="724" y="129"/>
                    </a:lnTo>
                    <a:lnTo>
                      <a:pt x="729" y="129"/>
                    </a:lnTo>
                    <a:lnTo>
                      <a:pt x="737" y="127"/>
                    </a:lnTo>
                    <a:lnTo>
                      <a:pt x="742" y="126"/>
                    </a:lnTo>
                    <a:lnTo>
                      <a:pt x="744" y="123"/>
                    </a:lnTo>
                    <a:lnTo>
                      <a:pt x="740" y="121"/>
                    </a:lnTo>
                    <a:lnTo>
                      <a:pt x="740" y="116"/>
                    </a:lnTo>
                    <a:lnTo>
                      <a:pt x="742" y="115"/>
                    </a:lnTo>
                    <a:lnTo>
                      <a:pt x="744" y="114"/>
                    </a:lnTo>
                    <a:lnTo>
                      <a:pt x="745" y="112"/>
                    </a:lnTo>
                    <a:lnTo>
                      <a:pt x="749" y="110"/>
                    </a:lnTo>
                    <a:lnTo>
                      <a:pt x="754" y="110"/>
                    </a:lnTo>
                    <a:lnTo>
                      <a:pt x="758" y="110"/>
                    </a:lnTo>
                    <a:lnTo>
                      <a:pt x="764" y="111"/>
                    </a:lnTo>
                    <a:lnTo>
                      <a:pt x="768" y="110"/>
                    </a:lnTo>
                    <a:lnTo>
                      <a:pt x="767" y="103"/>
                    </a:lnTo>
                    <a:lnTo>
                      <a:pt x="764" y="99"/>
                    </a:lnTo>
                    <a:lnTo>
                      <a:pt x="758" y="93"/>
                    </a:lnTo>
                    <a:lnTo>
                      <a:pt x="754" y="86"/>
                    </a:lnTo>
                    <a:lnTo>
                      <a:pt x="755" y="82"/>
                    </a:lnTo>
                    <a:lnTo>
                      <a:pt x="754" y="77"/>
                    </a:lnTo>
                    <a:lnTo>
                      <a:pt x="752" y="75"/>
                    </a:lnTo>
                    <a:lnTo>
                      <a:pt x="745" y="76"/>
                    </a:lnTo>
                    <a:lnTo>
                      <a:pt x="740" y="77"/>
                    </a:lnTo>
                    <a:lnTo>
                      <a:pt x="737" y="77"/>
                    </a:lnTo>
                    <a:lnTo>
                      <a:pt x="734" y="76"/>
                    </a:lnTo>
                    <a:lnTo>
                      <a:pt x="733" y="77"/>
                    </a:lnTo>
                    <a:lnTo>
                      <a:pt x="730" y="80"/>
                    </a:lnTo>
                    <a:lnTo>
                      <a:pt x="727" y="81"/>
                    </a:lnTo>
                    <a:lnTo>
                      <a:pt x="727" y="80"/>
                    </a:lnTo>
                    <a:lnTo>
                      <a:pt x="727" y="77"/>
                    </a:lnTo>
                    <a:lnTo>
                      <a:pt x="733" y="74"/>
                    </a:lnTo>
                    <a:lnTo>
                      <a:pt x="743" y="64"/>
                    </a:lnTo>
                    <a:lnTo>
                      <a:pt x="758" y="52"/>
                    </a:lnTo>
                    <a:lnTo>
                      <a:pt x="765" y="44"/>
                    </a:lnTo>
                    <a:lnTo>
                      <a:pt x="770" y="44"/>
                    </a:lnTo>
                    <a:lnTo>
                      <a:pt x="774" y="44"/>
                    </a:lnTo>
                    <a:lnTo>
                      <a:pt x="779" y="41"/>
                    </a:lnTo>
                    <a:lnTo>
                      <a:pt x="782" y="37"/>
                    </a:lnTo>
                    <a:lnTo>
                      <a:pt x="785" y="37"/>
                    </a:lnTo>
                    <a:lnTo>
                      <a:pt x="788" y="37"/>
                    </a:lnTo>
                    <a:lnTo>
                      <a:pt x="788" y="41"/>
                    </a:lnTo>
                    <a:lnTo>
                      <a:pt x="785" y="44"/>
                    </a:lnTo>
                    <a:lnTo>
                      <a:pt x="778" y="46"/>
                    </a:lnTo>
                    <a:lnTo>
                      <a:pt x="777" y="50"/>
                    </a:lnTo>
                    <a:lnTo>
                      <a:pt x="782" y="59"/>
                    </a:lnTo>
                    <a:lnTo>
                      <a:pt x="785" y="62"/>
                    </a:lnTo>
                    <a:lnTo>
                      <a:pt x="792" y="61"/>
                    </a:lnTo>
                    <a:lnTo>
                      <a:pt x="795" y="55"/>
                    </a:lnTo>
                    <a:lnTo>
                      <a:pt x="798" y="52"/>
                    </a:lnTo>
                    <a:lnTo>
                      <a:pt x="803" y="52"/>
                    </a:lnTo>
                    <a:lnTo>
                      <a:pt x="809" y="51"/>
                    </a:lnTo>
                    <a:lnTo>
                      <a:pt x="815" y="47"/>
                    </a:lnTo>
                    <a:lnTo>
                      <a:pt x="818" y="41"/>
                    </a:lnTo>
                    <a:lnTo>
                      <a:pt x="818" y="38"/>
                    </a:lnTo>
                    <a:lnTo>
                      <a:pt x="817" y="34"/>
                    </a:lnTo>
                    <a:lnTo>
                      <a:pt x="814" y="34"/>
                    </a:lnTo>
                    <a:lnTo>
                      <a:pt x="812" y="34"/>
                    </a:lnTo>
                    <a:lnTo>
                      <a:pt x="809" y="33"/>
                    </a:lnTo>
                    <a:lnTo>
                      <a:pt x="813" y="30"/>
                    </a:lnTo>
                    <a:lnTo>
                      <a:pt x="817" y="28"/>
                    </a:lnTo>
                    <a:lnTo>
                      <a:pt x="819" y="27"/>
                    </a:lnTo>
                    <a:lnTo>
                      <a:pt x="822" y="23"/>
                    </a:lnTo>
                    <a:lnTo>
                      <a:pt x="824" y="18"/>
                    </a:lnTo>
                    <a:lnTo>
                      <a:pt x="827" y="18"/>
                    </a:lnTo>
                    <a:lnTo>
                      <a:pt x="829" y="20"/>
                    </a:lnTo>
                    <a:lnTo>
                      <a:pt x="829" y="23"/>
                    </a:lnTo>
                    <a:lnTo>
                      <a:pt x="828" y="27"/>
                    </a:lnTo>
                    <a:lnTo>
                      <a:pt x="827" y="28"/>
                    </a:lnTo>
                    <a:lnTo>
                      <a:pt x="824" y="30"/>
                    </a:lnTo>
                    <a:lnTo>
                      <a:pt x="827" y="34"/>
                    </a:lnTo>
                    <a:lnTo>
                      <a:pt x="833" y="33"/>
                    </a:lnTo>
                    <a:lnTo>
                      <a:pt x="835" y="34"/>
                    </a:lnTo>
                    <a:lnTo>
                      <a:pt x="838" y="37"/>
                    </a:lnTo>
                    <a:lnTo>
                      <a:pt x="838" y="38"/>
                    </a:lnTo>
                    <a:lnTo>
                      <a:pt x="836" y="39"/>
                    </a:lnTo>
                    <a:lnTo>
                      <a:pt x="836" y="40"/>
                    </a:lnTo>
                    <a:lnTo>
                      <a:pt x="839" y="40"/>
                    </a:lnTo>
                    <a:lnTo>
                      <a:pt x="843" y="39"/>
                    </a:lnTo>
                    <a:lnTo>
                      <a:pt x="844" y="37"/>
                    </a:lnTo>
                    <a:lnTo>
                      <a:pt x="844" y="37"/>
                    </a:lnTo>
                    <a:lnTo>
                      <a:pt x="844" y="35"/>
                    </a:lnTo>
                    <a:lnTo>
                      <a:pt x="841" y="34"/>
                    </a:lnTo>
                    <a:lnTo>
                      <a:pt x="839" y="33"/>
                    </a:lnTo>
                    <a:lnTo>
                      <a:pt x="838" y="33"/>
                    </a:lnTo>
                    <a:lnTo>
                      <a:pt x="838" y="32"/>
                    </a:lnTo>
                    <a:lnTo>
                      <a:pt x="839" y="30"/>
                    </a:lnTo>
                    <a:lnTo>
                      <a:pt x="840" y="30"/>
                    </a:lnTo>
                    <a:lnTo>
                      <a:pt x="839" y="28"/>
                    </a:lnTo>
                    <a:lnTo>
                      <a:pt x="838" y="28"/>
                    </a:lnTo>
                    <a:lnTo>
                      <a:pt x="836" y="27"/>
                    </a:lnTo>
                    <a:lnTo>
                      <a:pt x="836" y="26"/>
                    </a:lnTo>
                    <a:lnTo>
                      <a:pt x="841" y="27"/>
                    </a:lnTo>
                    <a:lnTo>
                      <a:pt x="848" y="28"/>
                    </a:lnTo>
                    <a:lnTo>
                      <a:pt x="850" y="26"/>
                    </a:lnTo>
                    <a:lnTo>
                      <a:pt x="856" y="23"/>
                    </a:lnTo>
                    <a:lnTo>
                      <a:pt x="863" y="22"/>
                    </a:lnTo>
                    <a:lnTo>
                      <a:pt x="866" y="20"/>
                    </a:lnTo>
                    <a:lnTo>
                      <a:pt x="868" y="18"/>
                    </a:lnTo>
                    <a:lnTo>
                      <a:pt x="866" y="17"/>
                    </a:lnTo>
                    <a:lnTo>
                      <a:pt x="863" y="17"/>
                    </a:lnTo>
                    <a:lnTo>
                      <a:pt x="859" y="18"/>
                    </a:lnTo>
                    <a:lnTo>
                      <a:pt x="853" y="21"/>
                    </a:lnTo>
                    <a:lnTo>
                      <a:pt x="848" y="23"/>
                    </a:lnTo>
                    <a:lnTo>
                      <a:pt x="846" y="23"/>
                    </a:lnTo>
                    <a:lnTo>
                      <a:pt x="845" y="21"/>
                    </a:lnTo>
                    <a:lnTo>
                      <a:pt x="849" y="18"/>
                    </a:lnTo>
                    <a:lnTo>
                      <a:pt x="853" y="16"/>
                    </a:lnTo>
                    <a:lnTo>
                      <a:pt x="856" y="12"/>
                    </a:lnTo>
                    <a:lnTo>
                      <a:pt x="858" y="10"/>
                    </a:lnTo>
                    <a:lnTo>
                      <a:pt x="858" y="10"/>
                    </a:lnTo>
                    <a:lnTo>
                      <a:pt x="854" y="9"/>
                    </a:lnTo>
                    <a:lnTo>
                      <a:pt x="850" y="10"/>
                    </a:lnTo>
                    <a:lnTo>
                      <a:pt x="849" y="12"/>
                    </a:lnTo>
                    <a:lnTo>
                      <a:pt x="846" y="14"/>
                    </a:lnTo>
                    <a:lnTo>
                      <a:pt x="843" y="14"/>
                    </a:lnTo>
                    <a:lnTo>
                      <a:pt x="838" y="16"/>
                    </a:lnTo>
                    <a:lnTo>
                      <a:pt x="835" y="15"/>
                    </a:lnTo>
                    <a:lnTo>
                      <a:pt x="836" y="12"/>
                    </a:lnTo>
                    <a:lnTo>
                      <a:pt x="840" y="10"/>
                    </a:lnTo>
                    <a:lnTo>
                      <a:pt x="843" y="8"/>
                    </a:lnTo>
                    <a:lnTo>
                      <a:pt x="841" y="5"/>
                    </a:lnTo>
                    <a:lnTo>
                      <a:pt x="839" y="8"/>
                    </a:lnTo>
                    <a:lnTo>
                      <a:pt x="835" y="9"/>
                    </a:lnTo>
                    <a:lnTo>
                      <a:pt x="832" y="12"/>
                    </a:lnTo>
                    <a:lnTo>
                      <a:pt x="830" y="16"/>
                    </a:lnTo>
                    <a:lnTo>
                      <a:pt x="827" y="16"/>
                    </a:lnTo>
                    <a:lnTo>
                      <a:pt x="822" y="20"/>
                    </a:lnTo>
                    <a:lnTo>
                      <a:pt x="819" y="18"/>
                    </a:lnTo>
                    <a:lnTo>
                      <a:pt x="819" y="15"/>
                    </a:lnTo>
                    <a:lnTo>
                      <a:pt x="822" y="11"/>
                    </a:lnTo>
                    <a:lnTo>
                      <a:pt x="827" y="8"/>
                    </a:lnTo>
                    <a:lnTo>
                      <a:pt x="832" y="6"/>
                    </a:lnTo>
                    <a:lnTo>
                      <a:pt x="839" y="5"/>
                    </a:lnTo>
                    <a:lnTo>
                      <a:pt x="843" y="3"/>
                    </a:lnTo>
                    <a:lnTo>
                      <a:pt x="848" y="0"/>
                    </a:lnTo>
                    <a:lnTo>
                      <a:pt x="859" y="3"/>
                    </a:lnTo>
                    <a:lnTo>
                      <a:pt x="871" y="6"/>
                    </a:lnTo>
                    <a:lnTo>
                      <a:pt x="881" y="8"/>
                    </a:lnTo>
                    <a:lnTo>
                      <a:pt x="888" y="9"/>
                    </a:lnTo>
                    <a:lnTo>
                      <a:pt x="889" y="5"/>
                    </a:lnTo>
                    <a:lnTo>
                      <a:pt x="890" y="5"/>
                    </a:lnTo>
                    <a:lnTo>
                      <a:pt x="895" y="8"/>
                    </a:lnTo>
                    <a:lnTo>
                      <a:pt x="898" y="8"/>
                    </a:lnTo>
                    <a:lnTo>
                      <a:pt x="903" y="6"/>
                    </a:lnTo>
                    <a:lnTo>
                      <a:pt x="911" y="8"/>
                    </a:lnTo>
                    <a:lnTo>
                      <a:pt x="928" y="15"/>
                    </a:lnTo>
                    <a:lnTo>
                      <a:pt x="938" y="18"/>
                    </a:lnTo>
                    <a:lnTo>
                      <a:pt x="941" y="23"/>
                    </a:lnTo>
                    <a:lnTo>
                      <a:pt x="944" y="27"/>
                    </a:lnTo>
                    <a:lnTo>
                      <a:pt x="946" y="30"/>
                    </a:lnTo>
                    <a:lnTo>
                      <a:pt x="950" y="29"/>
                    </a:lnTo>
                    <a:lnTo>
                      <a:pt x="951" y="28"/>
                    </a:lnTo>
                    <a:lnTo>
                      <a:pt x="953" y="28"/>
                    </a:lnTo>
                    <a:lnTo>
                      <a:pt x="955" y="30"/>
                    </a:lnTo>
                    <a:lnTo>
                      <a:pt x="964" y="30"/>
                    </a:lnTo>
                    <a:lnTo>
                      <a:pt x="974" y="32"/>
                    </a:lnTo>
                    <a:lnTo>
                      <a:pt x="984" y="34"/>
                    </a:lnTo>
                    <a:lnTo>
                      <a:pt x="990" y="38"/>
                    </a:lnTo>
                    <a:lnTo>
                      <a:pt x="995" y="43"/>
                    </a:lnTo>
                    <a:lnTo>
                      <a:pt x="996" y="43"/>
                    </a:lnTo>
                    <a:lnTo>
                      <a:pt x="999" y="41"/>
                    </a:lnTo>
                    <a:lnTo>
                      <a:pt x="999" y="39"/>
                    </a:lnTo>
                    <a:lnTo>
                      <a:pt x="1000" y="38"/>
                    </a:lnTo>
                    <a:lnTo>
                      <a:pt x="1001" y="39"/>
                    </a:lnTo>
                    <a:lnTo>
                      <a:pt x="1010" y="43"/>
                    </a:lnTo>
                    <a:lnTo>
                      <a:pt x="1021" y="49"/>
                    </a:lnTo>
                    <a:lnTo>
                      <a:pt x="1039" y="63"/>
                    </a:lnTo>
                    <a:lnTo>
                      <a:pt x="1039" y="68"/>
                    </a:lnTo>
                    <a:lnTo>
                      <a:pt x="1041" y="79"/>
                    </a:lnTo>
                    <a:lnTo>
                      <a:pt x="1051" y="94"/>
                    </a:lnTo>
                    <a:lnTo>
                      <a:pt x="1072" y="126"/>
                    </a:lnTo>
                    <a:lnTo>
                      <a:pt x="1087" y="147"/>
                    </a:lnTo>
                    <a:lnTo>
                      <a:pt x="1089" y="165"/>
                    </a:lnTo>
                    <a:lnTo>
                      <a:pt x="1084" y="176"/>
                    </a:lnTo>
                    <a:close/>
                  </a:path>
                </a:pathLst>
              </a:custGeom>
              <a:grpFill/>
              <a:ln w="1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1 Elipse"/>
            <p:cNvSpPr/>
            <p:nvPr/>
          </p:nvSpPr>
          <p:spPr>
            <a:xfrm>
              <a:off x="1366799" y="1429898"/>
              <a:ext cx="147633" cy="147662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Elipse"/>
            <p:cNvSpPr/>
            <p:nvPr/>
          </p:nvSpPr>
          <p:spPr>
            <a:xfrm>
              <a:off x="1690639" y="3668649"/>
              <a:ext cx="163507" cy="163539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8" name="37 Elipse"/>
            <p:cNvSpPr/>
            <p:nvPr/>
          </p:nvSpPr>
          <p:spPr>
            <a:xfrm>
              <a:off x="1911295" y="3921104"/>
              <a:ext cx="161920" cy="163540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9" name="38 Elipse"/>
            <p:cNvSpPr/>
            <p:nvPr/>
          </p:nvSpPr>
          <p:spPr>
            <a:xfrm>
              <a:off x="1917645" y="2793789"/>
              <a:ext cx="161920" cy="163540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0" name="39 Elipse"/>
            <p:cNvSpPr/>
            <p:nvPr/>
          </p:nvSpPr>
          <p:spPr>
            <a:xfrm>
              <a:off x="771503" y="4010019"/>
              <a:ext cx="161920" cy="165128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1" name="40 Elipse"/>
            <p:cNvSpPr/>
            <p:nvPr/>
          </p:nvSpPr>
          <p:spPr>
            <a:xfrm>
              <a:off x="1230278" y="1669650"/>
              <a:ext cx="146046" cy="147663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2" name="41 Elipse"/>
            <p:cNvSpPr/>
            <p:nvPr/>
          </p:nvSpPr>
          <p:spPr>
            <a:xfrm>
              <a:off x="2258948" y="2465122"/>
              <a:ext cx="163507" cy="163539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3" name="42 Elipse"/>
            <p:cNvSpPr/>
            <p:nvPr/>
          </p:nvSpPr>
          <p:spPr>
            <a:xfrm>
              <a:off x="1098518" y="3536864"/>
              <a:ext cx="161920" cy="165128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4" name="43 Elipse"/>
            <p:cNvSpPr/>
            <p:nvPr/>
          </p:nvSpPr>
          <p:spPr>
            <a:xfrm>
              <a:off x="1195354" y="3004963"/>
              <a:ext cx="161920" cy="163539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5" name="44 Elipse"/>
            <p:cNvSpPr/>
            <p:nvPr/>
          </p:nvSpPr>
          <p:spPr>
            <a:xfrm>
              <a:off x="1311237" y="3709931"/>
              <a:ext cx="161920" cy="163539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6" name="45 Elipse"/>
            <p:cNvSpPr/>
            <p:nvPr/>
          </p:nvSpPr>
          <p:spPr>
            <a:xfrm>
              <a:off x="1165192" y="4376793"/>
              <a:ext cx="161920" cy="165128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7" name="46 Elipse"/>
            <p:cNvSpPr/>
            <p:nvPr/>
          </p:nvSpPr>
          <p:spPr>
            <a:xfrm>
              <a:off x="354003" y="4776911"/>
              <a:ext cx="161920" cy="165128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8" name="47 Elipse"/>
            <p:cNvSpPr/>
            <p:nvPr/>
          </p:nvSpPr>
          <p:spPr>
            <a:xfrm>
              <a:off x="728642" y="4337099"/>
              <a:ext cx="163507" cy="163540"/>
            </a:xfrm>
            <a:prstGeom prst="ellips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49" name="48 Elipse"/>
          <p:cNvSpPr/>
          <p:nvPr/>
        </p:nvSpPr>
        <p:spPr>
          <a:xfrm>
            <a:off x="4511675" y="1298575"/>
            <a:ext cx="260350" cy="263525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40964" name="1 Grupo"/>
          <p:cNvGrpSpPr>
            <a:grpSpLocks/>
          </p:cNvGrpSpPr>
          <p:nvPr/>
        </p:nvGrpSpPr>
        <p:grpSpPr bwMode="auto">
          <a:xfrm rot="10800000">
            <a:off x="8597900" y="6364288"/>
            <a:ext cx="336550" cy="304800"/>
            <a:chOff x="4499992" y="5877272"/>
            <a:chExt cx="252000" cy="252000"/>
          </a:xfrm>
        </p:grpSpPr>
        <p:sp>
          <p:nvSpPr>
            <p:cNvPr id="51" name="50 Elipse"/>
            <p:cNvSpPr/>
            <p:nvPr/>
          </p:nvSpPr>
          <p:spPr>
            <a:xfrm>
              <a:off x="4499992" y="5877272"/>
              <a:ext cx="252000" cy="2520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2" name="51 Triángulo isósceles">
              <a:hlinkClick r:id="rId2" action="ppaction://hlinksldjump"/>
            </p:cNvPr>
            <p:cNvSpPr/>
            <p:nvPr/>
          </p:nvSpPr>
          <p:spPr>
            <a:xfrm rot="5400000">
              <a:off x="4564697" y="5935667"/>
              <a:ext cx="180000" cy="144000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4" name="Rectángulo redondeado 3"/>
          <p:cNvSpPr/>
          <p:nvPr/>
        </p:nvSpPr>
        <p:spPr>
          <a:xfrm>
            <a:off x="4906963" y="1077913"/>
            <a:ext cx="4130675" cy="6921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14</a:t>
            </a: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metropolitanas de Policía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4465638" y="2106613"/>
            <a:ext cx="349250" cy="355600"/>
          </a:xfrm>
          <a:prstGeom prst="rect">
            <a:avLst/>
          </a:prstGeom>
          <a:solidFill>
            <a:srgbClr val="92D050">
              <a:alpha val="52157"/>
            </a:srgbClr>
          </a:solidFill>
          <a:ln w="1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ángulo redondeado 55"/>
          <p:cNvSpPr/>
          <p:nvPr/>
        </p:nvSpPr>
        <p:spPr>
          <a:xfrm>
            <a:off x="4906963" y="1944688"/>
            <a:ext cx="4130675" cy="6921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14</a:t>
            </a: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Departamentos de Policía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7" name="Rectángulo redondeado 56"/>
          <p:cNvSpPr/>
          <p:nvPr/>
        </p:nvSpPr>
        <p:spPr>
          <a:xfrm>
            <a:off x="4899025" y="4691063"/>
            <a:ext cx="4148138" cy="69056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11 </a:t>
            </a: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distritos especiales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8" name="Rectángulo redondeado 57"/>
          <p:cNvSpPr/>
          <p:nvPr/>
        </p:nvSpPr>
        <p:spPr>
          <a:xfrm>
            <a:off x="4859338" y="5599113"/>
            <a:ext cx="4148137" cy="6254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50</a:t>
            </a: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municipios priorizados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Triángulo isósceles 6"/>
          <p:cNvSpPr/>
          <p:nvPr/>
        </p:nvSpPr>
        <p:spPr>
          <a:xfrm>
            <a:off x="1604820" y="3769990"/>
            <a:ext cx="177918" cy="13469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2" name="Triángulo isósceles 61"/>
          <p:cNvSpPr/>
          <p:nvPr/>
        </p:nvSpPr>
        <p:spPr>
          <a:xfrm>
            <a:off x="101299" y="4675865"/>
            <a:ext cx="177918" cy="13469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3" name="Triángulo isósceles 62"/>
          <p:cNvSpPr/>
          <p:nvPr/>
        </p:nvSpPr>
        <p:spPr>
          <a:xfrm>
            <a:off x="215084" y="4525277"/>
            <a:ext cx="177918" cy="13469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4" name="Triángulo isósceles 63"/>
          <p:cNvSpPr/>
          <p:nvPr/>
        </p:nvSpPr>
        <p:spPr>
          <a:xfrm>
            <a:off x="595765" y="3960087"/>
            <a:ext cx="177918" cy="13469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5" name="Triángulo isósceles 64"/>
          <p:cNvSpPr/>
          <p:nvPr/>
        </p:nvSpPr>
        <p:spPr>
          <a:xfrm>
            <a:off x="1006162" y="3618002"/>
            <a:ext cx="177918" cy="13469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6" name="Triángulo isósceles 65"/>
          <p:cNvSpPr/>
          <p:nvPr/>
        </p:nvSpPr>
        <p:spPr>
          <a:xfrm>
            <a:off x="863629" y="3942805"/>
            <a:ext cx="177918" cy="13469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7" name="Triángulo isósceles 66"/>
          <p:cNvSpPr/>
          <p:nvPr/>
        </p:nvSpPr>
        <p:spPr>
          <a:xfrm>
            <a:off x="1339399" y="2455291"/>
            <a:ext cx="177918" cy="13469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8" name="Triángulo isósceles 67"/>
          <p:cNvSpPr/>
          <p:nvPr/>
        </p:nvSpPr>
        <p:spPr>
          <a:xfrm>
            <a:off x="1111684" y="2436885"/>
            <a:ext cx="177918" cy="13469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9" name="Triángulo isósceles 68"/>
          <p:cNvSpPr/>
          <p:nvPr/>
        </p:nvSpPr>
        <p:spPr>
          <a:xfrm>
            <a:off x="2213542" y="1269578"/>
            <a:ext cx="177918" cy="13469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70" name="Triángulo isósceles 69"/>
          <p:cNvSpPr/>
          <p:nvPr/>
        </p:nvSpPr>
        <p:spPr>
          <a:xfrm>
            <a:off x="2481885" y="977033"/>
            <a:ext cx="177918" cy="13469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73" name="Triángulo isósceles 72"/>
          <p:cNvSpPr/>
          <p:nvPr/>
        </p:nvSpPr>
        <p:spPr>
          <a:xfrm>
            <a:off x="4593510" y="4880642"/>
            <a:ext cx="253100" cy="308089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74" name="Triángulo isósceles 73"/>
          <p:cNvSpPr/>
          <p:nvPr/>
        </p:nvSpPr>
        <p:spPr>
          <a:xfrm>
            <a:off x="1925671" y="1603306"/>
            <a:ext cx="177918" cy="13469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66205" t="45384" r="7361" b="16889"/>
          <a:stretch/>
        </p:blipFill>
        <p:spPr bwMode="auto">
          <a:xfrm>
            <a:off x="2761108" y="1399403"/>
            <a:ext cx="1215413" cy="1124477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pic>
        <p:nvPicPr>
          <p:cNvPr id="410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2100" y="2781300"/>
            <a:ext cx="2914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2 Rectángulo"/>
          <p:cNvSpPr/>
          <p:nvPr/>
        </p:nvSpPr>
        <p:spPr>
          <a:xfrm>
            <a:off x="0" y="722313"/>
            <a:ext cx="9101138" cy="6135687"/>
          </a:xfrm>
          <a:prstGeom prst="rect">
            <a:avLst/>
          </a:prstGeom>
          <a:pattFill prst="shingle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6513" y="790575"/>
            <a:ext cx="9144000" cy="6135688"/>
          </a:xfrm>
          <a:prstGeom prst="rect">
            <a:avLst/>
          </a:prstGeom>
          <a:solidFill>
            <a:schemeClr val="bg1">
              <a:lumMod val="5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103188" y="1885950"/>
            <a:ext cx="2927350" cy="4783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3" name="5 Triángulo isósceles"/>
          <p:cNvSpPr/>
          <p:nvPr/>
        </p:nvSpPr>
        <p:spPr>
          <a:xfrm>
            <a:off x="-26988" y="0"/>
            <a:ext cx="9197976" cy="7286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24" name="6 Rectángulo"/>
          <p:cNvSpPr/>
          <p:nvPr/>
        </p:nvSpPr>
        <p:spPr>
          <a:xfrm>
            <a:off x="204788" y="6350"/>
            <a:ext cx="8734425" cy="71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FC000"/>
                </a:solidFill>
                <a:latin typeface="Candara" pitchFamily="34" charset="0"/>
              </a:rPr>
              <a:t>Proceso de implementación del Modelo Nacional de Vigilancia Comunitaria por Cuadrantes – MNVCC</a:t>
            </a:r>
          </a:p>
        </p:txBody>
      </p:sp>
      <p:sp>
        <p:nvSpPr>
          <p:cNvPr id="29" name="8 Rectángulo"/>
          <p:cNvSpPr/>
          <p:nvPr/>
        </p:nvSpPr>
        <p:spPr>
          <a:xfrm>
            <a:off x="200876" y="1493577"/>
            <a:ext cx="2719807" cy="7841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700" b="1" dirty="0">
                <a:solidFill>
                  <a:schemeClr val="tx1"/>
                </a:solidFill>
                <a:latin typeface="Candara" pitchFamily="34" charset="0"/>
              </a:rPr>
              <a:t>Fase de capacitación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7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Coordinación y capacitación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611188" y="2568575"/>
            <a:ext cx="2419350" cy="1079500"/>
          </a:xfrm>
          <a:prstGeom prst="rect">
            <a:avLst/>
          </a:prstGeom>
        </p:spPr>
        <p:txBody>
          <a:bodyPr anchor="ctr"/>
          <a:lstStyle/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Concertación metodología 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con departamentos de Policía.</a:t>
            </a:r>
            <a:endParaRPr lang="es-CO" b="1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625475" y="5497513"/>
            <a:ext cx="2419350" cy="1081087"/>
          </a:xfrm>
          <a:prstGeom prst="rect">
            <a:avLst/>
          </a:prstGeom>
        </p:spPr>
        <p:txBody>
          <a:bodyPr anchor="ctr"/>
          <a:lstStyle/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Planeamiento presupuestal y de 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recursos.</a:t>
            </a:r>
            <a:endParaRPr lang="es-CO" b="1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0" y="1085850"/>
            <a:ext cx="9170988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 redondeado"/>
          <p:cNvSpPr/>
          <p:nvPr/>
        </p:nvSpPr>
        <p:spPr>
          <a:xfrm>
            <a:off x="1200150" y="760413"/>
            <a:ext cx="792163" cy="7127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32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cxnSp>
        <p:nvCxnSpPr>
          <p:cNvPr id="9" name="8 Conector angular"/>
          <p:cNvCxnSpPr>
            <a:endCxn id="49" idx="1"/>
          </p:cNvCxnSpPr>
          <p:nvPr/>
        </p:nvCxnSpPr>
        <p:spPr>
          <a:xfrm rot="16200000" flipH="1">
            <a:off x="84932" y="2582069"/>
            <a:ext cx="836612" cy="21590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Rectángulo"/>
          <p:cNvSpPr/>
          <p:nvPr/>
        </p:nvSpPr>
        <p:spPr>
          <a:xfrm>
            <a:off x="611188" y="3998913"/>
            <a:ext cx="2419350" cy="1079500"/>
          </a:xfrm>
          <a:prstGeom prst="rect">
            <a:avLst/>
          </a:prstGeom>
        </p:spPr>
        <p:txBody>
          <a:bodyPr anchor="ctr"/>
          <a:lstStyle/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Socialización a autoridades político – </a:t>
            </a:r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administrativas.</a:t>
            </a:r>
            <a:endParaRPr lang="es-CO" b="1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57" name="56 Conector angular"/>
          <p:cNvCxnSpPr>
            <a:endCxn id="56" idx="1"/>
          </p:cNvCxnSpPr>
          <p:nvPr/>
        </p:nvCxnSpPr>
        <p:spPr>
          <a:xfrm rot="16200000" flipH="1">
            <a:off x="-481806" y="3445669"/>
            <a:ext cx="1970088" cy="21590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angular"/>
          <p:cNvCxnSpPr>
            <a:endCxn id="50" idx="1"/>
          </p:cNvCxnSpPr>
          <p:nvPr/>
        </p:nvCxnSpPr>
        <p:spPr>
          <a:xfrm rot="16200000" flipH="1">
            <a:off x="-508793" y="4902994"/>
            <a:ext cx="2038350" cy="230187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3132138" y="760413"/>
            <a:ext cx="2952750" cy="5908675"/>
            <a:chOff x="3131673" y="760326"/>
            <a:chExt cx="2952495" cy="5909034"/>
          </a:xfrm>
        </p:grpSpPr>
        <p:sp>
          <p:nvSpPr>
            <p:cNvPr id="52" name="51 Rectángulo redondeado"/>
            <p:cNvSpPr/>
            <p:nvPr/>
          </p:nvSpPr>
          <p:spPr>
            <a:xfrm>
              <a:off x="4203142" y="760326"/>
              <a:ext cx="792095" cy="71283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CO" sz="3200" b="1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3131673" y="1885931"/>
              <a:ext cx="2927097" cy="4783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40" name="12 Rectángulo"/>
            <p:cNvSpPr/>
            <p:nvPr/>
          </p:nvSpPr>
          <p:spPr>
            <a:xfrm>
              <a:off x="3218672" y="1493577"/>
              <a:ext cx="2719807" cy="78416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700" b="1" dirty="0">
                  <a:solidFill>
                    <a:schemeClr val="tx1"/>
                  </a:solidFill>
                  <a:latin typeface="Candara" pitchFamily="34" charset="0"/>
                </a:rPr>
                <a:t>Fase de instalación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700" b="1" dirty="0">
                  <a:solidFill>
                    <a:schemeClr val="tx2">
                      <a:lumMod val="50000"/>
                    </a:schemeClr>
                  </a:solidFill>
                  <a:latin typeface="Candara" pitchFamily="34" charset="0"/>
                </a:rPr>
                <a:t>Diseño de cuadrantes</a:t>
              </a:r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3650740" y="2573361"/>
              <a:ext cx="2419141" cy="1079566"/>
            </a:xfrm>
            <a:prstGeom prst="rect">
              <a:avLst/>
            </a:prstGeom>
          </p:spPr>
          <p:txBody>
            <a:bodyPr anchor="ctr"/>
            <a:lstStyle/>
            <a:p>
              <a:pPr marL="174625" indent="-1746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O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Apreciación diagnóstica.</a:t>
              </a:r>
              <a:endPara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3665027" y="5504064"/>
              <a:ext cx="2419141" cy="1079566"/>
            </a:xfrm>
            <a:prstGeom prst="rect">
              <a:avLst/>
            </a:prstGeom>
          </p:spPr>
          <p:txBody>
            <a:bodyPr anchor="ctr"/>
            <a:lstStyle/>
            <a:p>
              <a:pPr marL="174625" indent="-1746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O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Reingeniería de personal y medios logísticos.</a:t>
              </a:r>
              <a:endPara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cxnSp>
          <p:nvCxnSpPr>
            <p:cNvPr id="62" name="61 Conector angular"/>
            <p:cNvCxnSpPr>
              <a:endCxn id="60" idx="1"/>
            </p:cNvCxnSpPr>
            <p:nvPr/>
          </p:nvCxnSpPr>
          <p:spPr>
            <a:xfrm rot="16200000" flipH="1">
              <a:off x="3124467" y="2586872"/>
              <a:ext cx="836664" cy="215881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Rectángulo"/>
            <p:cNvSpPr/>
            <p:nvPr/>
          </p:nvSpPr>
          <p:spPr>
            <a:xfrm>
              <a:off x="3650740" y="4005373"/>
              <a:ext cx="2419141" cy="1079566"/>
            </a:xfrm>
            <a:prstGeom prst="rect">
              <a:avLst/>
            </a:prstGeom>
          </p:spPr>
          <p:txBody>
            <a:bodyPr anchor="ctr"/>
            <a:lstStyle/>
            <a:p>
              <a:pPr marL="174625" indent="-1746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O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Diseño y delimitación de los cuadrantes requeridos.</a:t>
              </a:r>
              <a:endPara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cxnSp>
          <p:nvCxnSpPr>
            <p:cNvPr id="64" name="63 Conector angular"/>
            <p:cNvCxnSpPr>
              <a:endCxn id="63" idx="1"/>
            </p:cNvCxnSpPr>
            <p:nvPr/>
          </p:nvCxnSpPr>
          <p:spPr>
            <a:xfrm rot="16200000" flipH="1">
              <a:off x="2556902" y="3451318"/>
              <a:ext cx="1971795" cy="215881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angular"/>
            <p:cNvCxnSpPr>
              <a:endCxn id="61" idx="1"/>
            </p:cNvCxnSpPr>
            <p:nvPr/>
          </p:nvCxnSpPr>
          <p:spPr>
            <a:xfrm rot="16200000" flipH="1">
              <a:off x="2530706" y="4909526"/>
              <a:ext cx="2038474" cy="230168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6132513" y="760413"/>
            <a:ext cx="2946400" cy="5908675"/>
            <a:chOff x="6132292" y="760326"/>
            <a:chExt cx="2947184" cy="5909034"/>
          </a:xfrm>
        </p:grpSpPr>
        <p:sp>
          <p:nvSpPr>
            <p:cNvPr id="54" name="53 Rectángulo"/>
            <p:cNvSpPr/>
            <p:nvPr/>
          </p:nvSpPr>
          <p:spPr>
            <a:xfrm>
              <a:off x="6132292" y="1885931"/>
              <a:ext cx="2928129" cy="4783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37" name="13 Rectángulo"/>
            <p:cNvSpPr/>
            <p:nvPr/>
          </p:nvSpPr>
          <p:spPr>
            <a:xfrm>
              <a:off x="6236468" y="1500201"/>
              <a:ext cx="2719807" cy="7709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700" b="1" dirty="0">
                  <a:solidFill>
                    <a:schemeClr val="tx1"/>
                  </a:solidFill>
                  <a:latin typeface="Candara" pitchFamily="34" charset="0"/>
                </a:rPr>
                <a:t>Fase de </a:t>
              </a:r>
              <a:r>
                <a:rPr lang="es-CO" sz="1700" b="1" dirty="0" smtClean="0">
                  <a:solidFill>
                    <a:schemeClr val="tx1"/>
                  </a:solidFill>
                  <a:latin typeface="Candara" pitchFamily="34" charset="0"/>
                </a:rPr>
                <a:t>ejecución 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700" b="1" dirty="0" smtClean="0">
                  <a:solidFill>
                    <a:schemeClr val="tx2">
                      <a:lumMod val="50000"/>
                    </a:schemeClr>
                  </a:solidFill>
                  <a:latin typeface="Candara" pitchFamily="34" charset="0"/>
                </a:rPr>
                <a:t>Seguimiento </a:t>
              </a:r>
              <a:r>
                <a:rPr lang="es-CO" sz="1700" b="1" dirty="0">
                  <a:solidFill>
                    <a:schemeClr val="tx2">
                      <a:lumMod val="50000"/>
                    </a:schemeClr>
                  </a:solidFill>
                  <a:latin typeface="Candara" pitchFamily="34" charset="0"/>
                </a:rPr>
                <a:t>y control</a:t>
              </a:r>
            </a:p>
          </p:txBody>
        </p:sp>
        <p:sp>
          <p:nvSpPr>
            <p:cNvPr id="53" name="52 Rectángulo redondeado"/>
            <p:cNvSpPr/>
            <p:nvPr/>
          </p:nvSpPr>
          <p:spPr>
            <a:xfrm>
              <a:off x="7235898" y="760326"/>
              <a:ext cx="790785" cy="71283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CO" sz="3200" b="1">
                  <a:solidFill>
                    <a:srgbClr val="FFFF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6645190" y="2573361"/>
              <a:ext cx="2419994" cy="1079566"/>
            </a:xfrm>
            <a:prstGeom prst="rect">
              <a:avLst/>
            </a:prstGeom>
          </p:spPr>
          <p:txBody>
            <a:bodyPr anchor="ctr"/>
            <a:lstStyle/>
            <a:p>
              <a:pPr marL="174625" indent="-1746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O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Desarrollo CIEPS.</a:t>
              </a:r>
              <a:endPara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6659482" y="5504064"/>
              <a:ext cx="2419994" cy="1079566"/>
            </a:xfrm>
            <a:prstGeom prst="rect">
              <a:avLst/>
            </a:prstGeom>
          </p:spPr>
          <p:txBody>
            <a:bodyPr anchor="ctr"/>
            <a:lstStyle/>
            <a:p>
              <a:pPr marL="174625" indent="-1746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O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Estructuración y aplicación de comités de vigilancia.</a:t>
              </a:r>
              <a:endPara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cxnSp>
          <p:nvCxnSpPr>
            <p:cNvPr id="68" name="67 Conector angular"/>
            <p:cNvCxnSpPr>
              <a:endCxn id="66" idx="1"/>
            </p:cNvCxnSpPr>
            <p:nvPr/>
          </p:nvCxnSpPr>
          <p:spPr>
            <a:xfrm rot="16200000" flipH="1">
              <a:off x="6118879" y="2586834"/>
              <a:ext cx="836664" cy="215957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68 Rectángulo"/>
            <p:cNvSpPr/>
            <p:nvPr/>
          </p:nvSpPr>
          <p:spPr>
            <a:xfrm>
              <a:off x="6645190" y="4005373"/>
              <a:ext cx="2419994" cy="1079566"/>
            </a:xfrm>
            <a:prstGeom prst="rect">
              <a:avLst/>
            </a:prstGeom>
          </p:spPr>
          <p:txBody>
            <a:bodyPr anchor="ctr"/>
            <a:lstStyle/>
            <a:p>
              <a:pPr marL="174625" indent="-1746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O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Planeación del servicio, aplicando metodología MNVCC.</a:t>
              </a:r>
              <a:endParaRPr lang="es-CO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cxnSp>
          <p:nvCxnSpPr>
            <p:cNvPr id="70" name="69 Conector angular"/>
            <p:cNvCxnSpPr>
              <a:endCxn id="69" idx="1"/>
            </p:cNvCxnSpPr>
            <p:nvPr/>
          </p:nvCxnSpPr>
          <p:spPr>
            <a:xfrm rot="16200000" flipH="1">
              <a:off x="5551314" y="3451280"/>
              <a:ext cx="1971795" cy="215957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angular"/>
            <p:cNvCxnSpPr>
              <a:endCxn id="67" idx="1"/>
            </p:cNvCxnSpPr>
            <p:nvPr/>
          </p:nvCxnSpPr>
          <p:spPr>
            <a:xfrm rot="16200000" flipH="1">
              <a:off x="5525121" y="4909485"/>
              <a:ext cx="2038474" cy="230249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7175" y="4016375"/>
            <a:ext cx="60896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800" b="1" dirty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Gracias</a:t>
            </a:r>
            <a:endParaRPr lang="es-CO" sz="4800" b="1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70 Grupo"/>
          <p:cNvGrpSpPr>
            <a:grpSpLocks/>
          </p:cNvGrpSpPr>
          <p:nvPr/>
        </p:nvGrpSpPr>
        <p:grpSpPr bwMode="auto">
          <a:xfrm>
            <a:off x="0" y="744538"/>
            <a:ext cx="9150350" cy="6113462"/>
            <a:chOff x="0" y="743753"/>
            <a:chExt cx="9149561" cy="6114246"/>
          </a:xfrm>
        </p:grpSpPr>
        <p:sp>
          <p:nvSpPr>
            <p:cNvPr id="66" name="65 Rectángulo"/>
            <p:cNvSpPr/>
            <p:nvPr/>
          </p:nvSpPr>
          <p:spPr>
            <a:xfrm>
              <a:off x="6349" y="743753"/>
              <a:ext cx="9143212" cy="6114246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pic>
          <p:nvPicPr>
            <p:cNvPr id="48" name="52 Imagen"/>
            <p:cNvPicPr preferRelativeResize="0">
              <a:picLocks/>
            </p:cNvPicPr>
            <p:nvPr/>
          </p:nvPicPr>
          <p:blipFill rotWithShape="1">
            <a:blip r:embed="rId2"/>
            <a:srcRect l="12352" t="7589" r="13093" b="12585"/>
            <a:stretch/>
          </p:blipFill>
          <p:spPr bwMode="auto">
            <a:xfrm>
              <a:off x="519068" y="1391536"/>
              <a:ext cx="1379418" cy="136701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19" name="18 Rectángulo"/>
            <p:cNvSpPr/>
            <p:nvPr/>
          </p:nvSpPr>
          <p:spPr>
            <a:xfrm>
              <a:off x="0" y="744966"/>
              <a:ext cx="498332" cy="265443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000" b="1" dirty="0">
                  <a:solidFill>
                    <a:schemeClr val="tx1"/>
                  </a:solidFill>
                  <a:latin typeface="Candara" pitchFamily="34" charset="0"/>
                </a:rPr>
                <a:t>Política de Gobierno</a:t>
              </a:r>
              <a:endParaRPr lang="es-CO" sz="20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0" y="4180040"/>
              <a:ext cx="498332" cy="2661801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000" b="1" dirty="0">
                  <a:solidFill>
                    <a:schemeClr val="tx1"/>
                  </a:solidFill>
                  <a:latin typeface="Candara" pitchFamily="34" charset="0"/>
                </a:rPr>
                <a:t>Política institucional</a:t>
              </a:r>
              <a:endParaRPr lang="es-CO" sz="20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pic>
          <p:nvPicPr>
            <p:cNvPr id="47" name="46 Imag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340" y="4867019"/>
              <a:ext cx="1282589" cy="128445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54 Rectángulo"/>
            <p:cNvSpPr/>
            <p:nvPr/>
          </p:nvSpPr>
          <p:spPr>
            <a:xfrm>
              <a:off x="4355724" y="1081933"/>
              <a:ext cx="3168377" cy="8144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3200" b="1" dirty="0">
                  <a:solidFill>
                    <a:schemeClr val="accent2">
                      <a:lumMod val="50000"/>
                    </a:schemeClr>
                  </a:solidFill>
                </a:rPr>
                <a:t>PNSCC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Política Nacional de Seguridad y Convivencia  Ciudadana</a:t>
              </a:r>
              <a:endParaRPr lang="es-CO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6389137" y="2364798"/>
              <a:ext cx="2728677" cy="8144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Objetivos del Sector Defensa</a:t>
              </a:r>
              <a:endParaRPr lang="es-CO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6498665" y="4649504"/>
              <a:ext cx="2574703" cy="8144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0" b="1" dirty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r>
                <a:rPr lang="es-CO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s-CO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Políticas Institucionales</a:t>
              </a:r>
              <a:endParaRPr lang="es-CO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4173178" y="5889500"/>
              <a:ext cx="3601726" cy="812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Lineamientos de la Dirección</a:t>
              </a:r>
              <a:endParaRPr lang="es-CO" sz="2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28731" name="9 Grupo"/>
            <p:cNvGrpSpPr>
              <a:grpSpLocks/>
            </p:cNvGrpSpPr>
            <p:nvPr/>
          </p:nvGrpSpPr>
          <p:grpSpPr bwMode="auto">
            <a:xfrm>
              <a:off x="5852799" y="845484"/>
              <a:ext cx="174706" cy="174442"/>
              <a:chOff x="8212394" y="911367"/>
              <a:chExt cx="174706" cy="174706"/>
            </a:xfrm>
          </p:grpSpPr>
          <p:sp>
            <p:nvSpPr>
              <p:cNvPr id="5" name="4 Elipse"/>
              <p:cNvSpPr/>
              <p:nvPr/>
            </p:nvSpPr>
            <p:spPr>
              <a:xfrm>
                <a:off x="8228398" y="927371"/>
                <a:ext cx="142699" cy="14269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  <p:sp>
            <p:nvSpPr>
              <p:cNvPr id="24" name="23 Elipse"/>
              <p:cNvSpPr/>
              <p:nvPr/>
            </p:nvSpPr>
            <p:spPr>
              <a:xfrm>
                <a:off x="8212394" y="911367"/>
                <a:ext cx="174706" cy="174706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</p:grpSp>
        <p:grpSp>
          <p:nvGrpSpPr>
            <p:cNvPr id="28732" name="27 Grupo"/>
            <p:cNvGrpSpPr>
              <a:grpSpLocks/>
            </p:cNvGrpSpPr>
            <p:nvPr/>
          </p:nvGrpSpPr>
          <p:grpSpPr bwMode="auto">
            <a:xfrm>
              <a:off x="7665575" y="2125102"/>
              <a:ext cx="174706" cy="174442"/>
              <a:chOff x="8212394" y="911367"/>
              <a:chExt cx="174706" cy="174706"/>
            </a:xfrm>
          </p:grpSpPr>
          <p:sp>
            <p:nvSpPr>
              <p:cNvPr id="29" name="28 Elipse"/>
              <p:cNvSpPr/>
              <p:nvPr/>
            </p:nvSpPr>
            <p:spPr>
              <a:xfrm>
                <a:off x="8228398" y="927371"/>
                <a:ext cx="142699" cy="14269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8212394" y="911367"/>
                <a:ext cx="174706" cy="174706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</p:grpSp>
        <p:grpSp>
          <p:nvGrpSpPr>
            <p:cNvPr id="28733" name="35 Grupo"/>
            <p:cNvGrpSpPr>
              <a:grpSpLocks/>
            </p:cNvGrpSpPr>
            <p:nvPr/>
          </p:nvGrpSpPr>
          <p:grpSpPr bwMode="auto">
            <a:xfrm>
              <a:off x="7665575" y="4555868"/>
              <a:ext cx="174706" cy="174442"/>
              <a:chOff x="8212394" y="911367"/>
              <a:chExt cx="174706" cy="174706"/>
            </a:xfrm>
          </p:grpSpPr>
          <p:sp>
            <p:nvSpPr>
              <p:cNvPr id="37" name="36 Elipse"/>
              <p:cNvSpPr/>
              <p:nvPr/>
            </p:nvSpPr>
            <p:spPr>
              <a:xfrm>
                <a:off x="8228398" y="927371"/>
                <a:ext cx="142699" cy="14269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8212394" y="911367"/>
                <a:ext cx="174706" cy="174706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</p:grpSp>
        <p:grpSp>
          <p:nvGrpSpPr>
            <p:cNvPr id="28734" name="38 Grupo"/>
            <p:cNvGrpSpPr>
              <a:grpSpLocks/>
            </p:cNvGrpSpPr>
            <p:nvPr/>
          </p:nvGrpSpPr>
          <p:grpSpPr bwMode="auto">
            <a:xfrm>
              <a:off x="5886707" y="5765478"/>
              <a:ext cx="174706" cy="174442"/>
              <a:chOff x="8212394" y="911367"/>
              <a:chExt cx="174706" cy="174706"/>
            </a:xfrm>
          </p:grpSpPr>
          <p:sp>
            <p:nvSpPr>
              <p:cNvPr id="40" name="39 Elipse"/>
              <p:cNvSpPr/>
              <p:nvPr/>
            </p:nvSpPr>
            <p:spPr>
              <a:xfrm>
                <a:off x="8228398" y="927371"/>
                <a:ext cx="142699" cy="14269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  <p:sp>
            <p:nvSpPr>
              <p:cNvPr id="41" name="40 Elipse"/>
              <p:cNvSpPr/>
              <p:nvPr/>
            </p:nvSpPr>
            <p:spPr>
              <a:xfrm>
                <a:off x="8212394" y="911367"/>
                <a:ext cx="174706" cy="174706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</p:grpSp>
      </p:grpSp>
      <p:grpSp>
        <p:nvGrpSpPr>
          <p:cNvPr id="68" name="67 Grupo"/>
          <p:cNvGrpSpPr>
            <a:grpSpLocks/>
          </p:cNvGrpSpPr>
          <p:nvPr/>
        </p:nvGrpSpPr>
        <p:grpSpPr bwMode="auto">
          <a:xfrm>
            <a:off x="1757363" y="3644900"/>
            <a:ext cx="2773362" cy="5545138"/>
            <a:chOff x="1757236" y="3645024"/>
            <a:chExt cx="2773044" cy="5544616"/>
          </a:xfrm>
        </p:grpSpPr>
        <p:sp>
          <p:nvSpPr>
            <p:cNvPr id="79" name="78 Triángulo isósceles"/>
            <p:cNvSpPr/>
            <p:nvPr/>
          </p:nvSpPr>
          <p:spPr>
            <a:xfrm rot="10800000">
              <a:off x="1757236" y="3645024"/>
              <a:ext cx="2773044" cy="5544616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1988984" y="5343489"/>
              <a:ext cx="2309547" cy="9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300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Creación de un sistema de Gestión </a:t>
              </a:r>
              <a:endParaRPr lang="es-CO" sz="23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300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Policial</a:t>
              </a:r>
              <a:endParaRPr lang="es-CO" sz="23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cxnSp>
        <p:nvCxnSpPr>
          <p:cNvPr id="63" name="62 Conector angular"/>
          <p:cNvCxnSpPr>
            <a:stCxn id="62" idx="0"/>
            <a:endCxn id="0" idx="2"/>
          </p:cNvCxnSpPr>
          <p:nvPr/>
        </p:nvCxnSpPr>
        <p:spPr>
          <a:xfrm rot="5400000" flipH="1" flipV="1">
            <a:off x="3721894" y="354806"/>
            <a:ext cx="1552575" cy="2709863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angular"/>
          <p:cNvCxnSpPr>
            <a:stCxn id="62" idx="7"/>
            <a:endCxn id="0" idx="2"/>
          </p:cNvCxnSpPr>
          <p:nvPr/>
        </p:nvCxnSpPr>
        <p:spPr>
          <a:xfrm rot="5400000" flipH="1" flipV="1">
            <a:off x="5538788" y="739775"/>
            <a:ext cx="654050" cy="3600450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endCxn id="0" idx="2"/>
          </p:cNvCxnSpPr>
          <p:nvPr/>
        </p:nvCxnSpPr>
        <p:spPr>
          <a:xfrm>
            <a:off x="4284663" y="4643438"/>
            <a:ext cx="3381375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endCxn id="0" idx="2"/>
          </p:cNvCxnSpPr>
          <p:nvPr/>
        </p:nvCxnSpPr>
        <p:spPr>
          <a:xfrm>
            <a:off x="3995738" y="5853113"/>
            <a:ext cx="189071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Triángulo isósceles"/>
          <p:cNvSpPr/>
          <p:nvPr/>
        </p:nvSpPr>
        <p:spPr>
          <a:xfrm>
            <a:off x="-26988" y="12700"/>
            <a:ext cx="9197976" cy="7286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8475" y="19050"/>
            <a:ext cx="8147050" cy="71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>
                <a:solidFill>
                  <a:srgbClr val="FFC000"/>
                </a:solidFill>
                <a:latin typeface="Candara" pitchFamily="34" charset="0"/>
              </a:rPr>
              <a:t>¿Cómo aporta la Policía Nacional a la innovación en la Gestión Pública?</a:t>
            </a:r>
            <a:endParaRPr lang="es-CO" sz="26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grpSp>
        <p:nvGrpSpPr>
          <p:cNvPr id="61" name="60 Grupo"/>
          <p:cNvGrpSpPr>
            <a:grpSpLocks/>
          </p:cNvGrpSpPr>
          <p:nvPr/>
        </p:nvGrpSpPr>
        <p:grpSpPr bwMode="auto">
          <a:xfrm>
            <a:off x="-17463" y="3398838"/>
            <a:ext cx="9190038" cy="779462"/>
            <a:chOff x="-17531" y="3399396"/>
            <a:chExt cx="9190185" cy="778969"/>
          </a:xfrm>
        </p:grpSpPr>
        <p:sp>
          <p:nvSpPr>
            <p:cNvPr id="2" name="1 Rectángulo"/>
            <p:cNvSpPr/>
            <p:nvPr/>
          </p:nvSpPr>
          <p:spPr>
            <a:xfrm>
              <a:off x="-17531" y="3399396"/>
              <a:ext cx="9190185" cy="7789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4695" y="3500932"/>
              <a:ext cx="1917731" cy="575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400" b="1" dirty="0">
                  <a:solidFill>
                    <a:srgbClr val="FFFF00"/>
                  </a:solidFill>
                  <a:latin typeface="Candara" pitchFamily="34" charset="0"/>
                </a:rPr>
                <a:t>G</a:t>
              </a:r>
              <a:r>
                <a:rPr lang="es-CO" sz="3200" b="1" dirty="0">
                  <a:solidFill>
                    <a:schemeClr val="bg1"/>
                  </a:solidFill>
                  <a:latin typeface="Candara" pitchFamily="34" charset="0"/>
                </a:rPr>
                <a:t>estión</a:t>
              </a:r>
              <a:endParaRPr lang="es-CO" sz="3200" b="1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4432303" y="3500932"/>
              <a:ext cx="4716538" cy="575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400" b="1" dirty="0">
                  <a:solidFill>
                    <a:srgbClr val="FFFF00"/>
                  </a:solidFill>
                  <a:latin typeface="Candara" pitchFamily="34" charset="0"/>
                </a:rPr>
                <a:t>P</a:t>
              </a:r>
              <a:r>
                <a:rPr lang="es-CO" sz="3200" b="1" dirty="0">
                  <a:solidFill>
                    <a:schemeClr val="bg1"/>
                  </a:solidFill>
                  <a:latin typeface="Candara" pitchFamily="34" charset="0"/>
                </a:rPr>
                <a:t>ública </a:t>
              </a:r>
              <a:r>
                <a:rPr lang="es-CO" sz="4400" b="1" dirty="0">
                  <a:solidFill>
                    <a:srgbClr val="FFFF00"/>
                  </a:solidFill>
                  <a:latin typeface="Candara" pitchFamily="34" charset="0"/>
                </a:rPr>
                <a:t>P</a:t>
              </a:r>
              <a:r>
                <a:rPr lang="es-CO" sz="3200" b="1" dirty="0">
                  <a:solidFill>
                    <a:schemeClr val="bg1"/>
                  </a:solidFill>
                  <a:latin typeface="Candara" pitchFamily="34" charset="0"/>
                </a:rPr>
                <a:t>olicial</a:t>
              </a:r>
              <a:endParaRPr lang="es-CO" sz="3200" b="1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  <p:grpSp>
        <p:nvGrpSpPr>
          <p:cNvPr id="286" name="285 Grupo"/>
          <p:cNvGrpSpPr>
            <a:grpSpLocks/>
          </p:cNvGrpSpPr>
          <p:nvPr/>
        </p:nvGrpSpPr>
        <p:grpSpPr bwMode="auto">
          <a:xfrm>
            <a:off x="-36513" y="749300"/>
            <a:ext cx="2676526" cy="6118225"/>
            <a:chOff x="-27094" y="740959"/>
            <a:chExt cx="2676418" cy="6117041"/>
          </a:xfrm>
        </p:grpSpPr>
        <p:sp>
          <p:nvSpPr>
            <p:cNvPr id="287" name="286 Rectángulo"/>
            <p:cNvSpPr/>
            <p:nvPr/>
          </p:nvSpPr>
          <p:spPr>
            <a:xfrm>
              <a:off x="-27094" y="740959"/>
              <a:ext cx="2676418" cy="61170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288" name="287 Rectángulo"/>
            <p:cNvSpPr/>
            <p:nvPr/>
          </p:nvSpPr>
          <p:spPr>
            <a:xfrm>
              <a:off x="20530" y="4077238"/>
              <a:ext cx="2592282" cy="201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6600" b="1" dirty="0">
                  <a:solidFill>
                    <a:srgbClr val="C00000"/>
                  </a:solidFill>
                  <a:latin typeface="Franklin Gothic Book" pitchFamily="34" charset="0"/>
                </a:rPr>
                <a:t>3</a:t>
              </a:r>
              <a:r>
                <a:rPr lang="es-CO" sz="2800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 </a:t>
              </a:r>
              <a:r>
                <a:rPr lang="es-CO" sz="3200" b="1" dirty="0">
                  <a:solidFill>
                    <a:schemeClr val="tx1"/>
                  </a:solidFill>
                  <a:latin typeface="Candara" pitchFamily="34" charset="0"/>
                </a:rPr>
                <a:t>familias de soluciones en Gestión Pública</a:t>
              </a:r>
              <a:endParaRPr lang="es-CO" sz="28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289" name="288 Grupo"/>
          <p:cNvGrpSpPr>
            <a:grpSpLocks/>
          </p:cNvGrpSpPr>
          <p:nvPr/>
        </p:nvGrpSpPr>
        <p:grpSpPr bwMode="auto">
          <a:xfrm>
            <a:off x="1484313" y="2322513"/>
            <a:ext cx="2557462" cy="2965450"/>
            <a:chOff x="191077" y="2313931"/>
            <a:chExt cx="3860281" cy="2964662"/>
          </a:xfrm>
        </p:grpSpPr>
        <p:sp>
          <p:nvSpPr>
            <p:cNvPr id="290" name="289 Circular"/>
            <p:cNvSpPr/>
            <p:nvPr/>
          </p:nvSpPr>
          <p:spPr>
            <a:xfrm>
              <a:off x="191077" y="2313931"/>
              <a:ext cx="3160590" cy="2964662"/>
            </a:xfrm>
            <a:prstGeom prst="pie">
              <a:avLst>
                <a:gd name="adj1" fmla="val 16210531"/>
                <a:gd name="adj2" fmla="val 53857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schemeClr val="tx1"/>
                </a:solidFill>
              </a:endParaRPr>
            </a:p>
          </p:txBody>
        </p:sp>
        <p:pic>
          <p:nvPicPr>
            <p:cNvPr id="291" name="290 Imag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2629" y="2929717"/>
              <a:ext cx="2568729" cy="173308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92" name="291 Grupo"/>
          <p:cNvGrpSpPr>
            <a:grpSpLocks/>
          </p:cNvGrpSpPr>
          <p:nvPr/>
        </p:nvGrpSpPr>
        <p:grpSpPr bwMode="auto">
          <a:xfrm>
            <a:off x="2889250" y="760413"/>
            <a:ext cx="6410325" cy="5972175"/>
            <a:chOff x="2898946" y="751166"/>
            <a:chExt cx="6409944" cy="5972414"/>
          </a:xfrm>
        </p:grpSpPr>
        <p:sp>
          <p:nvSpPr>
            <p:cNvPr id="293" name="292 Elipse"/>
            <p:cNvSpPr/>
            <p:nvPr/>
          </p:nvSpPr>
          <p:spPr>
            <a:xfrm>
              <a:off x="3164043" y="1297288"/>
              <a:ext cx="458760" cy="45721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dirty="0">
                  <a:latin typeface="Franklin Gothic Book" pitchFamily="34" charset="0"/>
                </a:rPr>
                <a:t>1</a:t>
              </a:r>
              <a:endParaRPr lang="es-CO" sz="2800" b="1" dirty="0">
                <a:latin typeface="Franklin Gothic Book" pitchFamily="34" charset="0"/>
              </a:endParaRPr>
            </a:p>
          </p:txBody>
        </p:sp>
        <p:sp>
          <p:nvSpPr>
            <p:cNvPr id="294" name="293 Elipse"/>
            <p:cNvSpPr/>
            <p:nvPr/>
          </p:nvSpPr>
          <p:spPr>
            <a:xfrm>
              <a:off x="3164043" y="5840895"/>
              <a:ext cx="458760" cy="45721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dirty="0">
                  <a:latin typeface="Franklin Gothic Book" pitchFamily="34" charset="0"/>
                </a:rPr>
                <a:t>3</a:t>
              </a:r>
              <a:endParaRPr lang="es-CO" sz="2800" b="1" dirty="0">
                <a:latin typeface="Franklin Gothic Book" pitchFamily="34" charset="0"/>
              </a:endParaRPr>
            </a:p>
          </p:txBody>
        </p:sp>
        <p:sp>
          <p:nvSpPr>
            <p:cNvPr id="295" name="294 Elipse"/>
            <p:cNvSpPr/>
            <p:nvPr/>
          </p:nvSpPr>
          <p:spPr>
            <a:xfrm>
              <a:off x="4178395" y="3570679"/>
              <a:ext cx="458761" cy="45721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dirty="0">
                  <a:latin typeface="Franklin Gothic Book" pitchFamily="34" charset="0"/>
                </a:rPr>
                <a:t>2</a:t>
              </a:r>
              <a:endParaRPr lang="es-CO" sz="2800" b="1" dirty="0">
                <a:latin typeface="Franklin Gothic Book" pitchFamily="34" charset="0"/>
              </a:endParaRPr>
            </a:p>
          </p:txBody>
        </p:sp>
        <p:cxnSp>
          <p:nvCxnSpPr>
            <p:cNvPr id="296" name="295 Conector recto de flecha"/>
            <p:cNvCxnSpPr>
              <a:endCxn id="293" idx="3"/>
            </p:cNvCxnSpPr>
            <p:nvPr/>
          </p:nvCxnSpPr>
          <p:spPr>
            <a:xfrm flipV="1">
              <a:off x="3084673" y="1687828"/>
              <a:ext cx="146041" cy="838234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 de flecha"/>
            <p:cNvCxnSpPr>
              <a:endCxn id="294" idx="1"/>
            </p:cNvCxnSpPr>
            <p:nvPr/>
          </p:nvCxnSpPr>
          <p:spPr>
            <a:xfrm>
              <a:off x="2898946" y="5216982"/>
              <a:ext cx="331768" cy="690591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 de flecha"/>
            <p:cNvCxnSpPr>
              <a:endCxn id="295" idx="2"/>
            </p:cNvCxnSpPr>
            <p:nvPr/>
          </p:nvCxnSpPr>
          <p:spPr>
            <a:xfrm>
              <a:off x="3889487" y="3796113"/>
              <a:ext cx="288908" cy="3175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298 Rectángulo"/>
            <p:cNvSpPr/>
            <p:nvPr/>
          </p:nvSpPr>
          <p:spPr>
            <a:xfrm>
              <a:off x="3056100" y="751166"/>
              <a:ext cx="4638399" cy="385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Gestión Pública Macro</a:t>
              </a:r>
              <a:endParaRPr lang="es-CO" sz="28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300" name="299 Rectángulo"/>
            <p:cNvSpPr/>
            <p:nvPr/>
          </p:nvSpPr>
          <p:spPr>
            <a:xfrm>
              <a:off x="4076801" y="1254423"/>
              <a:ext cx="4719357" cy="2413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O" dirty="0">
                  <a:solidFill>
                    <a:schemeClr val="tx1"/>
                  </a:solidFill>
                  <a:latin typeface="Candara" pitchFamily="34" charset="0"/>
                </a:rPr>
                <a:t>PNSCC.</a:t>
              </a:r>
              <a:endParaRPr lang="es-CO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01" name="300 Rectángulo"/>
            <p:cNvSpPr/>
            <p:nvPr/>
          </p:nvSpPr>
          <p:spPr>
            <a:xfrm>
              <a:off x="4076801" y="1844997"/>
              <a:ext cx="5232089" cy="2413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CO" dirty="0">
                  <a:solidFill>
                    <a:schemeClr val="tx1"/>
                  </a:solidFill>
                  <a:latin typeface="Candara" pitchFamily="34" charset="0"/>
                </a:rPr>
                <a:t>Batería normativa para la seguridad.</a:t>
              </a:r>
            </a:p>
            <a:p>
              <a:pPr marL="444500" indent="-266700" fontAlgn="auto">
                <a:spcBef>
                  <a:spcPts val="0"/>
                </a:spcBef>
                <a:spcAft>
                  <a:spcPts val="0"/>
                </a:spcAft>
                <a:buFont typeface="Candara" pitchFamily="34" charset="0"/>
                <a:buChar char="-"/>
                <a:defRPr/>
              </a:pPr>
              <a:r>
                <a:rPr lang="es-CO" b="1" dirty="0">
                  <a:solidFill>
                    <a:schemeClr val="tx1"/>
                  </a:solidFill>
                  <a:latin typeface="Candara" pitchFamily="34" charset="0"/>
                </a:rPr>
                <a:t>Ley 1.453/11 </a:t>
              </a:r>
              <a:r>
                <a:rPr lang="es-CO" sz="1600" dirty="0">
                  <a:solidFill>
                    <a:schemeClr val="tx1"/>
                  </a:solidFill>
                  <a:latin typeface="Candara" pitchFamily="34" charset="0"/>
                </a:rPr>
                <a:t>“Estatuto de Seguridad Ciudadana</a:t>
              </a:r>
              <a:r>
                <a:rPr lang="es-CO" sz="1600" dirty="0">
                  <a:solidFill>
                    <a:schemeClr val="tx1"/>
                  </a:solidFill>
                  <a:latin typeface="Candara" pitchFamily="34" charset="0"/>
                </a:rPr>
                <a:t>”</a:t>
              </a:r>
              <a:r>
                <a:rPr lang="es-CO" dirty="0">
                  <a:solidFill>
                    <a:schemeClr val="tx1"/>
                  </a:solidFill>
                  <a:latin typeface="Candara" pitchFamily="34" charset="0"/>
                </a:rPr>
                <a:t>.</a:t>
              </a:r>
            </a:p>
            <a:p>
              <a:pPr marL="444500" indent="-266700" fontAlgn="auto">
                <a:spcBef>
                  <a:spcPts val="0"/>
                </a:spcBef>
                <a:spcAft>
                  <a:spcPts val="0"/>
                </a:spcAft>
                <a:buFont typeface="Candara" pitchFamily="34" charset="0"/>
                <a:buChar char="-"/>
                <a:defRPr/>
              </a:pPr>
              <a:r>
                <a:rPr lang="es-CO" dirty="0">
                  <a:solidFill>
                    <a:schemeClr val="tx1"/>
                  </a:solidFill>
                  <a:latin typeface="Candara" pitchFamily="34" charset="0"/>
                </a:rPr>
                <a:t>Proyecto de Ley </a:t>
              </a:r>
              <a:r>
                <a:rPr lang="es-CO" sz="1600" b="1" i="1" dirty="0">
                  <a:solidFill>
                    <a:schemeClr val="tx1"/>
                  </a:solidFill>
                  <a:latin typeface="Candara" pitchFamily="34" charset="0"/>
                </a:rPr>
                <a:t>“Código </a:t>
              </a:r>
              <a:r>
                <a:rPr lang="es-CO" sz="1600" b="1" i="1" dirty="0">
                  <a:solidFill>
                    <a:schemeClr val="tx1"/>
                  </a:solidFill>
                  <a:latin typeface="Candara" pitchFamily="34" charset="0"/>
                </a:rPr>
                <a:t>de policía y convivencia</a:t>
              </a:r>
              <a:r>
                <a:rPr lang="es-CO" sz="1600" b="1" i="1" dirty="0">
                  <a:solidFill>
                    <a:schemeClr val="tx1"/>
                  </a:solidFill>
                  <a:latin typeface="Candara" pitchFamily="34" charset="0"/>
                </a:rPr>
                <a:t>”</a:t>
              </a:r>
              <a:r>
                <a:rPr lang="es-CO" b="1" i="1" dirty="0">
                  <a:solidFill>
                    <a:schemeClr val="tx1"/>
                  </a:solidFill>
                  <a:latin typeface="Candara" pitchFamily="34" charset="0"/>
                </a:rPr>
                <a:t>.</a:t>
              </a:r>
              <a:endParaRPr lang="es-CO" b="1" i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cxnSp>
          <p:nvCxnSpPr>
            <p:cNvPr id="302" name="301 Conector angular"/>
            <p:cNvCxnSpPr>
              <a:endCxn id="300" idx="1"/>
            </p:cNvCxnSpPr>
            <p:nvPr/>
          </p:nvCxnSpPr>
          <p:spPr>
            <a:xfrm>
              <a:off x="3792656" y="1105192"/>
              <a:ext cx="284145" cy="269886"/>
            </a:xfrm>
            <a:prstGeom prst="bentConnector3">
              <a:avLst>
                <a:gd name="adj1" fmla="val -238"/>
              </a:avLst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angular"/>
            <p:cNvCxnSpPr>
              <a:endCxn id="301" idx="1"/>
            </p:cNvCxnSpPr>
            <p:nvPr/>
          </p:nvCxnSpPr>
          <p:spPr>
            <a:xfrm rot="16200000" flipH="1">
              <a:off x="3520374" y="1409225"/>
              <a:ext cx="828708" cy="284145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0" name="CuadroTexto 6"/>
            <p:cNvSpPr txBox="1">
              <a:spLocks noChangeArrowheads="1"/>
            </p:cNvSpPr>
            <p:nvPr/>
          </p:nvSpPr>
          <p:spPr bwMode="auto">
            <a:xfrm>
              <a:off x="4849072" y="3557378"/>
              <a:ext cx="442307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>
                <a:buFont typeface="Candara" pitchFamily="34" charset="0"/>
                <a:buChar char="-"/>
              </a:pPr>
              <a:r>
                <a:rPr lang="es-CO" sz="1600">
                  <a:latin typeface="Candara" pitchFamily="34" charset="0"/>
                </a:rPr>
                <a:t>Cuerpo único de naturaleza civil.</a:t>
              </a:r>
            </a:p>
            <a:p>
              <a:pPr marL="171450" indent="-171450">
                <a:buFont typeface="Candara" pitchFamily="34" charset="0"/>
                <a:buChar char="-"/>
              </a:pPr>
              <a:r>
                <a:rPr lang="es-CO" sz="1600">
                  <a:latin typeface="Candara" pitchFamily="34" charset="0"/>
                </a:rPr>
                <a:t>Carácter nacional y profesional.</a:t>
              </a:r>
            </a:p>
            <a:p>
              <a:pPr marL="171450" indent="-171450">
                <a:buFont typeface="Candara" pitchFamily="34" charset="0"/>
                <a:buChar char="-"/>
              </a:pPr>
              <a:r>
                <a:rPr lang="es-CO" sz="1600">
                  <a:latin typeface="Candara" pitchFamily="34" charset="0"/>
                </a:rPr>
                <a:t>Régimen especial</a:t>
              </a:r>
            </a:p>
            <a:p>
              <a:pPr marL="171450" indent="-171450">
                <a:buFont typeface="Candara" pitchFamily="34" charset="0"/>
                <a:buChar char="-"/>
              </a:pPr>
              <a:r>
                <a:rPr lang="es-CO" sz="1600">
                  <a:latin typeface="Candara" pitchFamily="34" charset="0"/>
                </a:rPr>
                <a:t>Cuerpo a cargo de la seguridad de la Nación.</a:t>
              </a:r>
            </a:p>
          </p:txBody>
        </p:sp>
        <p:sp>
          <p:nvSpPr>
            <p:cNvPr id="305" name="304 Rectángulo"/>
            <p:cNvSpPr/>
            <p:nvPr/>
          </p:nvSpPr>
          <p:spPr>
            <a:xfrm>
              <a:off x="3884725" y="2649892"/>
              <a:ext cx="3230370" cy="4429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Competencia</a:t>
              </a:r>
              <a:endParaRPr lang="es-CO" sz="28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306" name="305 Rectángulo"/>
            <p:cNvSpPr/>
            <p:nvPr/>
          </p:nvSpPr>
          <p:spPr>
            <a:xfrm>
              <a:off x="4799071" y="3235702"/>
              <a:ext cx="3917717" cy="242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  <a:latin typeface="Candara" pitchFamily="34" charset="0"/>
                </a:rPr>
                <a:t>Constitución Política  define la Policía :</a:t>
              </a:r>
              <a:endParaRPr lang="es-CO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cxnSp>
          <p:nvCxnSpPr>
            <p:cNvPr id="307" name="306 Conector angular"/>
            <p:cNvCxnSpPr>
              <a:endCxn id="306" idx="1"/>
            </p:cNvCxnSpPr>
            <p:nvPr/>
          </p:nvCxnSpPr>
          <p:spPr>
            <a:xfrm rot="16200000" flipH="1">
              <a:off x="4566501" y="3123788"/>
              <a:ext cx="292112" cy="173028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307 Rectángulo"/>
            <p:cNvSpPr/>
            <p:nvPr/>
          </p:nvSpPr>
          <p:spPr>
            <a:xfrm>
              <a:off x="3713286" y="4870893"/>
              <a:ext cx="5444801" cy="384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dirty="0">
                  <a:solidFill>
                    <a:schemeClr val="accent2">
                      <a:lumMod val="50000"/>
                    </a:schemeClr>
                  </a:solidFill>
                  <a:latin typeface="Candara" pitchFamily="34" charset="0"/>
                </a:rPr>
                <a:t>Aplicación de técnicas de Gestión</a:t>
              </a:r>
              <a:endParaRPr lang="es-CO" sz="28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309" name="308 Rectángulo"/>
            <p:cNvSpPr/>
            <p:nvPr/>
          </p:nvSpPr>
          <p:spPr>
            <a:xfrm>
              <a:off x="4297451" y="5450354"/>
              <a:ext cx="3917717" cy="2413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800" b="1" dirty="0">
                  <a:solidFill>
                    <a:schemeClr val="accent6">
                      <a:lumMod val="50000"/>
                    </a:schemeClr>
                  </a:solidFill>
                  <a:latin typeface="Candara" pitchFamily="34" charset="0"/>
                </a:rPr>
                <a:t>MNVCC.</a:t>
              </a:r>
              <a:endParaRPr lang="es-CO" sz="28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cxnSp>
          <p:nvCxnSpPr>
            <p:cNvPr id="310" name="309 Conector angular"/>
            <p:cNvCxnSpPr>
              <a:endCxn id="309" idx="1"/>
            </p:cNvCxnSpPr>
            <p:nvPr/>
          </p:nvCxnSpPr>
          <p:spPr>
            <a:xfrm rot="16200000" flipH="1">
              <a:off x="4064881" y="5338439"/>
              <a:ext cx="292112" cy="173028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310 Rectángulo"/>
            <p:cNvSpPr/>
            <p:nvPr/>
          </p:nvSpPr>
          <p:spPr>
            <a:xfrm>
              <a:off x="4297451" y="5793268"/>
              <a:ext cx="3917717" cy="242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  <a:latin typeface="Candara" pitchFamily="34" charset="0"/>
                </a:rPr>
                <a:t>Plan Corazón Verde.</a:t>
              </a:r>
              <a:endParaRPr lang="es-CO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cxnSp>
          <p:nvCxnSpPr>
            <p:cNvPr id="312" name="311 Conector angular"/>
            <p:cNvCxnSpPr>
              <a:endCxn id="311" idx="1"/>
            </p:cNvCxnSpPr>
            <p:nvPr/>
          </p:nvCxnSpPr>
          <p:spPr>
            <a:xfrm rot="16200000" flipH="1">
              <a:off x="4038686" y="5656746"/>
              <a:ext cx="344501" cy="173028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312 Rectángulo"/>
            <p:cNvSpPr/>
            <p:nvPr/>
          </p:nvSpPr>
          <p:spPr>
            <a:xfrm>
              <a:off x="4297451" y="6137769"/>
              <a:ext cx="4844762" cy="2413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  <a:latin typeface="Candara" pitchFamily="34" charset="0"/>
                </a:rPr>
                <a:t>Sistema Nacional de Participación Ciudadana.</a:t>
              </a:r>
              <a:endParaRPr lang="es-CO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cxnSp>
          <p:nvCxnSpPr>
            <p:cNvPr id="314" name="313 Conector angular"/>
            <p:cNvCxnSpPr>
              <a:endCxn id="313" idx="1"/>
            </p:cNvCxnSpPr>
            <p:nvPr/>
          </p:nvCxnSpPr>
          <p:spPr>
            <a:xfrm rot="16200000" flipH="1">
              <a:off x="4002173" y="5963145"/>
              <a:ext cx="417529" cy="173028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314 Rectángulo"/>
            <p:cNvSpPr/>
            <p:nvPr/>
          </p:nvSpPr>
          <p:spPr>
            <a:xfrm>
              <a:off x="4297451" y="6480682"/>
              <a:ext cx="3917717" cy="242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tx1"/>
                  </a:solidFill>
                  <a:latin typeface="Candara" pitchFamily="34" charset="0"/>
                </a:rPr>
                <a:t>Sistema de Gestión Integral</a:t>
              </a:r>
              <a:r>
                <a:rPr lang="es-CO" dirty="0">
                  <a:solidFill>
                    <a:schemeClr val="tx1"/>
                  </a:solidFill>
                  <a:latin typeface="Candara" pitchFamily="34" charset="0"/>
                </a:rPr>
                <a:t>.</a:t>
              </a:r>
              <a:endParaRPr lang="es-CO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cxnSp>
          <p:nvCxnSpPr>
            <p:cNvPr id="316" name="315 Conector angular"/>
            <p:cNvCxnSpPr>
              <a:endCxn id="315" idx="1"/>
            </p:cNvCxnSpPr>
            <p:nvPr/>
          </p:nvCxnSpPr>
          <p:spPr>
            <a:xfrm rot="16200000" flipH="1">
              <a:off x="4028367" y="6333842"/>
              <a:ext cx="365140" cy="173028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183 Grupo"/>
          <p:cNvGrpSpPr>
            <a:grpSpLocks/>
          </p:cNvGrpSpPr>
          <p:nvPr/>
        </p:nvGrpSpPr>
        <p:grpSpPr bwMode="auto">
          <a:xfrm>
            <a:off x="1811338" y="2486025"/>
            <a:ext cx="2663825" cy="2606675"/>
            <a:chOff x="1811610" y="2485267"/>
            <a:chExt cx="2664296" cy="2607227"/>
          </a:xfrm>
        </p:grpSpPr>
        <p:sp>
          <p:nvSpPr>
            <p:cNvPr id="185" name="184 Elipse"/>
            <p:cNvSpPr/>
            <p:nvPr/>
          </p:nvSpPr>
          <p:spPr>
            <a:xfrm>
              <a:off x="1840190" y="2485267"/>
              <a:ext cx="2607136" cy="260722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186" name="185 Elipse"/>
            <p:cNvSpPr/>
            <p:nvPr/>
          </p:nvSpPr>
          <p:spPr>
            <a:xfrm>
              <a:off x="1932281" y="2577361"/>
              <a:ext cx="2422953" cy="242303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187" name="186 Rectángulo"/>
            <p:cNvSpPr/>
            <p:nvPr/>
          </p:nvSpPr>
          <p:spPr>
            <a:xfrm>
              <a:off x="1811610" y="3403036"/>
              <a:ext cx="2664296" cy="771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8800" b="1" dirty="0">
                  <a:solidFill>
                    <a:srgbClr val="FFFF00"/>
                  </a:solidFill>
                  <a:latin typeface="Franklin Gothic Book" pitchFamily="34" charset="0"/>
                </a:rPr>
                <a:t>G2P</a:t>
              </a:r>
              <a:endParaRPr lang="es-CO" sz="8800" b="1" dirty="0">
                <a:solidFill>
                  <a:srgbClr val="FFFF00"/>
                </a:solidFill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19809 -0.241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222375"/>
            <a:ext cx="91455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Rectángulo"/>
          <p:cNvSpPr/>
          <p:nvPr/>
        </p:nvSpPr>
        <p:spPr>
          <a:xfrm>
            <a:off x="5694363" y="5602288"/>
            <a:ext cx="1036637" cy="8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7" name="6 Igual que"/>
          <p:cNvSpPr/>
          <p:nvPr/>
        </p:nvSpPr>
        <p:spPr bwMode="auto">
          <a:xfrm>
            <a:off x="5857644" y="3583348"/>
            <a:ext cx="431986" cy="432121"/>
          </a:xfrm>
          <a:prstGeom prst="mathEqual">
            <a:avLst/>
          </a:prstGeom>
          <a:solidFill>
            <a:srgbClr val="0033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 bwMode="auto">
          <a:xfrm>
            <a:off x="482828" y="6370280"/>
            <a:ext cx="8345294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s-CO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 spc="5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s-CO" sz="2200" dirty="0" smtClean="0">
                <a:solidFill>
                  <a:schemeClr val="tx1"/>
                </a:solidFill>
              </a:rPr>
              <a:t>Resultado de impacto en Seguridad y convivencia ciudadana</a:t>
            </a:r>
            <a:endParaRPr lang="es-CO" sz="2200" dirty="0">
              <a:solidFill>
                <a:schemeClr val="tx1"/>
              </a:solidFill>
            </a:endParaRPr>
          </a:p>
        </p:txBody>
      </p:sp>
      <p:sp>
        <p:nvSpPr>
          <p:cNvPr id="42" name="3 CuadroTexto"/>
          <p:cNvSpPr txBox="1">
            <a:spLocks noChangeArrowheads="1"/>
          </p:cNvSpPr>
          <p:nvPr/>
        </p:nvSpPr>
        <p:spPr bwMode="auto">
          <a:xfrm>
            <a:off x="-195386" y="-9525"/>
            <a:ext cx="9523214" cy="664012"/>
          </a:xfrm>
          <a:prstGeom prst="roundRect">
            <a:avLst/>
          </a:prstGeom>
          <a:noFill/>
          <a:ln w="3175">
            <a:noFill/>
          </a:ln>
          <a:ex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3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Articulación integral de estrategias institucionales</a:t>
            </a:r>
            <a:endParaRPr lang="es-ES" sz="33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3" name="42 Rectángulo"/>
          <p:cNvSpPr/>
          <p:nvPr/>
        </p:nvSpPr>
        <p:spPr bwMode="auto">
          <a:xfrm>
            <a:off x="74613" y="677863"/>
            <a:ext cx="9144000" cy="400050"/>
          </a:xfrm>
          <a:prstGeom prst="rect">
            <a:avLst/>
          </a:prstGeom>
          <a:noFill/>
          <a:ln>
            <a:noFill/>
          </a:ln>
        </p:spPr>
        <p:txBody>
          <a:bodyPr t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Política Integral de Seguridad y Defensa para la Prosperidad</a:t>
            </a:r>
          </a:p>
        </p:txBody>
      </p:sp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6473825" y="2433638"/>
            <a:ext cx="2519363" cy="2519362"/>
            <a:chOff x="6427236" y="1268560"/>
            <a:chExt cx="2520000" cy="2520000"/>
          </a:xfrm>
        </p:grpSpPr>
        <p:sp>
          <p:nvSpPr>
            <p:cNvPr id="45" name="44 Elipse"/>
            <p:cNvSpPr/>
            <p:nvPr/>
          </p:nvSpPr>
          <p:spPr>
            <a:xfrm>
              <a:off x="6427236" y="1268560"/>
              <a:ext cx="2520000" cy="25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pic>
          <p:nvPicPr>
            <p:cNvPr id="2973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62" t="39272" r="3249" b="28642"/>
            <a:stretch>
              <a:fillRect/>
            </a:stretch>
          </p:blipFill>
          <p:spPr bwMode="auto">
            <a:xfrm>
              <a:off x="6578897" y="2204664"/>
              <a:ext cx="2232000" cy="71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1352550" y="2713038"/>
            <a:ext cx="3789363" cy="3548062"/>
            <a:chOff x="1352837" y="2713658"/>
            <a:chExt cx="3788531" cy="3547974"/>
          </a:xfrm>
        </p:grpSpPr>
        <p:sp>
          <p:nvSpPr>
            <p:cNvPr id="13" name="12 Forma libre"/>
            <p:cNvSpPr/>
            <p:nvPr/>
          </p:nvSpPr>
          <p:spPr>
            <a:xfrm>
              <a:off x="1360959" y="2713658"/>
              <a:ext cx="3780409" cy="2622430"/>
            </a:xfrm>
            <a:custGeom>
              <a:avLst/>
              <a:gdLst>
                <a:gd name="connsiteX0" fmla="*/ 0 w 2527539"/>
                <a:gd name="connsiteY0" fmla="*/ 8626 h 2605177"/>
                <a:gd name="connsiteX1" fmla="*/ 2527539 w 2527539"/>
                <a:gd name="connsiteY1" fmla="*/ 0 h 2605177"/>
                <a:gd name="connsiteX2" fmla="*/ 2182483 w 2527539"/>
                <a:gd name="connsiteY2" fmla="*/ 2579298 h 2605177"/>
                <a:gd name="connsiteX3" fmla="*/ 319177 w 2527539"/>
                <a:gd name="connsiteY3" fmla="*/ 2605177 h 2605177"/>
                <a:gd name="connsiteX4" fmla="*/ 0 w 2527539"/>
                <a:gd name="connsiteY4" fmla="*/ 8626 h 2605177"/>
                <a:gd name="connsiteX0" fmla="*/ 1264180 w 3791719"/>
                <a:gd name="connsiteY0" fmla="*/ 8626 h 2579298"/>
                <a:gd name="connsiteX1" fmla="*/ 3791719 w 3791719"/>
                <a:gd name="connsiteY1" fmla="*/ 0 h 2579298"/>
                <a:gd name="connsiteX2" fmla="*/ 3446663 w 3791719"/>
                <a:gd name="connsiteY2" fmla="*/ 2579298 h 2579298"/>
                <a:gd name="connsiteX3" fmla="*/ 0 w 3791719"/>
                <a:gd name="connsiteY3" fmla="*/ 2579298 h 2579298"/>
                <a:gd name="connsiteX4" fmla="*/ 1264180 w 3791719"/>
                <a:gd name="connsiteY4" fmla="*/ 8626 h 2579298"/>
                <a:gd name="connsiteX0" fmla="*/ 1264180 w 3791719"/>
                <a:gd name="connsiteY0" fmla="*/ 8626 h 2622430"/>
                <a:gd name="connsiteX1" fmla="*/ 3791719 w 3791719"/>
                <a:gd name="connsiteY1" fmla="*/ 0 h 2622430"/>
                <a:gd name="connsiteX2" fmla="*/ 1863306 w 3791719"/>
                <a:gd name="connsiteY2" fmla="*/ 2622430 h 2622430"/>
                <a:gd name="connsiteX3" fmla="*/ 0 w 3791719"/>
                <a:gd name="connsiteY3" fmla="*/ 2579298 h 2622430"/>
                <a:gd name="connsiteX4" fmla="*/ 1264180 w 3791719"/>
                <a:gd name="connsiteY4" fmla="*/ 8626 h 262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1719" h="2622430">
                  <a:moveTo>
                    <a:pt x="1264180" y="8626"/>
                  </a:moveTo>
                  <a:lnTo>
                    <a:pt x="3791719" y="0"/>
                  </a:lnTo>
                  <a:lnTo>
                    <a:pt x="1863306" y="2622430"/>
                  </a:lnTo>
                  <a:lnTo>
                    <a:pt x="0" y="2579298"/>
                  </a:lnTo>
                  <a:lnTo>
                    <a:pt x="1264180" y="862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50000"/>
                </a:schemeClr>
              </a:solidFill>
              <a:prstDash val="lgDash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46" name="45 Elipse"/>
            <p:cNvSpPr/>
            <p:nvPr/>
          </p:nvSpPr>
          <p:spPr bwMode="auto">
            <a:xfrm>
              <a:off x="1352837" y="4317632"/>
              <a:ext cx="1944000" cy="194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grpSp>
          <p:nvGrpSpPr>
            <p:cNvPr id="29731" name="7 Grupo"/>
            <p:cNvGrpSpPr>
              <a:grpSpLocks/>
            </p:cNvGrpSpPr>
            <p:nvPr/>
          </p:nvGrpSpPr>
          <p:grpSpPr bwMode="auto">
            <a:xfrm>
              <a:off x="1594025" y="4351634"/>
              <a:ext cx="1391472" cy="1170578"/>
              <a:chOff x="3166116" y="969964"/>
              <a:chExt cx="5406755" cy="4691061"/>
            </a:xfrm>
          </p:grpSpPr>
          <p:pic>
            <p:nvPicPr>
              <p:cNvPr id="29733" name="8 Imagen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27759" y="1095375"/>
                <a:ext cx="5345112" cy="4565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34" name="9 Imagen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49996" y="1095375"/>
                <a:ext cx="5091113" cy="432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35" name="10 Imagen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66116" y="969964"/>
                <a:ext cx="5346699" cy="4565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4 Rectángulo"/>
            <p:cNvSpPr/>
            <p:nvPr/>
          </p:nvSpPr>
          <p:spPr bwMode="auto">
            <a:xfrm>
              <a:off x="1463649" y="5360969"/>
              <a:ext cx="1648528" cy="64633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spc="50" dirty="0">
                  <a:ln w="11430"/>
                  <a:solidFill>
                    <a:srgbClr val="008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Corazón Verde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spc="50" dirty="0">
                  <a:ln w="11430"/>
                  <a:solidFill>
                    <a:srgbClr val="008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PIPSC - CV</a:t>
              </a:r>
            </a:p>
          </p:txBody>
        </p:sp>
      </p:grpSp>
      <p:grpSp>
        <p:nvGrpSpPr>
          <p:cNvPr id="12" name="11 Grupo"/>
          <p:cNvGrpSpPr>
            <a:grpSpLocks/>
          </p:cNvGrpSpPr>
          <p:nvPr/>
        </p:nvGrpSpPr>
        <p:grpSpPr bwMode="auto">
          <a:xfrm>
            <a:off x="2620963" y="2698750"/>
            <a:ext cx="3608387" cy="3621088"/>
            <a:chOff x="2620955" y="2699263"/>
            <a:chExt cx="3608365" cy="3621105"/>
          </a:xfrm>
        </p:grpSpPr>
        <p:sp>
          <p:nvSpPr>
            <p:cNvPr id="58" name="57 Forma libre"/>
            <p:cNvSpPr/>
            <p:nvPr/>
          </p:nvSpPr>
          <p:spPr>
            <a:xfrm>
              <a:off x="2620955" y="2699263"/>
              <a:ext cx="3452682" cy="2622430"/>
            </a:xfrm>
            <a:custGeom>
              <a:avLst/>
              <a:gdLst>
                <a:gd name="connsiteX0" fmla="*/ 0 w 2527539"/>
                <a:gd name="connsiteY0" fmla="*/ 8626 h 2605177"/>
                <a:gd name="connsiteX1" fmla="*/ 2527539 w 2527539"/>
                <a:gd name="connsiteY1" fmla="*/ 0 h 2605177"/>
                <a:gd name="connsiteX2" fmla="*/ 2182483 w 2527539"/>
                <a:gd name="connsiteY2" fmla="*/ 2579298 h 2605177"/>
                <a:gd name="connsiteX3" fmla="*/ 319177 w 2527539"/>
                <a:gd name="connsiteY3" fmla="*/ 2605177 h 2605177"/>
                <a:gd name="connsiteX4" fmla="*/ 0 w 2527539"/>
                <a:gd name="connsiteY4" fmla="*/ 8626 h 2605177"/>
                <a:gd name="connsiteX0" fmla="*/ 1264180 w 3791719"/>
                <a:gd name="connsiteY0" fmla="*/ 8626 h 2579298"/>
                <a:gd name="connsiteX1" fmla="*/ 3791719 w 3791719"/>
                <a:gd name="connsiteY1" fmla="*/ 0 h 2579298"/>
                <a:gd name="connsiteX2" fmla="*/ 3446663 w 3791719"/>
                <a:gd name="connsiteY2" fmla="*/ 2579298 h 2579298"/>
                <a:gd name="connsiteX3" fmla="*/ 0 w 3791719"/>
                <a:gd name="connsiteY3" fmla="*/ 2579298 h 2579298"/>
                <a:gd name="connsiteX4" fmla="*/ 1264180 w 3791719"/>
                <a:gd name="connsiteY4" fmla="*/ 8626 h 2579298"/>
                <a:gd name="connsiteX0" fmla="*/ 1264180 w 3791719"/>
                <a:gd name="connsiteY0" fmla="*/ 8626 h 2622430"/>
                <a:gd name="connsiteX1" fmla="*/ 3791719 w 3791719"/>
                <a:gd name="connsiteY1" fmla="*/ 0 h 2622430"/>
                <a:gd name="connsiteX2" fmla="*/ 1863306 w 3791719"/>
                <a:gd name="connsiteY2" fmla="*/ 2622430 h 2622430"/>
                <a:gd name="connsiteX3" fmla="*/ 0 w 3791719"/>
                <a:gd name="connsiteY3" fmla="*/ 2579298 h 2622430"/>
                <a:gd name="connsiteX4" fmla="*/ 1264180 w 3791719"/>
                <a:gd name="connsiteY4" fmla="*/ 8626 h 2622430"/>
                <a:gd name="connsiteX0" fmla="*/ 1264180 w 4727191"/>
                <a:gd name="connsiteY0" fmla="*/ 8626 h 2622430"/>
                <a:gd name="connsiteX1" fmla="*/ 3791719 w 4727191"/>
                <a:gd name="connsiteY1" fmla="*/ 0 h 2622430"/>
                <a:gd name="connsiteX2" fmla="*/ 4727191 w 4727191"/>
                <a:gd name="connsiteY2" fmla="*/ 2622430 h 2622430"/>
                <a:gd name="connsiteX3" fmla="*/ 0 w 4727191"/>
                <a:gd name="connsiteY3" fmla="*/ 2579298 h 2622430"/>
                <a:gd name="connsiteX4" fmla="*/ 1264180 w 4727191"/>
                <a:gd name="connsiteY4" fmla="*/ 8626 h 2622430"/>
                <a:gd name="connsiteX0" fmla="*/ 0 w 3463011"/>
                <a:gd name="connsiteY0" fmla="*/ 8626 h 2622430"/>
                <a:gd name="connsiteX1" fmla="*/ 2527539 w 3463011"/>
                <a:gd name="connsiteY1" fmla="*/ 0 h 2622430"/>
                <a:gd name="connsiteX2" fmla="*/ 3463011 w 3463011"/>
                <a:gd name="connsiteY2" fmla="*/ 2622430 h 2622430"/>
                <a:gd name="connsiteX3" fmla="*/ 1660272 w 3463011"/>
                <a:gd name="connsiteY3" fmla="*/ 2605177 h 2622430"/>
                <a:gd name="connsiteX4" fmla="*/ 0 w 3463011"/>
                <a:gd name="connsiteY4" fmla="*/ 8626 h 262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3011" h="2622430">
                  <a:moveTo>
                    <a:pt x="0" y="8626"/>
                  </a:moveTo>
                  <a:lnTo>
                    <a:pt x="2527539" y="0"/>
                  </a:lnTo>
                  <a:lnTo>
                    <a:pt x="3463011" y="2622430"/>
                  </a:lnTo>
                  <a:lnTo>
                    <a:pt x="1660272" y="2605177"/>
                  </a:lnTo>
                  <a:lnTo>
                    <a:pt x="0" y="862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50000"/>
                </a:schemeClr>
              </a:solidFill>
              <a:prstDash val="lgDash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grpSp>
          <p:nvGrpSpPr>
            <p:cNvPr id="29719" name="14 Grupo"/>
            <p:cNvGrpSpPr>
              <a:grpSpLocks/>
            </p:cNvGrpSpPr>
            <p:nvPr/>
          </p:nvGrpSpPr>
          <p:grpSpPr bwMode="auto">
            <a:xfrm>
              <a:off x="4223564" y="4376368"/>
              <a:ext cx="2005756" cy="1944000"/>
              <a:chOff x="4923622" y="4258592"/>
              <a:chExt cx="2004725" cy="1944352"/>
            </a:xfrm>
          </p:grpSpPr>
          <p:sp>
            <p:nvSpPr>
              <p:cNvPr id="53" name="52 Elipse"/>
              <p:cNvSpPr/>
              <p:nvPr/>
            </p:nvSpPr>
            <p:spPr>
              <a:xfrm>
                <a:off x="4923622" y="4258592"/>
                <a:ext cx="1943001" cy="194435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/>
              </a:p>
            </p:txBody>
          </p:sp>
          <p:pic>
            <p:nvPicPr>
              <p:cNvPr id="29723" name="Picture 3"/>
              <p:cNvPicPr preferRelativeResize="0"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473318" y="4478599"/>
                <a:ext cx="864000" cy="865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55 Rectángulo"/>
              <p:cNvSpPr/>
              <p:nvPr/>
            </p:nvSpPr>
            <p:spPr bwMode="auto">
              <a:xfrm>
                <a:off x="4940232" y="5275191"/>
                <a:ext cx="1988115" cy="646331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b="1" spc="50" dirty="0">
                    <a:ln w="11430"/>
                    <a:solidFill>
                      <a:srgbClr val="008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16 estrategias operativas </a:t>
                </a:r>
              </a:p>
            </p:txBody>
          </p:sp>
        </p:grpSp>
      </p:grpSp>
      <p:pic>
        <p:nvPicPr>
          <p:cNvPr id="29708" name="Picture 2" descr="C:\Users\Telematica\Desktop\images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" b="27083"/>
          <a:stretch>
            <a:fillRect/>
          </a:stretch>
        </p:blipFill>
        <p:spPr bwMode="auto">
          <a:xfrm>
            <a:off x="-2473325" y="1579563"/>
            <a:ext cx="230505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2611438" y="1454150"/>
            <a:ext cx="2520950" cy="2520950"/>
            <a:chOff x="2098947" y="1458029"/>
            <a:chExt cx="2520950" cy="2520097"/>
          </a:xfrm>
        </p:grpSpPr>
        <p:sp>
          <p:nvSpPr>
            <p:cNvPr id="44" name="43 Elipse"/>
            <p:cNvSpPr/>
            <p:nvPr/>
          </p:nvSpPr>
          <p:spPr bwMode="auto">
            <a:xfrm>
              <a:off x="2098947" y="1458029"/>
              <a:ext cx="2520950" cy="252009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grpSp>
          <p:nvGrpSpPr>
            <p:cNvPr id="29713" name="5 Grupo"/>
            <p:cNvGrpSpPr>
              <a:grpSpLocks/>
            </p:cNvGrpSpPr>
            <p:nvPr/>
          </p:nvGrpSpPr>
          <p:grpSpPr bwMode="auto">
            <a:xfrm>
              <a:off x="2159906" y="1777341"/>
              <a:ext cx="2376000" cy="1747296"/>
              <a:chOff x="2159906" y="1777341"/>
              <a:chExt cx="2376000" cy="1747296"/>
            </a:xfrm>
          </p:grpSpPr>
          <p:pic>
            <p:nvPicPr>
              <p:cNvPr id="29714" name="Picture 2" descr="C:\Users\Telematica\Desktop\images.jpg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8318" b="27083"/>
              <a:stretch>
                <a:fillRect/>
              </a:stretch>
            </p:blipFill>
            <p:spPr bwMode="auto">
              <a:xfrm>
                <a:off x="2159906" y="2118361"/>
                <a:ext cx="2376000" cy="140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5" name="Picture 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469291" y="1777341"/>
                <a:ext cx="1964914" cy="418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793750"/>
            <a:ext cx="9090025" cy="6235700"/>
          </a:xfrm>
          <a:prstGeom prst="rect">
            <a:avLst/>
          </a:prstGeom>
          <a:gradFill>
            <a:gsLst>
              <a:gs pos="2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42" name="3 CuadroTexto"/>
          <p:cNvSpPr txBox="1">
            <a:spLocks noChangeArrowheads="1"/>
          </p:cNvSpPr>
          <p:nvPr/>
        </p:nvSpPr>
        <p:spPr bwMode="auto">
          <a:xfrm>
            <a:off x="-128034" y="-1679262"/>
            <a:ext cx="6885796" cy="510778"/>
          </a:xfrm>
          <a:prstGeom prst="roundRect">
            <a:avLst/>
          </a:prstGeom>
          <a:noFill/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s-CO"/>
            </a:defPPr>
            <a:lvl1pPr algn="ctr" fontAlgn="auto">
              <a:spcBef>
                <a:spcPts val="0"/>
              </a:spcBef>
              <a:spcAft>
                <a:spcPts val="0"/>
              </a:spcAft>
              <a:defRPr b="1" spc="5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s-ES" sz="2400" dirty="0">
                <a:solidFill>
                  <a:srgbClr val="003300"/>
                </a:solidFill>
              </a:rPr>
              <a:t>Plan Integral Policial para la Seguridad </a:t>
            </a:r>
            <a:r>
              <a:rPr lang="es-ES" sz="2400" dirty="0" smtClean="0">
                <a:solidFill>
                  <a:srgbClr val="003300"/>
                </a:solidFill>
              </a:rPr>
              <a:t>Ciudadana:</a:t>
            </a:r>
            <a:endParaRPr lang="es-ES" sz="2400" dirty="0">
              <a:solidFill>
                <a:srgbClr val="003300"/>
              </a:solidFill>
            </a:endParaRPr>
          </a:p>
        </p:txBody>
      </p:sp>
      <p:sp>
        <p:nvSpPr>
          <p:cNvPr id="35" name="34 Rectángulo"/>
          <p:cNvSpPr/>
          <p:nvPr/>
        </p:nvSpPr>
        <p:spPr bwMode="auto">
          <a:xfrm>
            <a:off x="5230274" y="-1683568"/>
            <a:ext cx="518457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Corazón </a:t>
            </a:r>
            <a:r>
              <a:rPr lang="es-MX" sz="2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Verde</a:t>
            </a:r>
            <a:endParaRPr lang="es-MX" sz="28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36 Rectángulo"/>
          <p:cNvSpPr/>
          <p:nvPr/>
        </p:nvSpPr>
        <p:spPr bwMode="auto">
          <a:xfrm>
            <a:off x="3885824" y="-1190064"/>
            <a:ext cx="154561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PIPSC </a:t>
            </a:r>
            <a:r>
              <a:rPr lang="es-MX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- CV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03183" y="3771302"/>
            <a:ext cx="2934008" cy="1954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0" name="Picture 4" descr="I:\nuevos elementos\patruller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1925" y="1000125"/>
            <a:ext cx="31051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40 Grupo"/>
          <p:cNvGrpSpPr>
            <a:grpSpLocks/>
          </p:cNvGrpSpPr>
          <p:nvPr/>
        </p:nvGrpSpPr>
        <p:grpSpPr bwMode="auto">
          <a:xfrm>
            <a:off x="-139700" y="4095750"/>
            <a:ext cx="2806700" cy="1439863"/>
            <a:chOff x="-175261" y="3846046"/>
            <a:chExt cx="3486816" cy="1599178"/>
          </a:xfrm>
        </p:grpSpPr>
        <p:pic>
          <p:nvPicPr>
            <p:cNvPr id="3076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75261" y="3846046"/>
              <a:ext cx="3486816" cy="1599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47 Rectángulo"/>
            <p:cNvSpPr/>
            <p:nvPr/>
          </p:nvSpPr>
          <p:spPr>
            <a:xfrm>
              <a:off x="140754" y="4100836"/>
              <a:ext cx="2816638" cy="974125"/>
            </a:xfrm>
            <a:prstGeom prst="rect">
              <a:avLst/>
            </a:prstGeom>
            <a:scene3d>
              <a:camera prst="perspectiveAbove"/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700" b="1" dirty="0">
                  <a:solidFill>
                    <a:srgbClr val="003300"/>
                  </a:solidFill>
                  <a:latin typeface="+mn-lt"/>
                </a:rPr>
                <a:t>El hombre y la mujer Policía como </a:t>
              </a:r>
              <a:r>
                <a:rPr lang="es-ES" sz="1700" b="1" dirty="0">
                  <a:solidFill>
                    <a:srgbClr val="003300"/>
                  </a:solidFill>
                  <a:latin typeface="+mn-lt"/>
                </a:rPr>
                <a:t>ejes </a:t>
              </a:r>
              <a:r>
                <a:rPr lang="es-ES" sz="1700" b="1" dirty="0">
                  <a:solidFill>
                    <a:srgbClr val="003300"/>
                  </a:solidFill>
                  <a:latin typeface="+mn-lt"/>
                </a:rPr>
                <a:t>del servicio </a:t>
              </a:r>
              <a:r>
                <a:rPr lang="es-ES" sz="1700" b="1" dirty="0">
                  <a:solidFill>
                    <a:srgbClr val="003300"/>
                  </a:solidFill>
                  <a:latin typeface="+mn-lt"/>
                </a:rPr>
                <a:t>- </a:t>
              </a:r>
              <a:r>
                <a:rPr lang="es-ES" sz="1700" b="1" dirty="0">
                  <a:solidFill>
                    <a:srgbClr val="003300"/>
                  </a:solidFill>
                  <a:latin typeface="+mn-lt"/>
                </a:rPr>
                <a:t>C.R.E.E</a:t>
              </a:r>
              <a:endParaRPr lang="es-CO" sz="1700" b="1" dirty="0">
                <a:solidFill>
                  <a:srgbClr val="003300"/>
                </a:solidFill>
                <a:latin typeface="+mn-lt"/>
              </a:endParaRPr>
            </a:p>
          </p:txBody>
        </p:sp>
      </p:grpSp>
      <p:grpSp>
        <p:nvGrpSpPr>
          <p:cNvPr id="49" name="48 Grupo"/>
          <p:cNvGrpSpPr>
            <a:grpSpLocks/>
          </p:cNvGrpSpPr>
          <p:nvPr/>
        </p:nvGrpSpPr>
        <p:grpSpPr bwMode="auto">
          <a:xfrm>
            <a:off x="6396038" y="4044950"/>
            <a:ext cx="2808287" cy="1439863"/>
            <a:chOff x="5868144" y="3774038"/>
            <a:chExt cx="3486816" cy="1599178"/>
          </a:xfrm>
        </p:grpSpPr>
        <p:pic>
          <p:nvPicPr>
            <p:cNvPr id="3076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8144" y="3774038"/>
              <a:ext cx="3486816" cy="1599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50 Rectángulo"/>
            <p:cNvSpPr/>
            <p:nvPr/>
          </p:nvSpPr>
          <p:spPr>
            <a:xfrm>
              <a:off x="6179467" y="4148920"/>
              <a:ext cx="2857028" cy="786136"/>
            </a:xfrm>
            <a:prstGeom prst="rect">
              <a:avLst/>
            </a:prstGeom>
            <a:scene3d>
              <a:camera prst="perspectiveAbove"/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000" b="1" dirty="0">
                  <a:solidFill>
                    <a:srgbClr val="003300"/>
                  </a:solidFill>
                  <a:latin typeface="+mn-lt"/>
                </a:rPr>
                <a:t>Ciudadanía</a:t>
              </a:r>
              <a:endParaRPr lang="es-CO" sz="2000" b="1" dirty="0">
                <a:solidFill>
                  <a:srgbClr val="003300"/>
                </a:solidFill>
                <a:latin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000" b="1" dirty="0">
                  <a:solidFill>
                    <a:srgbClr val="003300"/>
                  </a:solidFill>
                  <a:latin typeface="+mn-lt"/>
                </a:rPr>
                <a:t>y  su participación</a:t>
              </a:r>
              <a:endParaRPr lang="en-US" sz="2000" b="1" dirty="0">
                <a:solidFill>
                  <a:srgbClr val="003300"/>
                </a:solidFill>
                <a:latin typeface="+mn-lt"/>
              </a:endParaRPr>
            </a:p>
          </p:txBody>
        </p:sp>
      </p:grpSp>
      <p:grpSp>
        <p:nvGrpSpPr>
          <p:cNvPr id="52" name="51 Grupo"/>
          <p:cNvGrpSpPr>
            <a:grpSpLocks/>
          </p:cNvGrpSpPr>
          <p:nvPr/>
        </p:nvGrpSpPr>
        <p:grpSpPr bwMode="auto">
          <a:xfrm>
            <a:off x="3032125" y="1225550"/>
            <a:ext cx="3324225" cy="2689225"/>
            <a:chOff x="1739413" y="393606"/>
            <a:chExt cx="5721740" cy="4835594"/>
          </a:xfrm>
        </p:grpSpPr>
        <p:grpSp>
          <p:nvGrpSpPr>
            <p:cNvPr id="30763" name="53 Grupo"/>
            <p:cNvGrpSpPr>
              <a:grpSpLocks/>
            </p:cNvGrpSpPr>
            <p:nvPr/>
          </p:nvGrpSpPr>
          <p:grpSpPr bwMode="auto">
            <a:xfrm>
              <a:off x="1945220" y="393606"/>
              <a:ext cx="5515933" cy="4710509"/>
              <a:chOff x="1945220" y="948660"/>
              <a:chExt cx="5515933" cy="4710509"/>
            </a:xfrm>
          </p:grpSpPr>
          <p:pic>
            <p:nvPicPr>
              <p:cNvPr id="30765" name="56 Imagen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45220" y="948660"/>
                <a:ext cx="5515933" cy="4710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66" name="58 Imagen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001786" y="961678"/>
                <a:ext cx="5253560" cy="4460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64" name="54 Imagen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39413" y="518691"/>
              <a:ext cx="5515933" cy="471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" name="60 Grupo"/>
          <p:cNvGrpSpPr>
            <a:grpSpLocks/>
          </p:cNvGrpSpPr>
          <p:nvPr/>
        </p:nvGrpSpPr>
        <p:grpSpPr bwMode="auto">
          <a:xfrm>
            <a:off x="6904038" y="1284288"/>
            <a:ext cx="2198687" cy="2814637"/>
            <a:chOff x="6901222" y="1141032"/>
            <a:chExt cx="2198998" cy="2814954"/>
          </a:xfrm>
        </p:grpSpPr>
        <p:grpSp>
          <p:nvGrpSpPr>
            <p:cNvPr id="30755" name="61 Grupo"/>
            <p:cNvGrpSpPr>
              <a:grpSpLocks/>
            </p:cNvGrpSpPr>
            <p:nvPr/>
          </p:nvGrpSpPr>
          <p:grpSpPr bwMode="auto">
            <a:xfrm>
              <a:off x="6901222" y="1141032"/>
              <a:ext cx="2198998" cy="2814954"/>
              <a:chOff x="6778201" y="2057328"/>
              <a:chExt cx="1780488" cy="2232000"/>
            </a:xfrm>
          </p:grpSpPr>
          <p:grpSp>
            <p:nvGrpSpPr>
              <p:cNvPr id="30759" name="Agrupar 10"/>
              <p:cNvGrpSpPr>
                <a:grpSpLocks/>
              </p:cNvGrpSpPr>
              <p:nvPr/>
            </p:nvGrpSpPr>
            <p:grpSpPr bwMode="auto">
              <a:xfrm>
                <a:off x="6778201" y="2057328"/>
                <a:ext cx="1780488" cy="2232000"/>
                <a:chOff x="6852855" y="2132856"/>
                <a:chExt cx="1387564" cy="1899858"/>
              </a:xfrm>
            </p:grpSpPr>
            <p:pic>
              <p:nvPicPr>
                <p:cNvPr id="68" name="Imagen 7" descr="skd181702sdc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2855" y="2132856"/>
                  <a:ext cx="1387564" cy="189985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30762" name="56 CuadroTexto"/>
                <p:cNvSpPr txBox="1">
                  <a:spLocks noChangeArrowheads="1"/>
                </p:cNvSpPr>
                <p:nvPr/>
              </p:nvSpPr>
              <p:spPr bwMode="auto">
                <a:xfrm>
                  <a:off x="7572388" y="2937079"/>
                  <a:ext cx="184666" cy="215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800" b="1" i="1">
                    <a:solidFill>
                      <a:srgbClr val="77933C"/>
                    </a:solidFill>
                    <a:latin typeface="Calibri" pitchFamily="34" charset="0"/>
                  </a:endParaRPr>
                </a:p>
              </p:txBody>
            </p:sp>
          </p:grpSp>
          <p:pic>
            <p:nvPicPr>
              <p:cNvPr id="30760" name="Picture 2" descr="I:\corazon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671625" y="2573529"/>
                <a:ext cx="519234" cy="4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756" name="62 Grupo"/>
            <p:cNvGrpSpPr>
              <a:grpSpLocks/>
            </p:cNvGrpSpPr>
            <p:nvPr/>
          </p:nvGrpSpPr>
          <p:grpSpPr bwMode="auto">
            <a:xfrm>
              <a:off x="7745758" y="2275188"/>
              <a:ext cx="1290738" cy="438582"/>
              <a:chOff x="7745758" y="2275188"/>
              <a:chExt cx="1290738" cy="438582"/>
            </a:xfrm>
          </p:grpSpPr>
          <p:sp>
            <p:nvSpPr>
              <p:cNvPr id="64" name="63 CuadroTexto"/>
              <p:cNvSpPr txBox="1"/>
              <p:nvPr/>
            </p:nvSpPr>
            <p:spPr>
              <a:xfrm>
                <a:off x="7745891" y="2274635"/>
                <a:ext cx="1290820" cy="4397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solidFill>
                      <a:prstClr val="black"/>
                    </a:solidFill>
                    <a:latin typeface="+mn-lt"/>
                    <a:ea typeface="Verdana" pitchFamily="34" charset="0"/>
                    <a:cs typeface="Arial" pitchFamily="34" charset="0"/>
                  </a:rPr>
                  <a:t>MI POLICÍA </a:t>
                </a:r>
                <a:r>
                  <a:rPr lang="es-CO" sz="1000" b="1" dirty="0">
                    <a:solidFill>
                      <a:prstClr val="black"/>
                    </a:solidFill>
                    <a:latin typeface="+mn-lt"/>
                    <a:ea typeface="Verdana" pitchFamily="34" charset="0"/>
                    <a:cs typeface="Arial" pitchFamily="34" charset="0"/>
                  </a:rPr>
                  <a:t>Y</a:t>
                </a:r>
                <a:r>
                  <a:rPr lang="es-CO" sz="1200" b="1" dirty="0">
                    <a:solidFill>
                      <a:prstClr val="black"/>
                    </a:solidFill>
                    <a:latin typeface="+mn-lt"/>
                    <a:ea typeface="Verdana" pitchFamily="34" charset="0"/>
                    <a:cs typeface="Arial" pitchFamily="34" charset="0"/>
                  </a:rPr>
                  <a:t> YO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50" b="1" dirty="0">
                    <a:solidFill>
                      <a:prstClr val="black"/>
                    </a:solidFill>
                    <a:latin typeface="+mn-lt"/>
                    <a:ea typeface="Verdana" pitchFamily="34" charset="0"/>
                    <a:cs typeface="Arial" pitchFamily="34" charset="0"/>
                  </a:rPr>
                  <a:t>C</a:t>
                </a:r>
                <a:r>
                  <a:rPr lang="es-CO" sz="900" b="1" dirty="0">
                    <a:solidFill>
                      <a:prstClr val="black"/>
                    </a:solidFill>
                    <a:latin typeface="+mn-lt"/>
                    <a:ea typeface="Verdana" pitchFamily="34" charset="0"/>
                    <a:cs typeface="Arial" pitchFamily="34" charset="0"/>
                  </a:rPr>
                  <a:t>on un mismo corazón</a:t>
                </a:r>
                <a:endParaRPr lang="en-US" sz="900" b="1" dirty="0">
                  <a:solidFill>
                    <a:prstClr val="black"/>
                  </a:solidFill>
                  <a:latin typeface="+mn-lt"/>
                  <a:ea typeface="Verdana" pitchFamily="34" charset="0"/>
                  <a:cs typeface="Arial" pitchFamily="34" charset="0"/>
                </a:endParaRPr>
              </a:p>
            </p:txBody>
          </p:sp>
          <p:cxnSp>
            <p:nvCxnSpPr>
              <p:cNvPr id="65" name="64 Conector recto"/>
              <p:cNvCxnSpPr/>
              <p:nvPr/>
            </p:nvCxnSpPr>
            <p:spPr>
              <a:xfrm flipV="1">
                <a:off x="7861794" y="2501672"/>
                <a:ext cx="1006618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69 Grupo"/>
          <p:cNvGrpSpPr>
            <a:grpSpLocks/>
          </p:cNvGrpSpPr>
          <p:nvPr/>
        </p:nvGrpSpPr>
        <p:grpSpPr bwMode="auto">
          <a:xfrm>
            <a:off x="3267075" y="5499100"/>
            <a:ext cx="2808288" cy="1439863"/>
            <a:chOff x="2957392" y="5485605"/>
            <a:chExt cx="3486816" cy="1599178"/>
          </a:xfrm>
        </p:grpSpPr>
        <p:pic>
          <p:nvPicPr>
            <p:cNvPr id="3075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57392" y="5485605"/>
              <a:ext cx="3486816" cy="1599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71 Rectángulo"/>
            <p:cNvSpPr/>
            <p:nvPr/>
          </p:nvSpPr>
          <p:spPr>
            <a:xfrm>
              <a:off x="3273642" y="5727748"/>
              <a:ext cx="2832659" cy="1015663"/>
            </a:xfrm>
            <a:prstGeom prst="rect">
              <a:avLst/>
            </a:prstGeom>
            <a:scene3d>
              <a:camera prst="perspectiveAbove"/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000" b="1" dirty="0">
                  <a:solidFill>
                    <a:srgbClr val="003300"/>
                  </a:solidFill>
                  <a:latin typeface="+mn-lt"/>
                </a:rPr>
                <a:t>Fortalecimiento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000" b="1" dirty="0">
                  <a:solidFill>
                    <a:srgbClr val="003300"/>
                  </a:solidFill>
                  <a:latin typeface="+mn-lt"/>
                </a:rPr>
                <a:t>interno  e interinstitucional</a:t>
              </a:r>
            </a:p>
          </p:txBody>
        </p:sp>
      </p:grpSp>
      <p:grpSp>
        <p:nvGrpSpPr>
          <p:cNvPr id="30732" name="72 Grupo"/>
          <p:cNvGrpSpPr>
            <a:grpSpLocks/>
          </p:cNvGrpSpPr>
          <p:nvPr/>
        </p:nvGrpSpPr>
        <p:grpSpPr bwMode="auto">
          <a:xfrm>
            <a:off x="0" y="-1588"/>
            <a:ext cx="9144000" cy="1127126"/>
            <a:chOff x="0" y="-1279"/>
            <a:chExt cx="9144000" cy="1126817"/>
          </a:xfrm>
        </p:grpSpPr>
        <p:sp>
          <p:nvSpPr>
            <p:cNvPr id="74" name="73 Rectángulo"/>
            <p:cNvSpPr/>
            <p:nvPr/>
          </p:nvSpPr>
          <p:spPr>
            <a:xfrm>
              <a:off x="0" y="625612"/>
              <a:ext cx="9144000" cy="2777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t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Política Integral de Seguridad y Defensa para la </a:t>
              </a:r>
              <a:r>
                <a:rPr lang="es-CO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Prosperidad</a:t>
              </a:r>
              <a:endParaRPr lang="es-CO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30734" name="79 Grupo"/>
            <p:cNvGrpSpPr>
              <a:grpSpLocks/>
            </p:cNvGrpSpPr>
            <p:nvPr/>
          </p:nvGrpSpPr>
          <p:grpSpPr bwMode="auto">
            <a:xfrm>
              <a:off x="0" y="-1279"/>
              <a:ext cx="9144000" cy="1126817"/>
              <a:chOff x="0" y="-988"/>
              <a:chExt cx="9144000" cy="1125732"/>
            </a:xfrm>
          </p:grpSpPr>
          <p:pic>
            <p:nvPicPr>
              <p:cNvPr id="30735" name="Picture 3" descr="C:\Users\Oliver Rico\Documents\ARCHIVO CREIP\1. Administrativo\1.2 Consulta\escudo por partes\para pulido sin triangulo.png"/>
              <p:cNvPicPr>
                <a:picLocks noChangeAspect="1" noChangeArrowheads="1"/>
              </p:cNvPicPr>
              <p:nvPr/>
            </p:nvPicPr>
            <p:blipFill>
              <a:blip r:embed="rId11"/>
              <a:srcRect r="10626" b="91998"/>
              <a:stretch>
                <a:fillRect/>
              </a:stretch>
            </p:blipFill>
            <p:spPr bwMode="auto">
              <a:xfrm>
                <a:off x="0" y="0"/>
                <a:ext cx="9144000" cy="548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736" name="93 Grupo"/>
              <p:cNvGrpSpPr>
                <a:grpSpLocks/>
              </p:cNvGrpSpPr>
              <p:nvPr/>
            </p:nvGrpSpPr>
            <p:grpSpPr bwMode="auto">
              <a:xfrm>
                <a:off x="7917618" y="8744"/>
                <a:ext cx="1224000" cy="1116000"/>
                <a:chOff x="6674812" y="977136"/>
                <a:chExt cx="1224000" cy="1116000"/>
              </a:xfrm>
            </p:grpSpPr>
            <p:sp>
              <p:nvSpPr>
                <p:cNvPr id="83" name="82 Lágrima"/>
                <p:cNvSpPr/>
                <p:nvPr/>
              </p:nvSpPr>
              <p:spPr bwMode="auto">
                <a:xfrm>
                  <a:off x="6674812" y="977136"/>
                  <a:ext cx="1224000" cy="1116000"/>
                </a:xfrm>
                <a:prstGeom prst="teardrop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83 Elipse"/>
                <p:cNvSpPr/>
                <p:nvPr/>
              </p:nvSpPr>
              <p:spPr bwMode="auto">
                <a:xfrm>
                  <a:off x="6773600" y="1017615"/>
                  <a:ext cx="1044000" cy="1044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38100">
                    <a:schemeClr val="bg1">
                      <a:lumMod val="50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0752" name="Picture 3"/>
                <p:cNvPicPr preferRelativeResize="0">
                  <a:picLocks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6864476" y="1100716"/>
                  <a:ext cx="864000" cy="86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737" name="95 Grupo"/>
              <p:cNvGrpSpPr>
                <a:grpSpLocks/>
              </p:cNvGrpSpPr>
              <p:nvPr/>
            </p:nvGrpSpPr>
            <p:grpSpPr bwMode="auto">
              <a:xfrm>
                <a:off x="0" y="-988"/>
                <a:ext cx="1224000" cy="1116000"/>
                <a:chOff x="0" y="-988"/>
                <a:chExt cx="1224000" cy="1116000"/>
              </a:xfrm>
            </p:grpSpPr>
            <p:sp>
              <p:nvSpPr>
                <p:cNvPr id="80" name="79 Lágrima"/>
                <p:cNvSpPr/>
                <p:nvPr/>
              </p:nvSpPr>
              <p:spPr bwMode="auto">
                <a:xfrm flipH="1">
                  <a:off x="0" y="-988"/>
                  <a:ext cx="1224000" cy="1116000"/>
                </a:xfrm>
                <a:prstGeom prst="teardrop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80 Elipse"/>
                <p:cNvSpPr/>
                <p:nvPr/>
              </p:nvSpPr>
              <p:spPr bwMode="auto">
                <a:xfrm>
                  <a:off x="105766" y="15355"/>
                  <a:ext cx="1044000" cy="1044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38100">
                    <a:schemeClr val="bg1">
                      <a:lumMod val="50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0745" name="Picture 2"/>
                <p:cNvPicPr preferRelativeResize="0">
                  <a:picLocks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99830" y="56500"/>
                  <a:ext cx="1044000" cy="97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9" name="78 CuadroTexto"/>
              <p:cNvSpPr txBox="1"/>
              <p:nvPr/>
            </p:nvSpPr>
            <p:spPr>
              <a:xfrm>
                <a:off x="1311188" y="18274"/>
                <a:ext cx="6717196" cy="491969"/>
              </a:xfrm>
              <a:prstGeom prst="rect">
                <a:avLst/>
              </a:prstGeom>
              <a:noFill/>
            </p:spPr>
            <p:txBody>
              <a:bodyPr tIns="0" bIns="0" anchor="ctr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3200" b="1" spc="50" dirty="0">
                    <a:ln w="11430">
                      <a:solidFill>
                        <a:srgbClr val="FFFF00"/>
                      </a:solidFill>
                    </a:ln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Plan Corazón Verde</a:t>
                </a:r>
                <a:endParaRPr lang="es-MX" sz="3200" b="1" spc="50" dirty="0">
                  <a:ln w="11430">
                    <a:solidFill>
                      <a:srgbClr val="FFFF00"/>
                    </a:solidFill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050" y="1614488"/>
            <a:ext cx="9109075" cy="47529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31746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038225"/>
            <a:ext cx="576103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3 CuadroTexto"/>
          <p:cNvSpPr>
            <a:spLocks noChangeArrowheads="1"/>
          </p:cNvSpPr>
          <p:nvPr/>
        </p:nvSpPr>
        <p:spPr bwMode="auto">
          <a:xfrm>
            <a:off x="-323850" y="3716338"/>
            <a:ext cx="4032250" cy="2282825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rgbClr val="003300"/>
                </a:solidFill>
                <a:latin typeface="Calibri" pitchFamily="34" charset="0"/>
                <a:cs typeface="Arial" charset="0"/>
              </a:rPr>
              <a:t>Respuesta Institucional a las manifestaciones delictivas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0146" y="2425596"/>
            <a:ext cx="2863068" cy="1008112"/>
          </a:xfrm>
          <a:prstGeom prst="rect">
            <a:avLst/>
          </a:prstGeom>
          <a:solidFill>
            <a:schemeClr val="bg1"/>
          </a:solidFill>
          <a:ln>
            <a:solidFill>
              <a:srgbClr val="37441C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solidFill>
                  <a:srgbClr val="37441C"/>
                </a:solidFill>
              </a:rPr>
              <a:t>16 estrategias operativas</a:t>
            </a:r>
            <a:endParaRPr lang="es-CO" sz="3600" b="1" dirty="0">
              <a:solidFill>
                <a:srgbClr val="37441C"/>
              </a:solidFill>
            </a:endParaRPr>
          </a:p>
        </p:txBody>
      </p:sp>
      <p:grpSp>
        <p:nvGrpSpPr>
          <p:cNvPr id="31751" name="5 Grupo"/>
          <p:cNvGrpSpPr>
            <a:grpSpLocks/>
          </p:cNvGrpSpPr>
          <p:nvPr/>
        </p:nvGrpSpPr>
        <p:grpSpPr bwMode="auto">
          <a:xfrm>
            <a:off x="0" y="-1588"/>
            <a:ext cx="9144000" cy="1127126"/>
            <a:chOff x="0" y="-1279"/>
            <a:chExt cx="9144000" cy="1126817"/>
          </a:xfrm>
        </p:grpSpPr>
        <p:sp>
          <p:nvSpPr>
            <p:cNvPr id="7" name="6 Rectángulo"/>
            <p:cNvSpPr/>
            <p:nvPr/>
          </p:nvSpPr>
          <p:spPr>
            <a:xfrm>
              <a:off x="0" y="625612"/>
              <a:ext cx="9144000" cy="2777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t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Política Integral de Seguridad y Defensa para la </a:t>
              </a:r>
              <a:r>
                <a:rPr lang="es-CO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Prosperidad</a:t>
              </a:r>
              <a:endParaRPr lang="es-CO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31753" name="79 Grupo"/>
            <p:cNvGrpSpPr>
              <a:grpSpLocks/>
            </p:cNvGrpSpPr>
            <p:nvPr/>
          </p:nvGrpSpPr>
          <p:grpSpPr bwMode="auto">
            <a:xfrm>
              <a:off x="0" y="-1279"/>
              <a:ext cx="9144000" cy="1126817"/>
              <a:chOff x="0" y="-988"/>
              <a:chExt cx="9144000" cy="1125732"/>
            </a:xfrm>
          </p:grpSpPr>
          <p:pic>
            <p:nvPicPr>
              <p:cNvPr id="31754" name="Picture 3" descr="C:\Users\Oliver Rico\Documents\ARCHIVO CREIP\1. Administrativo\1.2 Consulta\escudo por partes\para pulido sin triangulo.png"/>
              <p:cNvPicPr>
                <a:picLocks noChangeAspect="1" noChangeArrowheads="1"/>
              </p:cNvPicPr>
              <p:nvPr/>
            </p:nvPicPr>
            <p:blipFill>
              <a:blip r:embed="rId3"/>
              <a:srcRect r="10626" b="91998"/>
              <a:stretch>
                <a:fillRect/>
              </a:stretch>
            </p:blipFill>
            <p:spPr bwMode="auto">
              <a:xfrm>
                <a:off x="0" y="0"/>
                <a:ext cx="9144000" cy="548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1755" name="93 Grupo"/>
              <p:cNvGrpSpPr>
                <a:grpSpLocks/>
              </p:cNvGrpSpPr>
              <p:nvPr/>
            </p:nvGrpSpPr>
            <p:grpSpPr bwMode="auto">
              <a:xfrm>
                <a:off x="7917618" y="8744"/>
                <a:ext cx="1224000" cy="1116000"/>
                <a:chOff x="6674812" y="977136"/>
                <a:chExt cx="1224000" cy="1116000"/>
              </a:xfrm>
            </p:grpSpPr>
            <p:sp>
              <p:nvSpPr>
                <p:cNvPr id="16" name="15 Lágrima"/>
                <p:cNvSpPr/>
                <p:nvPr/>
              </p:nvSpPr>
              <p:spPr bwMode="auto">
                <a:xfrm>
                  <a:off x="6674812" y="977136"/>
                  <a:ext cx="1224000" cy="1116000"/>
                </a:xfrm>
                <a:prstGeom prst="teardrop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16 Elipse"/>
                <p:cNvSpPr/>
                <p:nvPr/>
              </p:nvSpPr>
              <p:spPr bwMode="auto">
                <a:xfrm>
                  <a:off x="6773600" y="1017615"/>
                  <a:ext cx="1044000" cy="1044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38100">
                    <a:schemeClr val="bg1">
                      <a:lumMod val="50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1771" name="Picture 3"/>
                <p:cNvPicPr preferRelativeResize="0"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864476" y="1100716"/>
                  <a:ext cx="864000" cy="86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1756" name="95 Grupo"/>
              <p:cNvGrpSpPr>
                <a:grpSpLocks/>
              </p:cNvGrpSpPr>
              <p:nvPr/>
            </p:nvGrpSpPr>
            <p:grpSpPr bwMode="auto">
              <a:xfrm>
                <a:off x="0" y="-988"/>
                <a:ext cx="1224000" cy="1116000"/>
                <a:chOff x="0" y="-988"/>
                <a:chExt cx="1224000" cy="1116000"/>
              </a:xfrm>
            </p:grpSpPr>
            <p:sp>
              <p:nvSpPr>
                <p:cNvPr id="13" name="12 Lágrima"/>
                <p:cNvSpPr/>
                <p:nvPr/>
              </p:nvSpPr>
              <p:spPr bwMode="auto">
                <a:xfrm flipH="1">
                  <a:off x="0" y="-988"/>
                  <a:ext cx="1224000" cy="1116000"/>
                </a:xfrm>
                <a:prstGeom prst="teardrop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13 Elipse"/>
                <p:cNvSpPr/>
                <p:nvPr/>
              </p:nvSpPr>
              <p:spPr bwMode="auto">
                <a:xfrm>
                  <a:off x="105766" y="15355"/>
                  <a:ext cx="1044000" cy="1044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38100">
                    <a:schemeClr val="bg1">
                      <a:lumMod val="50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1764" name="Picture 2"/>
                <p:cNvPicPr preferRelativeResize="0"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9830" y="56500"/>
                  <a:ext cx="1044000" cy="97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2" name="11 CuadroTexto"/>
              <p:cNvSpPr txBox="1"/>
              <p:nvPr/>
            </p:nvSpPr>
            <p:spPr>
              <a:xfrm>
                <a:off x="1311188" y="18274"/>
                <a:ext cx="6717196" cy="491969"/>
              </a:xfrm>
              <a:prstGeom prst="rect">
                <a:avLst/>
              </a:prstGeom>
              <a:noFill/>
            </p:spPr>
            <p:txBody>
              <a:bodyPr tIns="0" bIns="0" anchor="ctr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3200" b="1" spc="50" dirty="0">
                    <a:ln w="11430">
                      <a:solidFill>
                        <a:srgbClr val="FFFF00"/>
                      </a:solidFill>
                    </a:ln>
                    <a:solidFill>
                      <a:srgbClr val="9BBB59">
                        <a:lumMod val="50000"/>
                      </a:srgb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</a:rPr>
                  <a:t>Plan Corazón Verde</a:t>
                </a:r>
                <a:endParaRPr lang="es-MX" sz="3200" b="1" spc="50" dirty="0">
                  <a:ln w="11430">
                    <a:solidFill>
                      <a:srgbClr val="FFFF00"/>
                    </a:solidFill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pattFill prst="pct25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8" name="7 Grupo"/>
          <p:cNvGrpSpPr>
            <a:grpSpLocks/>
          </p:cNvGrpSpPr>
          <p:nvPr/>
        </p:nvGrpSpPr>
        <p:grpSpPr bwMode="auto">
          <a:xfrm>
            <a:off x="0" y="865188"/>
            <a:ext cx="9144000" cy="5743575"/>
            <a:chOff x="0" y="864920"/>
            <a:chExt cx="9144000" cy="5744058"/>
          </a:xfrm>
        </p:grpSpPr>
        <p:sp>
          <p:nvSpPr>
            <p:cNvPr id="33" name="32 Rectángulo"/>
            <p:cNvSpPr/>
            <p:nvPr/>
          </p:nvSpPr>
          <p:spPr>
            <a:xfrm rot="16200000">
              <a:off x="4518000" y="-783723"/>
              <a:ext cx="108000" cy="9144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515764" y="864920"/>
              <a:ext cx="108000" cy="57440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8269288" y="5661025"/>
            <a:ext cx="865187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3" name="62 CuadroTexto"/>
          <p:cNvSpPr txBox="1"/>
          <p:nvPr/>
        </p:nvSpPr>
        <p:spPr>
          <a:xfrm>
            <a:off x="250825" y="1552575"/>
            <a:ext cx="3419475" cy="1016000"/>
          </a:xfrm>
          <a:prstGeom prst="rect">
            <a:avLst/>
          </a:prstGeom>
          <a:pattFill prst="dotGrid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Estructura y </a:t>
            </a: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tecnología para </a:t>
            </a: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garantizar la seguridad y  </a:t>
            </a: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convivencia ciudadana  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265113" y="5000625"/>
            <a:ext cx="3421062" cy="1014413"/>
          </a:xfrm>
          <a:prstGeom prst="rect">
            <a:avLst/>
          </a:prstGeom>
          <a:pattFill prst="dotGrid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Integración interinstitucional </a:t>
            </a: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en </a:t>
            </a: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la  construcción de política </a:t>
            </a: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pública</a:t>
            </a:r>
            <a:endParaRPr lang="es-CO" sz="20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5472113" y="4995863"/>
            <a:ext cx="3419475" cy="1014412"/>
          </a:xfrm>
          <a:prstGeom prst="rect">
            <a:avLst/>
          </a:prstGeom>
          <a:pattFill prst="dotGrid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Transformación de realidades para el desarrollo social y económico</a:t>
            </a:r>
            <a:endParaRPr lang="es-CO" sz="20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5499100" y="1509713"/>
            <a:ext cx="3419475" cy="1016000"/>
          </a:xfrm>
          <a:prstGeom prst="rect">
            <a:avLst/>
          </a:prstGeom>
          <a:pattFill prst="dotGrid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Consolidación doctrinal y </a:t>
            </a: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estrategias </a:t>
            </a: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para </a:t>
            </a:r>
            <a:r>
              <a:rPr lang="es-CO" sz="2000" b="1" dirty="0">
                <a:latin typeface="+mn-lt"/>
                <a:ea typeface="Verdana" pitchFamily="34" charset="0"/>
                <a:cs typeface="Verdana" pitchFamily="34" charset="0"/>
              </a:rPr>
              <a:t>afianzar la seguridad ciudadana</a:t>
            </a:r>
            <a:endParaRPr lang="es-CO" sz="20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3157538" y="2344738"/>
            <a:ext cx="2811462" cy="287655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33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" name="10 Rectángulo"/>
          <p:cNvSpPr/>
          <p:nvPr/>
        </p:nvSpPr>
        <p:spPr>
          <a:xfrm rot="18873288">
            <a:off x="3864182" y="3053214"/>
            <a:ext cx="1440000" cy="14400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3313113" y="2541588"/>
            <a:ext cx="2519362" cy="2519362"/>
          </a:xfrm>
          <a:prstGeom prst="ellipse">
            <a:avLst/>
          </a:prstGeom>
          <a:solidFill>
            <a:schemeClr val="bg2">
              <a:lumMod val="75000"/>
              <a:alpha val="50196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b="1">
              <a:latin typeface="+mn-lt"/>
              <a:cs typeface="Arial" charset="0"/>
            </a:endParaRPr>
          </a:p>
        </p:txBody>
      </p:sp>
      <p:sp>
        <p:nvSpPr>
          <p:cNvPr id="32781" name="Text Box 47"/>
          <p:cNvSpPr txBox="1">
            <a:spLocks noChangeArrowheads="1"/>
          </p:cNvSpPr>
          <p:nvPr/>
        </p:nvSpPr>
        <p:spPr bwMode="auto">
          <a:xfrm>
            <a:off x="1008063" y="252413"/>
            <a:ext cx="7370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1"/>
            <a:r>
              <a:rPr lang="es-CO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Capacidades estratégicas institucionales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0" y="3776663"/>
            <a:ext cx="9144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4572000" y="865188"/>
            <a:ext cx="0" cy="5688012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 bwMode="auto">
          <a:xfrm rot="18908825">
            <a:off x="4545013" y="4244975"/>
            <a:ext cx="1366837" cy="369888"/>
          </a:xfrm>
          <a:custGeom>
            <a:avLst/>
            <a:gdLst>
              <a:gd name="connsiteX0" fmla="*/ 0 w 2597252"/>
              <a:gd name="connsiteY0" fmla="*/ 119184 h 715089"/>
              <a:gd name="connsiteX1" fmla="*/ 119184 w 2597252"/>
              <a:gd name="connsiteY1" fmla="*/ 0 h 715089"/>
              <a:gd name="connsiteX2" fmla="*/ 2478068 w 2597252"/>
              <a:gd name="connsiteY2" fmla="*/ 0 h 715089"/>
              <a:gd name="connsiteX3" fmla="*/ 2597252 w 2597252"/>
              <a:gd name="connsiteY3" fmla="*/ 119184 h 715089"/>
              <a:gd name="connsiteX4" fmla="*/ 2597252 w 2597252"/>
              <a:gd name="connsiteY4" fmla="*/ 595905 h 715089"/>
              <a:gd name="connsiteX5" fmla="*/ 2478068 w 2597252"/>
              <a:gd name="connsiteY5" fmla="*/ 715089 h 715089"/>
              <a:gd name="connsiteX6" fmla="*/ 119184 w 2597252"/>
              <a:gd name="connsiteY6" fmla="*/ 715089 h 715089"/>
              <a:gd name="connsiteX7" fmla="*/ 0 w 2597252"/>
              <a:gd name="connsiteY7" fmla="*/ 595905 h 715089"/>
              <a:gd name="connsiteX8" fmla="*/ 0 w 2597252"/>
              <a:gd name="connsiteY8" fmla="*/ 119184 h 715089"/>
              <a:gd name="connsiteX0" fmla="*/ 0 w 2597252"/>
              <a:gd name="connsiteY0" fmla="*/ 119184 h 715089"/>
              <a:gd name="connsiteX1" fmla="*/ 119184 w 2597252"/>
              <a:gd name="connsiteY1" fmla="*/ 19050 h 715089"/>
              <a:gd name="connsiteX2" fmla="*/ 2478068 w 2597252"/>
              <a:gd name="connsiteY2" fmla="*/ 0 h 715089"/>
              <a:gd name="connsiteX3" fmla="*/ 2597252 w 2597252"/>
              <a:gd name="connsiteY3" fmla="*/ 119184 h 715089"/>
              <a:gd name="connsiteX4" fmla="*/ 2597252 w 2597252"/>
              <a:gd name="connsiteY4" fmla="*/ 595905 h 715089"/>
              <a:gd name="connsiteX5" fmla="*/ 2478068 w 2597252"/>
              <a:gd name="connsiteY5" fmla="*/ 715089 h 715089"/>
              <a:gd name="connsiteX6" fmla="*/ 119184 w 2597252"/>
              <a:gd name="connsiteY6" fmla="*/ 715089 h 715089"/>
              <a:gd name="connsiteX7" fmla="*/ 0 w 2597252"/>
              <a:gd name="connsiteY7" fmla="*/ 595905 h 715089"/>
              <a:gd name="connsiteX8" fmla="*/ 0 w 2597252"/>
              <a:gd name="connsiteY8" fmla="*/ 119184 h 715089"/>
              <a:gd name="connsiteX0" fmla="*/ 0 w 2597252"/>
              <a:gd name="connsiteY0" fmla="*/ 119184 h 715089"/>
              <a:gd name="connsiteX1" fmla="*/ 119184 w 2597252"/>
              <a:gd name="connsiteY1" fmla="*/ 19050 h 715089"/>
              <a:gd name="connsiteX2" fmla="*/ 2478068 w 2597252"/>
              <a:gd name="connsiteY2" fmla="*/ 0 h 715089"/>
              <a:gd name="connsiteX3" fmla="*/ 2597252 w 2597252"/>
              <a:gd name="connsiteY3" fmla="*/ 119184 h 715089"/>
              <a:gd name="connsiteX4" fmla="*/ 2597252 w 2597252"/>
              <a:gd name="connsiteY4" fmla="*/ 595905 h 715089"/>
              <a:gd name="connsiteX5" fmla="*/ 2478068 w 2597252"/>
              <a:gd name="connsiteY5" fmla="*/ 715089 h 715089"/>
              <a:gd name="connsiteX6" fmla="*/ 119184 w 2597252"/>
              <a:gd name="connsiteY6" fmla="*/ 715089 h 715089"/>
              <a:gd name="connsiteX7" fmla="*/ 0 w 2597252"/>
              <a:gd name="connsiteY7" fmla="*/ 595905 h 715089"/>
              <a:gd name="connsiteX8" fmla="*/ 0 w 2597252"/>
              <a:gd name="connsiteY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7252" h="715089">
                <a:moveTo>
                  <a:pt x="0" y="119184"/>
                </a:moveTo>
                <a:cubicBezTo>
                  <a:pt x="0" y="53360"/>
                  <a:pt x="53360" y="19050"/>
                  <a:pt x="119184" y="19050"/>
                </a:cubicBezTo>
                <a:cubicBezTo>
                  <a:pt x="905479" y="127000"/>
                  <a:pt x="1691773" y="6350"/>
                  <a:pt x="2478068" y="0"/>
                </a:cubicBezTo>
                <a:cubicBezTo>
                  <a:pt x="2543892" y="0"/>
                  <a:pt x="2597252" y="53360"/>
                  <a:pt x="2597252" y="119184"/>
                </a:cubicBezTo>
                <a:lnTo>
                  <a:pt x="2597252" y="595905"/>
                </a:lnTo>
                <a:cubicBezTo>
                  <a:pt x="2597252" y="661729"/>
                  <a:pt x="2543892" y="715089"/>
                  <a:pt x="2478068" y="715089"/>
                </a:cubicBezTo>
                <a:lnTo>
                  <a:pt x="119184" y="715089"/>
                </a:lnTo>
                <a:cubicBezTo>
                  <a:pt x="53360" y="715089"/>
                  <a:pt x="0" y="661729"/>
                  <a:pt x="0" y="595905"/>
                </a:cubicBezTo>
                <a:lnTo>
                  <a:pt x="0" y="119184"/>
                </a:ln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Seguridad</a:t>
            </a:r>
          </a:p>
        </p:txBody>
      </p:sp>
      <p:sp>
        <p:nvSpPr>
          <p:cNvPr id="53" name="52 CuadroTexto"/>
          <p:cNvSpPr txBox="1">
            <a:spLocks noChangeArrowheads="1"/>
          </p:cNvSpPr>
          <p:nvPr/>
        </p:nvSpPr>
        <p:spPr bwMode="auto">
          <a:xfrm rot="2740738">
            <a:off x="4493419" y="2971007"/>
            <a:ext cx="1444625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CO"/>
            </a:defPPr>
            <a:lvl1pPr algn="r" eaLnBrk="1" fontAlgn="auto" hangingPunct="1">
              <a:spcBef>
                <a:spcPts val="0"/>
              </a:spcBef>
              <a:spcAft>
                <a:spcPts val="0"/>
              </a:spcAft>
              <a:defRPr b="1">
                <a:latin typeface="+mn-lt"/>
                <a:cs typeface="+mn-cs"/>
              </a:defRPr>
            </a:lvl1pPr>
          </a:lstStyle>
          <a:p>
            <a:pPr algn="ctr">
              <a:defRPr/>
            </a:pPr>
            <a:r>
              <a:rPr lang="es-CO" dirty="0" smtClean="0">
                <a:solidFill>
                  <a:schemeClr val="accent3">
                    <a:lumMod val="50000"/>
                  </a:schemeClr>
                </a:solidFill>
              </a:rPr>
              <a:t>Servicio</a:t>
            </a:r>
          </a:p>
        </p:txBody>
      </p:sp>
      <p:sp>
        <p:nvSpPr>
          <p:cNvPr id="10" name="9 Elipse"/>
          <p:cNvSpPr/>
          <p:nvPr/>
        </p:nvSpPr>
        <p:spPr>
          <a:xfrm>
            <a:off x="4443434" y="3589989"/>
            <a:ext cx="288000" cy="288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7" name="56 CuadroTexto"/>
          <p:cNvSpPr txBox="1"/>
          <p:nvPr/>
        </p:nvSpPr>
        <p:spPr bwMode="auto">
          <a:xfrm rot="18884213">
            <a:off x="3209926" y="2962275"/>
            <a:ext cx="1465262" cy="369887"/>
          </a:xfrm>
          <a:custGeom>
            <a:avLst/>
            <a:gdLst>
              <a:gd name="connsiteX0" fmla="*/ 0 w 2597252"/>
              <a:gd name="connsiteY0" fmla="*/ 119184 h 715089"/>
              <a:gd name="connsiteX1" fmla="*/ 119184 w 2597252"/>
              <a:gd name="connsiteY1" fmla="*/ 0 h 715089"/>
              <a:gd name="connsiteX2" fmla="*/ 2478068 w 2597252"/>
              <a:gd name="connsiteY2" fmla="*/ 0 h 715089"/>
              <a:gd name="connsiteX3" fmla="*/ 2597252 w 2597252"/>
              <a:gd name="connsiteY3" fmla="*/ 119184 h 715089"/>
              <a:gd name="connsiteX4" fmla="*/ 2597252 w 2597252"/>
              <a:gd name="connsiteY4" fmla="*/ 595905 h 715089"/>
              <a:gd name="connsiteX5" fmla="*/ 2478068 w 2597252"/>
              <a:gd name="connsiteY5" fmla="*/ 715089 h 715089"/>
              <a:gd name="connsiteX6" fmla="*/ 119184 w 2597252"/>
              <a:gd name="connsiteY6" fmla="*/ 715089 h 715089"/>
              <a:gd name="connsiteX7" fmla="*/ 0 w 2597252"/>
              <a:gd name="connsiteY7" fmla="*/ 595905 h 715089"/>
              <a:gd name="connsiteX8" fmla="*/ 0 w 2597252"/>
              <a:gd name="connsiteY8" fmla="*/ 119184 h 715089"/>
              <a:gd name="connsiteX0" fmla="*/ 0 w 2597252"/>
              <a:gd name="connsiteY0" fmla="*/ 119184 h 715089"/>
              <a:gd name="connsiteX1" fmla="*/ 119184 w 2597252"/>
              <a:gd name="connsiteY1" fmla="*/ 19050 h 715089"/>
              <a:gd name="connsiteX2" fmla="*/ 2478068 w 2597252"/>
              <a:gd name="connsiteY2" fmla="*/ 0 h 715089"/>
              <a:gd name="connsiteX3" fmla="*/ 2597252 w 2597252"/>
              <a:gd name="connsiteY3" fmla="*/ 119184 h 715089"/>
              <a:gd name="connsiteX4" fmla="*/ 2597252 w 2597252"/>
              <a:gd name="connsiteY4" fmla="*/ 595905 h 715089"/>
              <a:gd name="connsiteX5" fmla="*/ 2478068 w 2597252"/>
              <a:gd name="connsiteY5" fmla="*/ 715089 h 715089"/>
              <a:gd name="connsiteX6" fmla="*/ 119184 w 2597252"/>
              <a:gd name="connsiteY6" fmla="*/ 715089 h 715089"/>
              <a:gd name="connsiteX7" fmla="*/ 0 w 2597252"/>
              <a:gd name="connsiteY7" fmla="*/ 595905 h 715089"/>
              <a:gd name="connsiteX8" fmla="*/ 0 w 2597252"/>
              <a:gd name="connsiteY8" fmla="*/ 119184 h 715089"/>
              <a:gd name="connsiteX0" fmla="*/ 0 w 2597252"/>
              <a:gd name="connsiteY0" fmla="*/ 119184 h 715089"/>
              <a:gd name="connsiteX1" fmla="*/ 119184 w 2597252"/>
              <a:gd name="connsiteY1" fmla="*/ 19050 h 715089"/>
              <a:gd name="connsiteX2" fmla="*/ 2478068 w 2597252"/>
              <a:gd name="connsiteY2" fmla="*/ 0 h 715089"/>
              <a:gd name="connsiteX3" fmla="*/ 2597252 w 2597252"/>
              <a:gd name="connsiteY3" fmla="*/ 119184 h 715089"/>
              <a:gd name="connsiteX4" fmla="*/ 2597252 w 2597252"/>
              <a:gd name="connsiteY4" fmla="*/ 595905 h 715089"/>
              <a:gd name="connsiteX5" fmla="*/ 2478068 w 2597252"/>
              <a:gd name="connsiteY5" fmla="*/ 715089 h 715089"/>
              <a:gd name="connsiteX6" fmla="*/ 119184 w 2597252"/>
              <a:gd name="connsiteY6" fmla="*/ 715089 h 715089"/>
              <a:gd name="connsiteX7" fmla="*/ 0 w 2597252"/>
              <a:gd name="connsiteY7" fmla="*/ 595905 h 715089"/>
              <a:gd name="connsiteX8" fmla="*/ 0 w 2597252"/>
              <a:gd name="connsiteY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7252" h="715089">
                <a:moveTo>
                  <a:pt x="0" y="119184"/>
                </a:moveTo>
                <a:cubicBezTo>
                  <a:pt x="0" y="53360"/>
                  <a:pt x="53360" y="19050"/>
                  <a:pt x="119184" y="19050"/>
                </a:cubicBezTo>
                <a:cubicBezTo>
                  <a:pt x="905479" y="127000"/>
                  <a:pt x="1691773" y="6350"/>
                  <a:pt x="2478068" y="0"/>
                </a:cubicBezTo>
                <a:cubicBezTo>
                  <a:pt x="2543892" y="0"/>
                  <a:pt x="2597252" y="53360"/>
                  <a:pt x="2597252" y="119184"/>
                </a:cubicBezTo>
                <a:lnTo>
                  <a:pt x="2597252" y="595905"/>
                </a:lnTo>
                <a:cubicBezTo>
                  <a:pt x="2597252" y="661729"/>
                  <a:pt x="2543892" y="715089"/>
                  <a:pt x="2478068" y="715089"/>
                </a:cubicBezTo>
                <a:lnTo>
                  <a:pt x="119184" y="715089"/>
                </a:lnTo>
                <a:cubicBezTo>
                  <a:pt x="53360" y="715089"/>
                  <a:pt x="0" y="661729"/>
                  <a:pt x="0" y="595905"/>
                </a:cubicBezTo>
                <a:lnTo>
                  <a:pt x="0" y="119184"/>
                </a:ln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Logística</a:t>
            </a:r>
          </a:p>
        </p:txBody>
      </p:sp>
      <p:sp>
        <p:nvSpPr>
          <p:cNvPr id="58" name="57 CuadroTexto"/>
          <p:cNvSpPr txBox="1">
            <a:spLocks noChangeArrowheads="1"/>
          </p:cNvSpPr>
          <p:nvPr/>
        </p:nvSpPr>
        <p:spPr bwMode="auto">
          <a:xfrm rot="2688619">
            <a:off x="3240088" y="4249738"/>
            <a:ext cx="1438275" cy="369887"/>
          </a:xfrm>
          <a:prstGeom prst="rect">
            <a:avLst/>
          </a:prstGeom>
          <a:noFill/>
        </p:spPr>
        <p:txBody>
          <a:bodyPr lIns="0" rIns="0">
            <a:spAutoFit/>
          </a:bodyPr>
          <a:lstStyle>
            <a:defPPr>
              <a:defRPr lang="es-CO"/>
            </a:defPPr>
            <a:lvl1pPr algn="r" eaLnBrk="1" fontAlgn="auto" hangingPunct="1">
              <a:spcBef>
                <a:spcPts val="0"/>
              </a:spcBef>
              <a:spcAft>
                <a:spcPts val="0"/>
              </a:spcAft>
              <a:defRPr b="1">
                <a:latin typeface="+mn-lt"/>
                <a:cs typeface="+mn-cs"/>
              </a:defRPr>
            </a:lvl1pPr>
          </a:lstStyle>
          <a:p>
            <a:pPr algn="ctr">
              <a:defRPr/>
            </a:pPr>
            <a:r>
              <a:rPr lang="es-CO" dirty="0" smtClean="0">
                <a:solidFill>
                  <a:schemeClr val="accent3">
                    <a:lumMod val="50000"/>
                  </a:schemeClr>
                </a:solidFill>
              </a:rPr>
              <a:t>Coordinación</a:t>
            </a:r>
          </a:p>
        </p:txBody>
      </p:sp>
      <p:pic>
        <p:nvPicPr>
          <p:cNvPr id="32791" name="0 Imagen" descr="escudo con filete.pn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0325" y="3116263"/>
            <a:ext cx="14049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2" name="Text Box 47"/>
          <p:cNvSpPr txBox="1">
            <a:spLocks noChangeArrowheads="1"/>
          </p:cNvSpPr>
          <p:nvPr/>
        </p:nvSpPr>
        <p:spPr bwMode="auto">
          <a:xfrm>
            <a:off x="6350" y="-239713"/>
            <a:ext cx="9985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1"/>
            <a:r>
              <a:rPr lang="es-CO" sz="6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s-CO" sz="96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4</a:t>
            </a:r>
            <a:endParaRPr lang="es-CO" sz="6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49275"/>
            <a:ext cx="4351338" cy="6335713"/>
          </a:xfrm>
          <a:prstGeom prst="rect">
            <a:avLst/>
          </a:prstGeom>
          <a:pattFill prst="pct60">
            <a:fgClr>
              <a:schemeClr val="bg2"/>
            </a:fgClr>
            <a:bgClr>
              <a:schemeClr val="bg1"/>
            </a:bgClr>
          </a:patt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00563" y="549275"/>
            <a:ext cx="4643437" cy="6335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-26988"/>
            <a:ext cx="9144000" cy="809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FFC000"/>
                </a:solidFill>
                <a:latin typeface="Candara" pitchFamily="34" charset="0"/>
              </a:rPr>
              <a:t>¿Por qué el MNVCC es una experiencia innovadora de gestión pública en seguridad?</a:t>
            </a:r>
            <a:endParaRPr lang="es-ES" sz="28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950" y="908050"/>
            <a:ext cx="4103688" cy="6556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46" tIns="38323" rIns="76646" bIns="383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Categorías de éxito en un modelo de gestión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846638" y="952500"/>
            <a:ext cx="4010025" cy="6556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46" tIns="38323" rIns="76646" bIns="383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Correlación en la Policía</a:t>
            </a:r>
            <a:endParaRPr lang="es-ES" sz="2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52438" y="2281238"/>
            <a:ext cx="1800225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latin typeface="Candara" pitchFamily="34" charset="0"/>
              </a:rPr>
              <a:t>Innovación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181225" y="2281238"/>
            <a:ext cx="1800225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latin typeface="Candara" pitchFamily="34" charset="0"/>
              </a:rPr>
              <a:t>Desarrollo</a:t>
            </a:r>
          </a:p>
        </p:txBody>
      </p:sp>
      <p:grpSp>
        <p:nvGrpSpPr>
          <p:cNvPr id="33800" name="33 Grupo"/>
          <p:cNvGrpSpPr>
            <a:grpSpLocks/>
          </p:cNvGrpSpPr>
          <p:nvPr/>
        </p:nvGrpSpPr>
        <p:grpSpPr bwMode="auto">
          <a:xfrm>
            <a:off x="71438" y="1778000"/>
            <a:ext cx="3779837" cy="539750"/>
            <a:chOff x="107504" y="1844824"/>
            <a:chExt cx="3780420" cy="540000"/>
          </a:xfrm>
        </p:grpSpPr>
        <p:sp>
          <p:nvSpPr>
            <p:cNvPr id="16" name="Rectángulo redondeado 2"/>
            <p:cNvSpPr/>
            <p:nvPr/>
          </p:nvSpPr>
          <p:spPr>
            <a:xfrm>
              <a:off x="539371" y="1844824"/>
              <a:ext cx="3348553" cy="540000"/>
            </a:xfrm>
            <a:prstGeom prst="roundRect">
              <a:avLst/>
            </a:prstGeom>
            <a:pattFill prst="pct30">
              <a:fgClr>
                <a:schemeClr val="bg2"/>
              </a:fgClr>
              <a:bgClr>
                <a:schemeClr val="bg1"/>
              </a:bgClr>
            </a:pattFill>
            <a:ln w="3175">
              <a:solidFill>
                <a:schemeClr val="bg2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4000" b="1" dirty="0">
                  <a:solidFill>
                    <a:srgbClr val="C00000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anose="020E0502030303020204" pitchFamily="34" charset="0"/>
                </a:rPr>
                <a:t>I     </a:t>
              </a:r>
              <a:r>
                <a:rPr lang="es-CO" sz="4400" b="1" dirty="0">
                  <a:solidFill>
                    <a:srgbClr val="C00000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anose="020E0502030303020204" pitchFamily="34" charset="0"/>
                </a:rPr>
                <a:t>+</a:t>
              </a:r>
              <a:r>
                <a:rPr lang="es-CO" sz="2800" b="1" dirty="0">
                  <a:solidFill>
                    <a:srgbClr val="C00000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anose="020E0502030303020204" pitchFamily="34" charset="0"/>
                </a:rPr>
                <a:t>     </a:t>
              </a:r>
              <a:r>
                <a:rPr lang="es-CO" sz="3600" b="1" dirty="0">
                  <a:solidFill>
                    <a:srgbClr val="C00000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anose="020E0502030303020204" pitchFamily="34" charset="0"/>
                </a:rPr>
                <a:t>D</a:t>
              </a:r>
              <a:endParaRPr lang="es-CO" sz="3600" b="1" dirty="0">
                <a:solidFill>
                  <a:srgbClr val="C00000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17" name="Rectángulo redondeado 5"/>
            <p:cNvSpPr/>
            <p:nvPr/>
          </p:nvSpPr>
          <p:spPr>
            <a:xfrm>
              <a:off x="107504" y="1844824"/>
              <a:ext cx="613511" cy="5400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36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1</a:t>
              </a:r>
              <a:endParaRPr lang="es-CO" sz="36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cxnSp>
        <p:nvCxnSpPr>
          <p:cNvPr id="19" name="18 Conector recto de flecha"/>
          <p:cNvCxnSpPr/>
          <p:nvPr/>
        </p:nvCxnSpPr>
        <p:spPr>
          <a:xfrm>
            <a:off x="3951288" y="2133600"/>
            <a:ext cx="814387" cy="0"/>
          </a:xfrm>
          <a:prstGeom prst="straightConnector1">
            <a:avLst/>
          </a:prstGeom>
          <a:ln w="3175">
            <a:solidFill>
              <a:schemeClr val="bg2">
                <a:lumMod val="1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02" name="34 Grupo"/>
          <p:cNvGrpSpPr>
            <a:grpSpLocks/>
          </p:cNvGrpSpPr>
          <p:nvPr/>
        </p:nvGrpSpPr>
        <p:grpSpPr bwMode="auto">
          <a:xfrm>
            <a:off x="71438" y="2786063"/>
            <a:ext cx="3779837" cy="539750"/>
            <a:chOff x="92990" y="2852936"/>
            <a:chExt cx="3960440" cy="540000"/>
          </a:xfrm>
        </p:grpSpPr>
        <p:sp>
          <p:nvSpPr>
            <p:cNvPr id="22" name="Rectángulo redondeado 2"/>
            <p:cNvSpPr/>
            <p:nvPr/>
          </p:nvSpPr>
          <p:spPr>
            <a:xfrm>
              <a:off x="525461" y="2852936"/>
              <a:ext cx="3527969" cy="540000"/>
            </a:xfrm>
            <a:prstGeom prst="roundRect">
              <a:avLst/>
            </a:prstGeom>
            <a:pattFill prst="pct30">
              <a:fgClr>
                <a:schemeClr val="bg2"/>
              </a:fgClr>
              <a:bgClr>
                <a:schemeClr val="bg1"/>
              </a:bgClr>
            </a:pattFill>
            <a:ln w="3175">
              <a:solidFill>
                <a:schemeClr val="bg2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anose="020E0502030303020204" pitchFamily="34" charset="0"/>
                </a:rPr>
                <a:t>Polivalencia 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anose="020E0502030303020204" pitchFamily="34" charset="0"/>
                </a:rPr>
                <a:t> los trabajadores</a:t>
              </a:r>
              <a:endParaRPr lang="es-CO" sz="1600" dirty="0">
                <a:solidFill>
                  <a:prstClr val="black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23" name="Rectángulo redondeado 5"/>
            <p:cNvSpPr/>
            <p:nvPr/>
          </p:nvSpPr>
          <p:spPr>
            <a:xfrm>
              <a:off x="92990" y="2852936"/>
              <a:ext cx="613511" cy="5400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36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2</a:t>
              </a:r>
              <a:endParaRPr lang="es-CO" sz="36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33803" name="35 Grupo"/>
          <p:cNvGrpSpPr>
            <a:grpSpLocks/>
          </p:cNvGrpSpPr>
          <p:nvPr/>
        </p:nvGrpSpPr>
        <p:grpSpPr bwMode="auto">
          <a:xfrm>
            <a:off x="71438" y="3578225"/>
            <a:ext cx="3779837" cy="539750"/>
            <a:chOff x="35496" y="3645024"/>
            <a:chExt cx="3780420" cy="540000"/>
          </a:xfrm>
        </p:grpSpPr>
        <p:sp>
          <p:nvSpPr>
            <p:cNvPr id="24" name="Rectángulo redondeado 2"/>
            <p:cNvSpPr/>
            <p:nvPr/>
          </p:nvSpPr>
          <p:spPr>
            <a:xfrm>
              <a:off x="467363" y="3645024"/>
              <a:ext cx="3348553" cy="540000"/>
            </a:xfrm>
            <a:prstGeom prst="roundRect">
              <a:avLst/>
            </a:prstGeom>
            <a:pattFill prst="pct30">
              <a:fgClr>
                <a:schemeClr val="bg2"/>
              </a:fgClr>
              <a:bgClr>
                <a:schemeClr val="bg1"/>
              </a:bgClr>
            </a:pattFill>
            <a:ln w="3175">
              <a:solidFill>
                <a:schemeClr val="bg2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anose="020E0502030303020204" pitchFamily="34" charset="0"/>
                </a:rPr>
                <a:t>Altos niveles de calidad</a:t>
              </a:r>
              <a:endParaRPr lang="es-CO" sz="1600" dirty="0">
                <a:solidFill>
                  <a:prstClr val="black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25" name="Rectángulo redondeado 5"/>
            <p:cNvSpPr/>
            <p:nvPr/>
          </p:nvSpPr>
          <p:spPr>
            <a:xfrm>
              <a:off x="35496" y="3645024"/>
              <a:ext cx="613511" cy="5400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36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3</a:t>
              </a:r>
              <a:endParaRPr lang="es-CO" sz="36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33804" name="36 Grupo"/>
          <p:cNvGrpSpPr>
            <a:grpSpLocks/>
          </p:cNvGrpSpPr>
          <p:nvPr/>
        </p:nvGrpSpPr>
        <p:grpSpPr bwMode="auto">
          <a:xfrm>
            <a:off x="71438" y="4441825"/>
            <a:ext cx="3779837" cy="541338"/>
            <a:chOff x="35496" y="4509120"/>
            <a:chExt cx="3780420" cy="541692"/>
          </a:xfrm>
        </p:grpSpPr>
        <p:sp>
          <p:nvSpPr>
            <p:cNvPr id="28" name="Rectángulo redondeado 2"/>
            <p:cNvSpPr/>
            <p:nvPr/>
          </p:nvSpPr>
          <p:spPr>
            <a:xfrm>
              <a:off x="467363" y="4509120"/>
              <a:ext cx="3348553" cy="540103"/>
            </a:xfrm>
            <a:prstGeom prst="roundRect">
              <a:avLst/>
            </a:prstGeom>
            <a:pattFill prst="pct30">
              <a:fgClr>
                <a:schemeClr val="bg2"/>
              </a:fgClr>
              <a:bgClr>
                <a:schemeClr val="bg1"/>
              </a:bgClr>
            </a:pattFill>
            <a:ln w="3175">
              <a:solidFill>
                <a:schemeClr val="bg2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anose="020E0502030303020204" pitchFamily="34" charset="0"/>
                </a:rPr>
                <a:t>Adaptación a demandas del mercado</a:t>
              </a:r>
              <a:endParaRPr lang="es-CO" dirty="0">
                <a:solidFill>
                  <a:prstClr val="black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29" name="Rectángulo redondeado 5"/>
            <p:cNvSpPr/>
            <p:nvPr/>
          </p:nvSpPr>
          <p:spPr>
            <a:xfrm>
              <a:off x="35496" y="4510812"/>
              <a:ext cx="613511" cy="5400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36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4</a:t>
              </a:r>
              <a:endParaRPr lang="es-CO" sz="36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33805" name="1 Grupo"/>
          <p:cNvGrpSpPr>
            <a:grpSpLocks/>
          </p:cNvGrpSpPr>
          <p:nvPr/>
        </p:nvGrpSpPr>
        <p:grpSpPr bwMode="auto">
          <a:xfrm>
            <a:off x="34925" y="5233988"/>
            <a:ext cx="3816350" cy="544512"/>
            <a:chOff x="35496" y="5301208"/>
            <a:chExt cx="3816424" cy="544272"/>
          </a:xfrm>
        </p:grpSpPr>
        <p:sp>
          <p:nvSpPr>
            <p:cNvPr id="30" name="Rectángulo redondeado 2"/>
            <p:cNvSpPr/>
            <p:nvPr/>
          </p:nvSpPr>
          <p:spPr>
            <a:xfrm>
              <a:off x="540331" y="5305968"/>
              <a:ext cx="3311589" cy="539512"/>
            </a:xfrm>
            <a:prstGeom prst="roundRect">
              <a:avLst/>
            </a:prstGeom>
            <a:pattFill prst="pct30">
              <a:fgClr>
                <a:schemeClr val="bg2"/>
              </a:fgClr>
              <a:bgClr>
                <a:schemeClr val="bg1"/>
              </a:bgClr>
            </a:pattFill>
            <a:ln w="3175">
              <a:solidFill>
                <a:schemeClr val="bg2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anose="020E0502030303020204" pitchFamily="34" charset="0"/>
                </a:rPr>
                <a:t>Descentralización de las acciones</a:t>
              </a:r>
              <a:endParaRPr lang="es-CO" sz="1600" dirty="0">
                <a:solidFill>
                  <a:prstClr val="black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31" name="Rectángulo redondeado 5"/>
            <p:cNvSpPr/>
            <p:nvPr/>
          </p:nvSpPr>
          <p:spPr>
            <a:xfrm>
              <a:off x="35496" y="5301208"/>
              <a:ext cx="613511" cy="5400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36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5</a:t>
              </a:r>
              <a:endParaRPr lang="es-CO" sz="36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33806" name="2 Grupo"/>
          <p:cNvGrpSpPr>
            <a:grpSpLocks/>
          </p:cNvGrpSpPr>
          <p:nvPr/>
        </p:nvGrpSpPr>
        <p:grpSpPr bwMode="auto">
          <a:xfrm>
            <a:off x="34925" y="6175375"/>
            <a:ext cx="3816350" cy="542925"/>
            <a:chOff x="35496" y="6053080"/>
            <a:chExt cx="3816424" cy="544272"/>
          </a:xfrm>
        </p:grpSpPr>
        <p:sp>
          <p:nvSpPr>
            <p:cNvPr id="32" name="Rectángulo redondeado 2"/>
            <p:cNvSpPr/>
            <p:nvPr/>
          </p:nvSpPr>
          <p:spPr>
            <a:xfrm>
              <a:off x="540331" y="6057855"/>
              <a:ext cx="3311589" cy="539497"/>
            </a:xfrm>
            <a:prstGeom prst="roundRect">
              <a:avLst/>
            </a:prstGeom>
            <a:pattFill prst="pct30">
              <a:fgClr>
                <a:schemeClr val="bg2"/>
              </a:fgClr>
              <a:bgClr>
                <a:schemeClr val="bg1"/>
              </a:bgClr>
            </a:pattFill>
            <a:ln w="3175">
              <a:solidFill>
                <a:schemeClr val="bg2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prstClr val="black"/>
                  </a:solidFill>
                  <a:effectLst>
                    <a:outerShdw blurRad="63500" algn="ctr" rotWithShape="0">
                      <a:prstClr val="black">
                        <a:alpha val="40000"/>
                      </a:prstClr>
                    </a:outerShdw>
                  </a:effectLst>
                  <a:latin typeface="Candara" panose="020E0502030303020204" pitchFamily="34" charset="0"/>
                </a:rPr>
                <a:t>Veeduría y participación pública </a:t>
              </a:r>
              <a:endParaRPr lang="es-CO" sz="1600" dirty="0">
                <a:solidFill>
                  <a:prstClr val="black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33" name="Rectángulo redondeado 5"/>
            <p:cNvSpPr/>
            <p:nvPr/>
          </p:nvSpPr>
          <p:spPr>
            <a:xfrm>
              <a:off x="35496" y="6053080"/>
              <a:ext cx="613511" cy="5400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3600" b="1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6</a:t>
              </a:r>
              <a:endParaRPr lang="es-CO" sz="36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cxnSp>
        <p:nvCxnSpPr>
          <p:cNvPr id="38" name="37 Conector recto de flecha"/>
          <p:cNvCxnSpPr/>
          <p:nvPr/>
        </p:nvCxnSpPr>
        <p:spPr>
          <a:xfrm>
            <a:off x="3951288" y="3043238"/>
            <a:ext cx="814387" cy="0"/>
          </a:xfrm>
          <a:prstGeom prst="straightConnector1">
            <a:avLst/>
          </a:prstGeom>
          <a:ln w="3175">
            <a:solidFill>
              <a:schemeClr val="bg2">
                <a:lumMod val="1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3951288" y="3827463"/>
            <a:ext cx="814387" cy="0"/>
          </a:xfrm>
          <a:prstGeom prst="straightConnector1">
            <a:avLst/>
          </a:prstGeom>
          <a:ln w="3175">
            <a:solidFill>
              <a:schemeClr val="bg2">
                <a:lumMod val="1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3924300" y="4727575"/>
            <a:ext cx="814388" cy="0"/>
          </a:xfrm>
          <a:prstGeom prst="straightConnector1">
            <a:avLst/>
          </a:prstGeom>
          <a:ln w="3175">
            <a:solidFill>
              <a:schemeClr val="bg2">
                <a:lumMod val="1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3943350" y="5526088"/>
            <a:ext cx="814388" cy="0"/>
          </a:xfrm>
          <a:prstGeom prst="straightConnector1">
            <a:avLst/>
          </a:prstGeom>
          <a:ln w="3175">
            <a:solidFill>
              <a:schemeClr val="bg2">
                <a:lumMod val="1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3951288" y="6381750"/>
            <a:ext cx="814387" cy="0"/>
          </a:xfrm>
          <a:prstGeom prst="straightConnector1">
            <a:avLst/>
          </a:prstGeom>
          <a:ln w="3175">
            <a:solidFill>
              <a:schemeClr val="bg2">
                <a:lumMod val="1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846638" y="1849438"/>
            <a:ext cx="4010025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latin typeface="Candara" pitchFamily="34" charset="0"/>
              </a:rPr>
              <a:t>Doctrina del Modelo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C00000"/>
                </a:solidFill>
                <a:latin typeface="Candara" pitchFamily="34" charset="0"/>
              </a:rPr>
              <a:t>Despliegue tecnológico</a:t>
            </a:r>
            <a:endParaRPr lang="es-ES" sz="1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4846638" y="2733675"/>
            <a:ext cx="4010025" cy="541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Candara" pitchFamily="34" charset="0"/>
              </a:rPr>
              <a:t>Pirámide policial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  <a:latin typeface="Candara" pitchFamily="34" charset="0"/>
              </a:rPr>
              <a:t>arquitectura de responsabilidades</a:t>
            </a:r>
            <a:endParaRPr lang="es-ES" sz="16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846638" y="3557588"/>
            <a:ext cx="4010025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Candara" pitchFamily="34" charset="0"/>
              </a:rPr>
              <a:t>Reducción histórica del homicidio, secuestro y extorsión  </a:t>
            </a:r>
            <a:endParaRPr lang="es-ES" sz="16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4864100" y="4418013"/>
            <a:ext cx="4010025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Candara" pitchFamily="34" charset="0"/>
              </a:rPr>
              <a:t>Beneficios del modelo para el </a:t>
            </a:r>
            <a:r>
              <a:rPr lang="es-ES" sz="2400" b="1" dirty="0">
                <a:solidFill>
                  <a:srgbClr val="C00000"/>
                </a:solidFill>
                <a:latin typeface="Candara" pitchFamily="34" charset="0"/>
              </a:rPr>
              <a:t>70%</a:t>
            </a:r>
            <a:r>
              <a:rPr lang="es-ES" sz="1600" dirty="0">
                <a:solidFill>
                  <a:prstClr val="black"/>
                </a:solidFill>
                <a:latin typeface="Candara" pitchFamily="34" charset="0"/>
              </a:rPr>
              <a:t> de los colombianos</a:t>
            </a:r>
            <a:endParaRPr lang="es-ES" sz="16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864100" y="6200775"/>
            <a:ext cx="4010025" cy="5413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  <a:latin typeface="Candara" pitchFamily="34" charset="0"/>
              </a:rPr>
              <a:t>Sistema Nacional de Participación Ciudadana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53" name="10 Grupo"/>
          <p:cNvGrpSpPr>
            <a:grpSpLocks/>
          </p:cNvGrpSpPr>
          <p:nvPr/>
        </p:nvGrpSpPr>
        <p:grpSpPr bwMode="auto">
          <a:xfrm>
            <a:off x="8748713" y="2855913"/>
            <a:ext cx="295275" cy="295275"/>
            <a:chOff x="10016033" y="2678460"/>
            <a:chExt cx="432048" cy="432048"/>
          </a:xfrm>
        </p:grpSpPr>
        <p:sp>
          <p:nvSpPr>
            <p:cNvPr id="54" name="12 Elipse"/>
            <p:cNvSpPr/>
            <p:nvPr/>
          </p:nvSpPr>
          <p:spPr>
            <a:xfrm>
              <a:off x="10016033" y="2678460"/>
              <a:ext cx="432048" cy="43204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5" name="13 Triángulo isósceles">
              <a:hlinkClick r:id="rId3" action="ppaction://hlinksldjump"/>
            </p:cNvPr>
            <p:cNvSpPr/>
            <p:nvPr/>
          </p:nvSpPr>
          <p:spPr>
            <a:xfrm rot="5400000">
              <a:off x="10105137" y="2733045"/>
              <a:ext cx="364202" cy="321686"/>
            </a:xfrm>
            <a:prstGeom prst="triangle">
              <a:avLst/>
            </a:prstGeom>
            <a:solidFill>
              <a:schemeClr val="bg2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10 Grupo"/>
          <p:cNvGrpSpPr>
            <a:grpSpLocks/>
          </p:cNvGrpSpPr>
          <p:nvPr/>
        </p:nvGrpSpPr>
        <p:grpSpPr bwMode="auto">
          <a:xfrm>
            <a:off x="8748713" y="3679825"/>
            <a:ext cx="295275" cy="295275"/>
            <a:chOff x="10016033" y="2678460"/>
            <a:chExt cx="432048" cy="432048"/>
          </a:xfrm>
        </p:grpSpPr>
        <p:sp>
          <p:nvSpPr>
            <p:cNvPr id="57" name="12 Elipse"/>
            <p:cNvSpPr/>
            <p:nvPr/>
          </p:nvSpPr>
          <p:spPr>
            <a:xfrm>
              <a:off x="10016033" y="2678460"/>
              <a:ext cx="432048" cy="43204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8" name="13 Triángulo isósceles">
              <a:hlinkClick r:id="rId4" action="ppaction://hlinksldjump"/>
            </p:cNvPr>
            <p:cNvSpPr/>
            <p:nvPr/>
          </p:nvSpPr>
          <p:spPr>
            <a:xfrm rot="5400000">
              <a:off x="10105137" y="2733045"/>
              <a:ext cx="364202" cy="321686"/>
            </a:xfrm>
            <a:prstGeom prst="triangle">
              <a:avLst/>
            </a:prstGeom>
            <a:solidFill>
              <a:schemeClr val="bg2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10 Grupo"/>
          <p:cNvGrpSpPr>
            <a:grpSpLocks/>
          </p:cNvGrpSpPr>
          <p:nvPr/>
        </p:nvGrpSpPr>
        <p:grpSpPr bwMode="auto">
          <a:xfrm>
            <a:off x="8774113" y="4570413"/>
            <a:ext cx="293687" cy="295275"/>
            <a:chOff x="10016033" y="2678460"/>
            <a:chExt cx="432048" cy="432048"/>
          </a:xfrm>
        </p:grpSpPr>
        <p:sp>
          <p:nvSpPr>
            <p:cNvPr id="61" name="12 Elipse"/>
            <p:cNvSpPr/>
            <p:nvPr/>
          </p:nvSpPr>
          <p:spPr>
            <a:xfrm>
              <a:off x="10016033" y="2678460"/>
              <a:ext cx="432048" cy="43204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2" name="13 Triángulo isósceles">
              <a:hlinkClick r:id="rId5" action="ppaction://hlinksldjump"/>
            </p:cNvPr>
            <p:cNvSpPr/>
            <p:nvPr/>
          </p:nvSpPr>
          <p:spPr>
            <a:xfrm rot="5400000">
              <a:off x="10105137" y="2733045"/>
              <a:ext cx="364202" cy="321686"/>
            </a:xfrm>
            <a:prstGeom prst="triangle">
              <a:avLst/>
            </a:prstGeom>
            <a:solidFill>
              <a:schemeClr val="bg2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4864100" y="5114925"/>
            <a:ext cx="4010025" cy="81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4864100" y="5149850"/>
            <a:ext cx="4032250" cy="24923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Candara" pitchFamily="34" charset="0"/>
              </a:rPr>
              <a:t>Impacto territorial</a:t>
            </a:r>
            <a:endParaRPr lang="es-ES" sz="1600" dirty="0">
              <a:solidFill>
                <a:prstClr val="black"/>
              </a:solidFill>
              <a:latin typeface="Candara" pitchFamily="34" charset="0"/>
            </a:endParaRPr>
          </a:p>
        </p:txBody>
      </p:sp>
      <p:grpSp>
        <p:nvGrpSpPr>
          <p:cNvPr id="63" name="10 Grupo"/>
          <p:cNvGrpSpPr>
            <a:grpSpLocks/>
          </p:cNvGrpSpPr>
          <p:nvPr/>
        </p:nvGrpSpPr>
        <p:grpSpPr bwMode="auto">
          <a:xfrm>
            <a:off x="8769350" y="5365750"/>
            <a:ext cx="295275" cy="295275"/>
            <a:chOff x="10016033" y="2678460"/>
            <a:chExt cx="432048" cy="432048"/>
          </a:xfrm>
        </p:grpSpPr>
        <p:sp>
          <p:nvSpPr>
            <p:cNvPr id="64" name="12 Elipse"/>
            <p:cNvSpPr/>
            <p:nvPr/>
          </p:nvSpPr>
          <p:spPr>
            <a:xfrm>
              <a:off x="10016033" y="2678460"/>
              <a:ext cx="432048" cy="43204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5" name="13 Triángulo isósceles">
              <a:hlinkClick r:id="rId6" action="ppaction://hlinksldjump"/>
            </p:cNvPr>
            <p:cNvSpPr/>
            <p:nvPr/>
          </p:nvSpPr>
          <p:spPr>
            <a:xfrm rot="5400000">
              <a:off x="10105137" y="2733045"/>
              <a:ext cx="364202" cy="321686"/>
            </a:xfrm>
            <a:prstGeom prst="triangle">
              <a:avLst/>
            </a:prstGeom>
            <a:solidFill>
              <a:schemeClr val="bg2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</p:grp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5195888" y="5257800"/>
            <a:ext cx="1724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C00000"/>
                </a:solidFill>
                <a:latin typeface="Candara" pitchFamily="34" charset="0"/>
              </a:rPr>
              <a:t>14</a:t>
            </a:r>
            <a:r>
              <a:rPr lang="es-ES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s-ES" sz="1400">
                <a:solidFill>
                  <a:srgbClr val="000000"/>
                </a:solidFill>
                <a:latin typeface="Candara" pitchFamily="34" charset="0"/>
              </a:rPr>
              <a:t>Policías Metropolitanas</a:t>
            </a:r>
            <a:endParaRPr lang="es-ES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" name="68 Rectángulo"/>
          <p:cNvSpPr>
            <a:spLocks noChangeArrowheads="1"/>
          </p:cNvSpPr>
          <p:nvPr/>
        </p:nvSpPr>
        <p:spPr bwMode="auto">
          <a:xfrm>
            <a:off x="7008813" y="5257800"/>
            <a:ext cx="17240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>
                <a:solidFill>
                  <a:srgbClr val="C00000"/>
                </a:solidFill>
                <a:latin typeface="Candara" pitchFamily="34" charset="0"/>
              </a:rPr>
              <a:t>14</a:t>
            </a:r>
            <a:r>
              <a:rPr lang="es-ES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s-ES" sz="1400">
                <a:solidFill>
                  <a:srgbClr val="000000"/>
                </a:solidFill>
                <a:latin typeface="Candara" pitchFamily="34" charset="0"/>
              </a:rPr>
              <a:t>Departamentos de Policía</a:t>
            </a:r>
            <a:endParaRPr lang="es-ES" sz="14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70" name="10 Grupo"/>
          <p:cNvGrpSpPr>
            <a:grpSpLocks/>
          </p:cNvGrpSpPr>
          <p:nvPr/>
        </p:nvGrpSpPr>
        <p:grpSpPr bwMode="auto">
          <a:xfrm>
            <a:off x="8732838" y="1978025"/>
            <a:ext cx="295275" cy="295275"/>
            <a:chOff x="10016033" y="2678460"/>
            <a:chExt cx="432048" cy="432048"/>
          </a:xfrm>
        </p:grpSpPr>
        <p:sp>
          <p:nvSpPr>
            <p:cNvPr id="71" name="12 Elipse"/>
            <p:cNvSpPr/>
            <p:nvPr/>
          </p:nvSpPr>
          <p:spPr>
            <a:xfrm>
              <a:off x="10016033" y="2678460"/>
              <a:ext cx="432048" cy="43204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72" name="13 Triángulo isósceles">
              <a:hlinkClick r:id="rId7" action="ppaction://hlinksldjump"/>
            </p:cNvPr>
            <p:cNvSpPr/>
            <p:nvPr/>
          </p:nvSpPr>
          <p:spPr>
            <a:xfrm rot="5400000">
              <a:off x="10105137" y="2733045"/>
              <a:ext cx="364202" cy="321686"/>
            </a:xfrm>
            <a:prstGeom prst="triangle">
              <a:avLst/>
            </a:prstGeom>
            <a:solidFill>
              <a:schemeClr val="bg2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5" grpId="0" animBg="1"/>
      <p:bldP spid="46" grpId="0" animBg="1"/>
      <p:bldP spid="48" grpId="0" animBg="1"/>
      <p:bldP spid="49" grpId="0" animBg="1"/>
      <p:bldP spid="12" grpId="0" animBg="1"/>
      <p:bldP spid="59" grpId="0"/>
      <p:bldP spid="10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2 Rectángulo"/>
          <p:cNvSpPr/>
          <p:nvPr/>
        </p:nvSpPr>
        <p:spPr>
          <a:xfrm>
            <a:off x="20982" y="572434"/>
            <a:ext cx="4788024" cy="6285566"/>
          </a:xfrm>
          <a:prstGeom prst="rect">
            <a:avLst/>
          </a:prstGeom>
          <a:pattFill prst="pct80">
            <a:fgClr>
              <a:schemeClr val="bg2">
                <a:lumMod val="90000"/>
              </a:schemeClr>
            </a:fgClr>
            <a:bgClr>
              <a:schemeClr val="bg1"/>
            </a:bgClr>
          </a:patt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13 CuadroTexto"/>
          <p:cNvSpPr txBox="1">
            <a:spLocks noChangeArrowheads="1"/>
          </p:cNvSpPr>
          <p:nvPr/>
        </p:nvSpPr>
        <p:spPr bwMode="auto">
          <a:xfrm>
            <a:off x="-7938" y="0"/>
            <a:ext cx="9144001" cy="573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 sz="2800" b="1">
                <a:solidFill>
                  <a:srgbClr val="FFC000"/>
                </a:solidFill>
                <a:latin typeface="Candar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/>
              <a:t>Doctrina y filosofía del modelo</a:t>
            </a:r>
            <a:endParaRPr lang="es-CO" dirty="0"/>
          </a:p>
        </p:txBody>
      </p:sp>
      <p:sp>
        <p:nvSpPr>
          <p:cNvPr id="34" name="33 Acorde"/>
          <p:cNvSpPr/>
          <p:nvPr/>
        </p:nvSpPr>
        <p:spPr>
          <a:xfrm rot="16453099">
            <a:off x="687151" y="1251528"/>
            <a:ext cx="3313040" cy="4086988"/>
          </a:xfrm>
          <a:prstGeom prst="chord">
            <a:avLst>
              <a:gd name="adj1" fmla="val 2993638"/>
              <a:gd name="adj2" fmla="val 18149690"/>
            </a:avLst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1355725" y="1349375"/>
            <a:ext cx="2068513" cy="1731963"/>
          </a:xfrm>
          <a:prstGeom prst="rect">
            <a:avLst/>
          </a:prstGeom>
          <a:gradFill flip="none" rotWithShape="1">
            <a:gsLst>
              <a:gs pos="0">
                <a:srgbClr val="554F31"/>
              </a:gs>
              <a:gs pos="0">
                <a:schemeClr val="bg2">
                  <a:lumMod val="75000"/>
                </a:schemeClr>
              </a:gs>
              <a:gs pos="89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35849" name="35 Grupo"/>
          <p:cNvGrpSpPr>
            <a:grpSpLocks/>
          </p:cNvGrpSpPr>
          <p:nvPr/>
        </p:nvGrpSpPr>
        <p:grpSpPr bwMode="auto">
          <a:xfrm>
            <a:off x="47625" y="920750"/>
            <a:ext cx="4632325" cy="4346575"/>
            <a:chOff x="-6267125" y="1482985"/>
            <a:chExt cx="4555877" cy="4547000"/>
          </a:xfrm>
        </p:grpSpPr>
        <p:sp>
          <p:nvSpPr>
            <p:cNvPr id="37" name="36 Circular"/>
            <p:cNvSpPr/>
            <p:nvPr/>
          </p:nvSpPr>
          <p:spPr>
            <a:xfrm>
              <a:off x="-6018878" y="1732090"/>
              <a:ext cx="4021912" cy="4020558"/>
            </a:xfrm>
            <a:prstGeom prst="pie">
              <a:avLst>
                <a:gd name="adj1" fmla="val 10823817"/>
                <a:gd name="adj2" fmla="val 14633341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38" name="37 Circular"/>
            <p:cNvSpPr/>
            <p:nvPr/>
          </p:nvSpPr>
          <p:spPr>
            <a:xfrm>
              <a:off x="-6018878" y="1732090"/>
              <a:ext cx="4021912" cy="4020558"/>
            </a:xfrm>
            <a:prstGeom prst="pie">
              <a:avLst>
                <a:gd name="adj1" fmla="val 17635852"/>
                <a:gd name="adj2" fmla="val 21582874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Flecha circular"/>
            <p:cNvSpPr/>
            <p:nvPr/>
          </p:nvSpPr>
          <p:spPr>
            <a:xfrm>
              <a:off x="-6267125" y="1482985"/>
              <a:ext cx="4518406" cy="4518769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39 Circular"/>
            <p:cNvSpPr/>
            <p:nvPr/>
          </p:nvSpPr>
          <p:spPr>
            <a:xfrm>
              <a:off x="-6018878" y="1732090"/>
              <a:ext cx="4021912" cy="4020558"/>
            </a:xfrm>
            <a:prstGeom prst="pie">
              <a:avLst>
                <a:gd name="adj1" fmla="val 21561554"/>
                <a:gd name="adj2" fmla="val 10786855"/>
              </a:avLst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40 Flecha circular"/>
            <p:cNvSpPr/>
            <p:nvPr/>
          </p:nvSpPr>
          <p:spPr>
            <a:xfrm>
              <a:off x="-6229654" y="1511217"/>
              <a:ext cx="4518406" cy="4518768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41 CuadroTexto"/>
            <p:cNvSpPr txBox="1"/>
            <p:nvPr/>
          </p:nvSpPr>
          <p:spPr>
            <a:xfrm>
              <a:off x="-5110200" y="1732090"/>
              <a:ext cx="2206118" cy="1257151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/>
              <a:r>
                <a:rPr lang="es-CO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ndara" pitchFamily="34" charset="0"/>
                  <a:cs typeface="Tahoma" pitchFamily="34" charset="0"/>
                </a:rPr>
                <a:t>Prevención</a:t>
              </a: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-3996993" y="2705261"/>
              <a:ext cx="2207680" cy="629406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400" b="1" dirty="0">
                  <a:solidFill>
                    <a:prstClr val="white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ea typeface="Tahoma" pitchFamily="34" charset="0"/>
                  <a:cs typeface="Tahoma" pitchFamily="34" charset="0"/>
                </a:rPr>
                <a:t>Reacción </a:t>
              </a:r>
              <a:endParaRPr lang="es-CO" sz="2400" b="1" dirty="0"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8 Elipse"/>
            <p:cNvSpPr/>
            <p:nvPr/>
          </p:nvSpPr>
          <p:spPr>
            <a:xfrm>
              <a:off x="-4918244" y="3167634"/>
              <a:ext cx="1821338" cy="137301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Cuadrantes</a:t>
              </a:r>
              <a:endParaRPr lang="es-E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45" name="44 Flecha circular"/>
            <p:cNvSpPr/>
            <p:nvPr/>
          </p:nvSpPr>
          <p:spPr>
            <a:xfrm>
              <a:off x="-6267125" y="1511217"/>
              <a:ext cx="4518406" cy="4518768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/>
            </a:solidFill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45 CuadroTexto"/>
            <p:cNvSpPr txBox="1"/>
            <p:nvPr/>
          </p:nvSpPr>
          <p:spPr>
            <a:xfrm>
              <a:off x="-6101627" y="2489370"/>
              <a:ext cx="2074970" cy="1185741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/>
              <a:r>
                <a:rPr lang="es-CO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ndara" pitchFamily="34" charset="0"/>
                  <a:cs typeface="Tahoma" pitchFamily="34" charset="0"/>
                </a:rPr>
                <a:t>Disuasión</a:t>
              </a:r>
            </a:p>
          </p:txBody>
        </p:sp>
      </p:grpSp>
      <p:sp>
        <p:nvSpPr>
          <p:cNvPr id="51" name="11 Rectángulo"/>
          <p:cNvSpPr/>
          <p:nvPr/>
        </p:nvSpPr>
        <p:spPr>
          <a:xfrm>
            <a:off x="295144" y="3946604"/>
            <a:ext cx="4187034" cy="6345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itchFamily="34" charset="0"/>
                <a:ea typeface="Tahoma" pitchFamily="34" charset="0"/>
                <a:cs typeface="Tahoma" pitchFamily="34" charset="0"/>
              </a:rPr>
              <a:t>Educación ciudadana</a:t>
            </a:r>
          </a:p>
          <a:p>
            <a:pPr algn="ctr">
              <a:defRPr/>
            </a:pPr>
            <a:r>
              <a:rPr lang="es-ES" b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itchFamily="34" charset="0"/>
                <a:ea typeface="Tahoma" pitchFamily="34" charset="0"/>
                <a:cs typeface="Tahoma" pitchFamily="34" charset="0"/>
              </a:rPr>
              <a:t>Para la seguridad</a:t>
            </a:r>
          </a:p>
          <a:p>
            <a:pPr algn="ctr">
              <a:defRPr/>
            </a:pPr>
            <a:r>
              <a:rPr lang="es-ES" b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ndara" pitchFamily="34" charset="0"/>
                <a:ea typeface="Tahoma" pitchFamily="34" charset="0"/>
                <a:cs typeface="Tahoma" pitchFamily="34" charset="0"/>
              </a:rPr>
              <a:t>y convivencia</a:t>
            </a:r>
            <a:endParaRPr lang="es-ES" b="1" dirty="0">
              <a:solidFill>
                <a:srgbClr val="C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3 Elipse"/>
          <p:cNvSpPr/>
          <p:nvPr/>
        </p:nvSpPr>
        <p:spPr>
          <a:xfrm>
            <a:off x="47625" y="935038"/>
            <a:ext cx="4579938" cy="4319587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57" name="56 Rectángulo redondeado"/>
          <p:cNvSpPr/>
          <p:nvPr/>
        </p:nvSpPr>
        <p:spPr bwMode="auto">
          <a:xfrm>
            <a:off x="2763838" y="5445125"/>
            <a:ext cx="1800225" cy="47783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TÁCTICO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0" name="59 Rectángulo redondeado"/>
          <p:cNvSpPr/>
          <p:nvPr/>
        </p:nvSpPr>
        <p:spPr bwMode="auto">
          <a:xfrm>
            <a:off x="85725" y="5445125"/>
            <a:ext cx="1963738" cy="47783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ESTRATÉGICO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1" name="60 Rectángulo redondeado"/>
          <p:cNvSpPr/>
          <p:nvPr/>
        </p:nvSpPr>
        <p:spPr bwMode="auto">
          <a:xfrm>
            <a:off x="1390650" y="6297613"/>
            <a:ext cx="1930400" cy="47783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OPERACIONAL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309" t="10938" b="10156"/>
          <a:stretch/>
        </p:blipFill>
        <p:spPr bwMode="auto">
          <a:xfrm>
            <a:off x="4932040" y="934972"/>
            <a:ext cx="4248473" cy="39341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112500"/>
          </a:effectLst>
        </p:spPr>
      </p:pic>
      <p:sp>
        <p:nvSpPr>
          <p:cNvPr id="65" name="3 CuadroTexto"/>
          <p:cNvSpPr txBox="1"/>
          <p:nvPr/>
        </p:nvSpPr>
        <p:spPr>
          <a:xfrm>
            <a:off x="5062538" y="5099050"/>
            <a:ext cx="3959225" cy="13541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Arial" charset="0"/>
              </a:rPr>
              <a:t>Cuadrante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Arial" charset="0"/>
              </a:rPr>
              <a:t>Sector geográfico que correlaciona características  demográficas con el servicio de policía </a:t>
            </a:r>
            <a:endParaRPr lang="es-CO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cs typeface="Arial" charset="0"/>
            </a:endParaRPr>
          </a:p>
        </p:txBody>
      </p:sp>
      <p:grpSp>
        <p:nvGrpSpPr>
          <p:cNvPr id="35857" name="1 Grupo"/>
          <p:cNvGrpSpPr>
            <a:grpSpLocks/>
          </p:cNvGrpSpPr>
          <p:nvPr/>
        </p:nvGrpSpPr>
        <p:grpSpPr bwMode="auto">
          <a:xfrm rot="10800000">
            <a:off x="8597900" y="6507163"/>
            <a:ext cx="336550" cy="306387"/>
            <a:chOff x="4499992" y="5877272"/>
            <a:chExt cx="252000" cy="252000"/>
          </a:xfrm>
        </p:grpSpPr>
        <p:sp>
          <p:nvSpPr>
            <p:cNvPr id="25" name="24 Elipse"/>
            <p:cNvSpPr/>
            <p:nvPr/>
          </p:nvSpPr>
          <p:spPr>
            <a:xfrm>
              <a:off x="4499992" y="5877272"/>
              <a:ext cx="252000" cy="2520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6" name="25 Triángulo isósceles">
              <a:hlinkClick r:id="rId3" action="ppaction://hlinksldjump"/>
            </p:cNvPr>
            <p:cNvSpPr/>
            <p:nvPr/>
          </p:nvSpPr>
          <p:spPr>
            <a:xfrm rot="5400000">
              <a:off x="4564697" y="5935667"/>
              <a:ext cx="180000" cy="144000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"/>
          <p:cNvSpPr/>
          <p:nvPr/>
        </p:nvSpPr>
        <p:spPr>
          <a:xfrm>
            <a:off x="0" y="44450"/>
            <a:ext cx="4702175" cy="681355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46" name="62 Rectángulo redondeado"/>
          <p:cNvSpPr/>
          <p:nvPr/>
        </p:nvSpPr>
        <p:spPr bwMode="auto">
          <a:xfrm>
            <a:off x="4716463" y="765175"/>
            <a:ext cx="4427537" cy="6073775"/>
          </a:xfrm>
          <a:prstGeom prst="rect">
            <a:avLst/>
          </a:prstGeom>
          <a:solidFill>
            <a:srgbClr val="4F6228">
              <a:alpha val="30196"/>
            </a:srgbClr>
          </a:soli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b="1">
              <a:solidFill>
                <a:prstClr val="white"/>
              </a:solidFill>
            </a:endParaRPr>
          </a:p>
        </p:txBody>
      </p:sp>
      <p:sp>
        <p:nvSpPr>
          <p:cNvPr id="6" name="13 CuadroTexto"/>
          <p:cNvSpPr txBox="1">
            <a:spLocks noChangeArrowheads="1"/>
          </p:cNvSpPr>
          <p:nvPr/>
        </p:nvSpPr>
        <p:spPr bwMode="auto">
          <a:xfrm>
            <a:off x="-7938" y="3175"/>
            <a:ext cx="9144001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 sz="2800" b="1">
                <a:solidFill>
                  <a:srgbClr val="FFC000"/>
                </a:solidFill>
                <a:latin typeface="Candar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/>
              <a:t>Arquitectura de responsabilidades</a:t>
            </a:r>
            <a:endParaRPr lang="es-CO" dirty="0"/>
          </a:p>
        </p:txBody>
      </p:sp>
      <p:pic>
        <p:nvPicPr>
          <p:cNvPr id="36868" name="Picture 20"/>
          <p:cNvPicPr>
            <a:picLocks noChangeAspect="1" noChangeArrowheads="1"/>
          </p:cNvPicPr>
          <p:nvPr/>
        </p:nvPicPr>
        <p:blipFill>
          <a:blip r:embed="rId2"/>
          <a:srcRect l="32988" t="16553" r="30576" b="2614"/>
          <a:stretch>
            <a:fillRect/>
          </a:stretch>
        </p:blipFill>
        <p:spPr bwMode="auto">
          <a:xfrm>
            <a:off x="11268075" y="331788"/>
            <a:ext cx="45243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1 Grupo"/>
          <p:cNvGrpSpPr>
            <a:grpSpLocks/>
          </p:cNvGrpSpPr>
          <p:nvPr/>
        </p:nvGrpSpPr>
        <p:grpSpPr bwMode="auto">
          <a:xfrm>
            <a:off x="-20638" y="1444625"/>
            <a:ext cx="4665663" cy="4656138"/>
            <a:chOff x="5010100" y="980728"/>
            <a:chExt cx="6096000" cy="4896544"/>
          </a:xfrm>
        </p:grpSpPr>
        <p:sp>
          <p:nvSpPr>
            <p:cNvPr id="9" name="8 Forma libre"/>
            <p:cNvSpPr/>
            <p:nvPr/>
          </p:nvSpPr>
          <p:spPr>
            <a:xfrm>
              <a:off x="7296100" y="980728"/>
              <a:ext cx="1524000" cy="1224136"/>
            </a:xfrm>
            <a:custGeom>
              <a:avLst/>
              <a:gdLst>
                <a:gd name="connsiteX0" fmla="*/ 0 w 1524000"/>
                <a:gd name="connsiteY0" fmla="*/ 1224136 h 1224136"/>
                <a:gd name="connsiteX1" fmla="*/ 762000 w 1524000"/>
                <a:gd name="connsiteY1" fmla="*/ 0 h 1224136"/>
                <a:gd name="connsiteX2" fmla="*/ 762000 w 1524000"/>
                <a:gd name="connsiteY2" fmla="*/ 0 h 1224136"/>
                <a:gd name="connsiteX3" fmla="*/ 1524000 w 1524000"/>
                <a:gd name="connsiteY3" fmla="*/ 1224136 h 1224136"/>
                <a:gd name="connsiteX4" fmla="*/ 0 w 1524000"/>
                <a:gd name="connsiteY4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224136">
                  <a:moveTo>
                    <a:pt x="0" y="1224136"/>
                  </a:moveTo>
                  <a:lnTo>
                    <a:pt x="762000" y="0"/>
                  </a:lnTo>
                  <a:lnTo>
                    <a:pt x="762000" y="0"/>
                  </a:lnTo>
                  <a:lnTo>
                    <a:pt x="1524000" y="1224136"/>
                  </a:lnTo>
                  <a:lnTo>
                    <a:pt x="0" y="122413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4000" dirty="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6534100" y="2204864"/>
              <a:ext cx="3048000" cy="1224136"/>
            </a:xfrm>
            <a:custGeom>
              <a:avLst/>
              <a:gdLst>
                <a:gd name="connsiteX0" fmla="*/ 0 w 3048000"/>
                <a:gd name="connsiteY0" fmla="*/ 1224136 h 1224136"/>
                <a:gd name="connsiteX1" fmla="*/ 762000 w 3048000"/>
                <a:gd name="connsiteY1" fmla="*/ 0 h 1224136"/>
                <a:gd name="connsiteX2" fmla="*/ 2286000 w 3048000"/>
                <a:gd name="connsiteY2" fmla="*/ 0 h 1224136"/>
                <a:gd name="connsiteX3" fmla="*/ 3048000 w 3048000"/>
                <a:gd name="connsiteY3" fmla="*/ 1224136 h 1224136"/>
                <a:gd name="connsiteX4" fmla="*/ 0 w 3048000"/>
                <a:gd name="connsiteY4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1224136">
                  <a:moveTo>
                    <a:pt x="0" y="1224136"/>
                  </a:moveTo>
                  <a:lnTo>
                    <a:pt x="762000" y="0"/>
                  </a:lnTo>
                  <a:lnTo>
                    <a:pt x="2286000" y="0"/>
                  </a:lnTo>
                  <a:lnTo>
                    <a:pt x="3048000" y="1224136"/>
                  </a:lnTo>
                  <a:lnTo>
                    <a:pt x="0" y="12241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fillRef>
            <a:effectRef idx="0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effectRef>
            <a:fontRef idx="minor">
              <a:schemeClr val="lt1"/>
            </a:fontRef>
          </p:style>
          <p:txBody>
            <a:bodyPr lIns="599440" tIns="66040" rIns="599440" bIns="66040" spcCol="1270" anchor="ctr"/>
            <a:lstStyle/>
            <a:p>
              <a:pPr algn="ctr" defTabSz="2311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5200" dirty="0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5772099" y="3429000"/>
              <a:ext cx="4572000" cy="1224136"/>
            </a:xfrm>
            <a:custGeom>
              <a:avLst/>
              <a:gdLst>
                <a:gd name="connsiteX0" fmla="*/ 0 w 4572000"/>
                <a:gd name="connsiteY0" fmla="*/ 1224136 h 1224136"/>
                <a:gd name="connsiteX1" fmla="*/ 762000 w 4572000"/>
                <a:gd name="connsiteY1" fmla="*/ 0 h 1224136"/>
                <a:gd name="connsiteX2" fmla="*/ 3810000 w 4572000"/>
                <a:gd name="connsiteY2" fmla="*/ 0 h 1224136"/>
                <a:gd name="connsiteX3" fmla="*/ 4572000 w 4572000"/>
                <a:gd name="connsiteY3" fmla="*/ 1224136 h 1224136"/>
                <a:gd name="connsiteX4" fmla="*/ 0 w 4572000"/>
                <a:gd name="connsiteY4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0" h="1224136">
                  <a:moveTo>
                    <a:pt x="0" y="1224136"/>
                  </a:moveTo>
                  <a:lnTo>
                    <a:pt x="762000" y="0"/>
                  </a:lnTo>
                  <a:lnTo>
                    <a:pt x="3810000" y="0"/>
                  </a:lnTo>
                  <a:lnTo>
                    <a:pt x="4572000" y="1224136"/>
                  </a:lnTo>
                  <a:lnTo>
                    <a:pt x="0" y="1224136"/>
                  </a:lnTo>
                  <a:close/>
                </a:path>
              </a:pathLst>
            </a:custGeom>
            <a:ln w="952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fillRef>
            <a:effectRef idx="0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effectRef>
            <a:fontRef idx="minor">
              <a:schemeClr val="lt1"/>
            </a:fontRef>
          </p:style>
          <p:txBody>
            <a:bodyPr lIns="1149349" tIns="82550" rIns="1149351" bIns="8255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6500" dirty="0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5010100" y="4653136"/>
              <a:ext cx="6096000" cy="1224136"/>
            </a:xfrm>
            <a:custGeom>
              <a:avLst/>
              <a:gdLst>
                <a:gd name="connsiteX0" fmla="*/ 0 w 6096000"/>
                <a:gd name="connsiteY0" fmla="*/ 1224136 h 1224136"/>
                <a:gd name="connsiteX1" fmla="*/ 762000 w 6096000"/>
                <a:gd name="connsiteY1" fmla="*/ 0 h 1224136"/>
                <a:gd name="connsiteX2" fmla="*/ 5334000 w 6096000"/>
                <a:gd name="connsiteY2" fmla="*/ 0 h 1224136"/>
                <a:gd name="connsiteX3" fmla="*/ 6096000 w 6096000"/>
                <a:gd name="connsiteY3" fmla="*/ 1224136 h 1224136"/>
                <a:gd name="connsiteX4" fmla="*/ 0 w 6096000"/>
                <a:gd name="connsiteY4" fmla="*/ 1224136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224136">
                  <a:moveTo>
                    <a:pt x="0" y="1224136"/>
                  </a:moveTo>
                  <a:lnTo>
                    <a:pt x="762000" y="0"/>
                  </a:lnTo>
                  <a:lnTo>
                    <a:pt x="5334000" y="0"/>
                  </a:lnTo>
                  <a:lnTo>
                    <a:pt x="6096000" y="1224136"/>
                  </a:lnTo>
                  <a:lnTo>
                    <a:pt x="0" y="122413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fillRef>
            <a:effectRef idx="0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effectRef>
            <a:fontRef idx="minor">
              <a:schemeClr val="lt1"/>
            </a:fontRef>
          </p:style>
          <p:txBody>
            <a:bodyPr lIns="1149349" tIns="82550" rIns="1149351" bIns="8255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6500" dirty="0"/>
            </a:p>
          </p:txBody>
        </p:sp>
      </p:grp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8675" y="1682750"/>
            <a:ext cx="4540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 redondeado"/>
          <p:cNvSpPr/>
          <p:nvPr/>
        </p:nvSpPr>
        <p:spPr bwMode="auto">
          <a:xfrm>
            <a:off x="1119188" y="1196975"/>
            <a:ext cx="2398712" cy="51435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CO" sz="1600" b="1" dirty="0">
                <a:solidFill>
                  <a:prstClr val="black"/>
                </a:solidFill>
                <a:latin typeface="Candara" pitchFamily="34" charset="0"/>
              </a:rPr>
              <a:t>Coordinador de cuadrante</a:t>
            </a:r>
          </a:p>
        </p:txBody>
      </p:sp>
      <p:sp>
        <p:nvSpPr>
          <p:cNvPr id="30" name="29 Rectángulo redondeado"/>
          <p:cNvSpPr/>
          <p:nvPr/>
        </p:nvSpPr>
        <p:spPr bwMode="auto">
          <a:xfrm>
            <a:off x="963613" y="3444875"/>
            <a:ext cx="2640012" cy="38735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Líder de cuadrante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1" name="30 Rectángulo redondeado"/>
          <p:cNvSpPr/>
          <p:nvPr/>
        </p:nvSpPr>
        <p:spPr bwMode="auto">
          <a:xfrm>
            <a:off x="1030288" y="4538663"/>
            <a:ext cx="2638425" cy="385762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Equipo de cuadrante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 bwMode="auto">
          <a:xfrm>
            <a:off x="1012825" y="5775325"/>
            <a:ext cx="2638425" cy="350838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CO" b="1" dirty="0">
                <a:solidFill>
                  <a:schemeClr val="tx1"/>
                </a:solidFill>
                <a:latin typeface="Candara" pitchFamily="34" charset="0"/>
              </a:rPr>
              <a:t>Patrulla de cuadrante</a:t>
            </a:r>
            <a:endParaRPr lang="es-CO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66205" t="45384" r="7361" b="16889"/>
          <a:stretch/>
        </p:blipFill>
        <p:spPr bwMode="auto">
          <a:xfrm>
            <a:off x="4940763" y="1190863"/>
            <a:ext cx="4053592" cy="3750306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sp>
        <p:nvSpPr>
          <p:cNvPr id="43" name="4 Rectángulo"/>
          <p:cNvSpPr/>
          <p:nvPr/>
        </p:nvSpPr>
        <p:spPr>
          <a:xfrm>
            <a:off x="5537360" y="5683770"/>
            <a:ext cx="2863068" cy="1008112"/>
          </a:xfrm>
          <a:prstGeom prst="rect">
            <a:avLst/>
          </a:prstGeom>
          <a:solidFill>
            <a:schemeClr val="bg1"/>
          </a:solidFill>
          <a:ln>
            <a:solidFill>
              <a:srgbClr val="37441C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 smtClean="0">
                <a:solidFill>
                  <a:srgbClr val="37441C"/>
                </a:solidFill>
              </a:rPr>
              <a:t>3.654</a:t>
            </a:r>
            <a:endParaRPr lang="es-CO" sz="6000" b="1" dirty="0">
              <a:solidFill>
                <a:srgbClr val="37441C"/>
              </a:solidFill>
            </a:endParaRPr>
          </a:p>
        </p:txBody>
      </p:sp>
      <p:sp>
        <p:nvSpPr>
          <p:cNvPr id="44" name="10 CuadroTexto"/>
          <p:cNvSpPr txBox="1">
            <a:spLocks noChangeArrowheads="1"/>
          </p:cNvSpPr>
          <p:nvPr/>
        </p:nvSpPr>
        <p:spPr bwMode="auto">
          <a:xfrm>
            <a:off x="5527675" y="5154613"/>
            <a:ext cx="2881313" cy="52228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CO" sz="2800" b="1" dirty="0">
                <a:solidFill>
                  <a:srgbClr val="FFC000"/>
                </a:solidFill>
              </a:rPr>
              <a:t>Total Cuadrantes</a:t>
            </a:r>
          </a:p>
        </p:txBody>
      </p:sp>
      <p:sp>
        <p:nvSpPr>
          <p:cNvPr id="4" name="17 Rectángulo"/>
          <p:cNvSpPr/>
          <p:nvPr/>
        </p:nvSpPr>
        <p:spPr>
          <a:xfrm>
            <a:off x="34925" y="5876925"/>
            <a:ext cx="4514850" cy="97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36881" name="AutoShape 2" descr="http://polired/Institucion/Niveloperativo/disec/pnvcc/rotator/imgrotator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6882" name="AutoShape 4" descr="http://polired/Institucion/Niveloperativo/disec/pnvcc/rotator/imgrotator1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grpSp>
        <p:nvGrpSpPr>
          <p:cNvPr id="36883" name="25 Grupo"/>
          <p:cNvGrpSpPr>
            <a:grpSpLocks/>
          </p:cNvGrpSpPr>
          <p:nvPr/>
        </p:nvGrpSpPr>
        <p:grpSpPr bwMode="auto">
          <a:xfrm>
            <a:off x="1441450" y="3911600"/>
            <a:ext cx="1862138" cy="725488"/>
            <a:chOff x="2699792" y="2311331"/>
            <a:chExt cx="5873577" cy="2346332"/>
          </a:xfrm>
        </p:grpSpPr>
        <p:pic>
          <p:nvPicPr>
            <p:cNvPr id="36894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166" y="2492896"/>
              <a:ext cx="1633564" cy="209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5" name="Picture 1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7" r="5502"/>
            <a:stretch>
              <a:fillRect/>
            </a:stretch>
          </p:blipFill>
          <p:spPr bwMode="auto">
            <a:xfrm>
              <a:off x="2699792" y="2510943"/>
              <a:ext cx="1426484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6" name="Picture 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0410" y="2311331"/>
              <a:ext cx="1539832" cy="2346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7" name="Picture 13"/>
            <p:cNvPicPr>
              <a:picLocks noChangeAspect="1" noChangeArrowheads="1"/>
            </p:cNvPicPr>
            <p:nvPr/>
          </p:nvPicPr>
          <p:blipFill>
            <a:blip r:embed="rId8"/>
            <a:srcRect l="75555" t="51773" r="16351" b="30208"/>
            <a:stretch>
              <a:fillRect/>
            </a:stretch>
          </p:blipFill>
          <p:spPr bwMode="auto">
            <a:xfrm>
              <a:off x="6804248" y="2427244"/>
              <a:ext cx="1769121" cy="22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84" name="Picture 13"/>
          <p:cNvPicPr>
            <a:picLocks noChangeAspect="1" noChangeArrowheads="1"/>
          </p:cNvPicPr>
          <p:nvPr/>
        </p:nvPicPr>
        <p:blipFill>
          <a:blip r:embed="rId8"/>
          <a:srcRect l="75555" t="51773" r="16351" b="30208"/>
          <a:stretch>
            <a:fillRect/>
          </a:stretch>
        </p:blipFill>
        <p:spPr bwMode="auto">
          <a:xfrm>
            <a:off x="1928813" y="2581275"/>
            <a:ext cx="844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85" name="34 Grupo"/>
          <p:cNvGrpSpPr>
            <a:grpSpLocks/>
          </p:cNvGrpSpPr>
          <p:nvPr/>
        </p:nvGrpSpPr>
        <p:grpSpPr bwMode="auto">
          <a:xfrm>
            <a:off x="1058863" y="5045075"/>
            <a:ext cx="2697162" cy="727075"/>
            <a:chOff x="2367272" y="582836"/>
            <a:chExt cx="4757916" cy="1545082"/>
          </a:xfrm>
        </p:grpSpPr>
        <p:pic>
          <p:nvPicPr>
            <p:cNvPr id="36891" name="Picture 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29799" y="604916"/>
              <a:ext cx="2658781" cy="1502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1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69685" y="582836"/>
              <a:ext cx="955503" cy="1545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3" name="Picture 6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7272" y="696671"/>
              <a:ext cx="981422" cy="1336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6" name="1 Grupo"/>
          <p:cNvGrpSpPr>
            <a:grpSpLocks/>
          </p:cNvGrpSpPr>
          <p:nvPr/>
        </p:nvGrpSpPr>
        <p:grpSpPr bwMode="auto">
          <a:xfrm rot="10800000">
            <a:off x="8597900" y="6283325"/>
            <a:ext cx="336550" cy="304800"/>
            <a:chOff x="4499992" y="5877272"/>
            <a:chExt cx="252000" cy="252000"/>
          </a:xfrm>
        </p:grpSpPr>
        <p:sp>
          <p:nvSpPr>
            <p:cNvPr id="40" name="39 Elipse"/>
            <p:cNvSpPr/>
            <p:nvPr/>
          </p:nvSpPr>
          <p:spPr>
            <a:xfrm>
              <a:off x="4499992" y="5877272"/>
              <a:ext cx="252000" cy="2520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1" name="40 Triángulo isósceles">
              <a:hlinkClick r:id="rId12" action="ppaction://hlinksldjump"/>
            </p:cNvPr>
            <p:cNvSpPr/>
            <p:nvPr/>
          </p:nvSpPr>
          <p:spPr>
            <a:xfrm rot="5400000">
              <a:off x="4564697" y="5935667"/>
              <a:ext cx="180000" cy="144000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596</Words>
  <Application>Microsoft Office PowerPoint</Application>
  <PresentationFormat>On-screen Show (4:3)</PresentationFormat>
  <Paragraphs>154</Paragraphs>
  <Slides>14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Arial</vt:lpstr>
      <vt:lpstr>Gill Sans MT</vt:lpstr>
      <vt:lpstr>Candara</vt:lpstr>
      <vt:lpstr>Franklin Gothic Book</vt:lpstr>
      <vt:lpstr>Verdana</vt:lpstr>
      <vt:lpstr>Tahoma</vt:lpstr>
      <vt:lpstr>Tema de Office</vt:lpstr>
      <vt:lpstr>1_Tema de Office</vt:lpstr>
      <vt:lpstr>1_Tema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PT. Jefferson Andres Ardila Chacon</dc:creator>
  <cp:lastModifiedBy>Hugo Inga</cp:lastModifiedBy>
  <cp:revision>71</cp:revision>
  <dcterms:created xsi:type="dcterms:W3CDTF">2014-03-09T00:11:35Z</dcterms:created>
  <dcterms:modified xsi:type="dcterms:W3CDTF">2014-03-18T14:32:14Z</dcterms:modified>
</cp:coreProperties>
</file>